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62" r:id="rId5"/>
    <p:sldMasterId id="2147483675" r:id="rId6"/>
    <p:sldMasterId id="2147483687" r:id="rId7"/>
    <p:sldMasterId id="2147483699" r:id="rId8"/>
  </p:sldMasterIdLst>
  <p:notesMasterIdLst>
    <p:notesMasterId r:id="rId85"/>
  </p:notesMasterIdLst>
  <p:sldIdLst>
    <p:sldId id="256" r:id="rId9"/>
    <p:sldId id="258" r:id="rId10"/>
    <p:sldId id="257" r:id="rId11"/>
    <p:sldId id="645" r:id="rId12"/>
    <p:sldId id="480" r:id="rId13"/>
    <p:sldId id="742" r:id="rId14"/>
    <p:sldId id="551" r:id="rId15"/>
    <p:sldId id="550" r:id="rId16"/>
    <p:sldId id="537" r:id="rId17"/>
    <p:sldId id="552" r:id="rId18"/>
    <p:sldId id="666" r:id="rId19"/>
    <p:sldId id="743" r:id="rId20"/>
    <p:sldId id="579" r:id="rId21"/>
    <p:sldId id="733" r:id="rId22"/>
    <p:sldId id="636" r:id="rId23"/>
    <p:sldId id="734" r:id="rId24"/>
    <p:sldId id="270" r:id="rId25"/>
    <p:sldId id="482" r:id="rId26"/>
    <p:sldId id="483" r:id="rId27"/>
    <p:sldId id="274" r:id="rId28"/>
    <p:sldId id="261" r:id="rId29"/>
    <p:sldId id="278" r:id="rId30"/>
    <p:sldId id="281" r:id="rId31"/>
    <p:sldId id="280" r:id="rId32"/>
    <p:sldId id="284" r:id="rId33"/>
    <p:sldId id="286" r:id="rId34"/>
    <p:sldId id="287" r:id="rId35"/>
    <p:sldId id="288" r:id="rId36"/>
    <p:sldId id="285" r:id="rId37"/>
    <p:sldId id="289" r:id="rId38"/>
    <p:sldId id="290" r:id="rId39"/>
    <p:sldId id="279" r:id="rId40"/>
    <p:sldId id="275" r:id="rId41"/>
    <p:sldId id="293" r:id="rId42"/>
    <p:sldId id="292" r:id="rId43"/>
    <p:sldId id="294" r:id="rId44"/>
    <p:sldId id="295" r:id="rId45"/>
    <p:sldId id="296" r:id="rId46"/>
    <p:sldId id="291" r:id="rId47"/>
    <p:sldId id="297" r:id="rId48"/>
    <p:sldId id="298" r:id="rId49"/>
    <p:sldId id="445" r:id="rId50"/>
    <p:sldId id="739" r:id="rId51"/>
    <p:sldId id="430" r:id="rId52"/>
    <p:sldId id="740" r:id="rId53"/>
    <p:sldId id="741" r:id="rId54"/>
    <p:sldId id="428" r:id="rId55"/>
    <p:sldId id="448" r:id="rId56"/>
    <p:sldId id="417" r:id="rId57"/>
    <p:sldId id="392" r:id="rId58"/>
    <p:sldId id="419" r:id="rId59"/>
    <p:sldId id="418" r:id="rId60"/>
    <p:sldId id="420" r:id="rId61"/>
    <p:sldId id="421" r:id="rId62"/>
    <p:sldId id="435" r:id="rId63"/>
    <p:sldId id="423" r:id="rId64"/>
    <p:sldId id="433" r:id="rId65"/>
    <p:sldId id="431" r:id="rId66"/>
    <p:sldId id="424" r:id="rId67"/>
    <p:sldId id="434" r:id="rId68"/>
    <p:sldId id="426" r:id="rId69"/>
    <p:sldId id="425" r:id="rId70"/>
    <p:sldId id="429" r:id="rId71"/>
    <p:sldId id="456" r:id="rId72"/>
    <p:sldId id="548" r:id="rId73"/>
    <p:sldId id="583" r:id="rId74"/>
    <p:sldId id="586" r:id="rId75"/>
    <p:sldId id="655" r:id="rId76"/>
    <p:sldId id="656" r:id="rId77"/>
    <p:sldId id="653" r:id="rId78"/>
    <p:sldId id="481" r:id="rId79"/>
    <p:sldId id="738" r:id="rId80"/>
    <p:sldId id="737" r:id="rId81"/>
    <p:sldId id="736" r:id="rId82"/>
    <p:sldId id="745" r:id="rId83"/>
    <p:sldId id="744" r:id="rId84"/>
  </p:sldIdLst>
  <p:sldSz cx="9906000" cy="6858000" type="A4"/>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lvl1pPr>
    <a:lvl2pPr marL="0" marR="0" indent="457117"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lvl2pPr>
    <a:lvl3pPr marL="0" marR="0" indent="914234"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lvl3pPr>
    <a:lvl4pPr marL="0" marR="0" indent="1371353"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lvl4pPr>
    <a:lvl5pPr marL="0" marR="0" indent="1828469"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lvl5pPr>
    <a:lvl6pPr marL="0" marR="0" indent="2285588"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lvl6pPr>
    <a:lvl7pPr marL="0" marR="0" indent="2742705"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lvl7pPr>
    <a:lvl8pPr marL="0" marR="0" indent="3199822"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lvl8pPr>
    <a:lvl9pPr marL="0" marR="0" indent="3656939"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129717-3204-4EF8-ABDE-BD7494F68CD5}" v="3" dt="2018-11-08T13:58:47.07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chemeClr val="accent2"/>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ACA"/>
          </a:solidFill>
        </a:fill>
      </a:tcStyle>
    </a:wholeTbl>
    <a:band2H>
      <a:tcTxStyle/>
      <a:tcStyle>
        <a:tcBdr/>
        <a:fill>
          <a:solidFill>
            <a:srgbClr val="FFFC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chemeClr val="accent2"/>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D3D3"/>
          </a:solidFill>
        </a:fill>
      </a:tcStyle>
    </a:wholeTbl>
    <a:band2H>
      <a:tcTxStyle/>
      <a:tcStyle>
        <a:tcBdr/>
        <a:fill>
          <a:solidFill>
            <a:schemeClr val="accent5">
              <a:lumOff val="8235"/>
            </a:schemeClr>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solidFill>
        </a:fill>
      </a:tcStyle>
    </a:firstRow>
  </a:tblStyle>
  <a:tblStyle styleId="{EEE7283C-3CF3-47DC-8721-378D4A62B228}" styleName="">
    <a:tblBg/>
    <a:wholeTbl>
      <a:tcTxStyle b="off" i="off">
        <a:font>
          <a:latin typeface="Calibri"/>
          <a:ea typeface="Calibri"/>
          <a:cs typeface="Calibri"/>
        </a:font>
        <a:schemeClr val="accent2"/>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F1CA"/>
          </a:solidFill>
        </a:fill>
      </a:tcStyle>
    </a:wholeTbl>
    <a:band2H>
      <a:tcTxStyle/>
      <a:tcStyle>
        <a:tcBdr/>
        <a:fill>
          <a:solidFill>
            <a:srgbClr val="FAF8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Calibri"/>
          <a:ea typeface="Calibri"/>
          <a:cs typeface="Calibri"/>
        </a:font>
        <a:schemeClr val="accent2"/>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Calibri"/>
          <a:ea typeface="Calibri"/>
          <a:cs typeface="Calibri"/>
        </a:font>
        <a:schemeClr val="accent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chemeClr val="accent2"/>
      </a:tcTxStyle>
      <a:tcStyle>
        <a:tcBdr>
          <a:left>
            <a:ln w="12700" cap="flat">
              <a:noFill/>
              <a:miter lim="400000"/>
            </a:ln>
          </a:left>
          <a:right>
            <a:ln w="12700" cap="flat">
              <a:noFill/>
              <a:miter lim="400000"/>
            </a:ln>
          </a:right>
          <a:top>
            <a:ln w="50800" cap="flat">
              <a:solidFill>
                <a:schemeClr val="accent2"/>
              </a:solidFill>
              <a:prstDash val="solid"/>
              <a:round/>
            </a:ln>
          </a:top>
          <a:bottom>
            <a:ln w="25400" cap="flat">
              <a:solidFill>
                <a:schemeClr val="accent2"/>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chemeClr val="accent2"/>
              </a:solidFill>
              <a:prstDash val="solid"/>
              <a:round/>
            </a:ln>
          </a:top>
          <a:bottom>
            <a:ln w="25400" cap="flat">
              <a:solidFill>
                <a:schemeClr val="accent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Calibri"/>
          <a:ea typeface="Calibri"/>
          <a:cs typeface="Calibri"/>
        </a:font>
        <a:schemeClr val="accent2"/>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lumOff val="20196"/>
            </a:schemeClr>
          </a:solidFill>
        </a:fill>
      </a:tcStyle>
    </a:wholeTbl>
    <a:band2H>
      <a:tcTxStyle/>
      <a:tcStyle>
        <a:tcBdr/>
        <a:fill>
          <a:solidFill>
            <a:srgbClr val="E7E7E7"/>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12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2FC57D-77DA-4F09-90ED-22A48087EC80}"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nl-NL"/>
        </a:p>
      </dgm:t>
    </dgm:pt>
    <dgm:pt modelId="{B07B5D42-AA87-486D-913B-8C40DC6E7146}">
      <dgm:prSet phldrT="[Tekst]" custT="1"/>
      <dgm:spPr/>
      <dgm:t>
        <a:bodyPr/>
        <a:lstStyle/>
        <a:p>
          <a:r>
            <a:rPr lang="nl-NL" sz="2600">
              <a:solidFill>
                <a:schemeClr val="tx2">
                  <a:lumMod val="75000"/>
                </a:schemeClr>
              </a:solidFill>
            </a:rPr>
            <a:t>Informatie Vlaanderen</a:t>
          </a:r>
        </a:p>
      </dgm:t>
    </dgm:pt>
    <dgm:pt modelId="{916F5FC0-B2ED-4A55-83D2-7FF773F3A382}" type="parTrans" cxnId="{0E1110C4-D8E8-4CC6-9188-724B40F7DA2B}">
      <dgm:prSet/>
      <dgm:spPr/>
      <dgm:t>
        <a:bodyPr/>
        <a:lstStyle/>
        <a:p>
          <a:endParaRPr lang="nl-NL"/>
        </a:p>
      </dgm:t>
    </dgm:pt>
    <dgm:pt modelId="{593C804F-B9D1-43EC-BEBD-70D549EFB442}" type="sibTrans" cxnId="{0E1110C4-D8E8-4CC6-9188-724B40F7DA2B}">
      <dgm:prSet/>
      <dgm:spPr/>
      <dgm:t>
        <a:bodyPr/>
        <a:lstStyle/>
        <a:p>
          <a:endParaRPr lang="nl-NL"/>
        </a:p>
      </dgm:t>
    </dgm:pt>
    <dgm:pt modelId="{726F06DA-96FB-4D83-BEA0-A9D1B9AB3C77}">
      <dgm:prSet phldrT="[Tekst]" custT="1"/>
      <dgm:spPr/>
      <dgm:t>
        <a:bodyPr/>
        <a:lstStyle/>
        <a:p>
          <a:r>
            <a:rPr lang="nl-NL" sz="1900">
              <a:solidFill>
                <a:schemeClr val="tx2">
                  <a:lumMod val="75000"/>
                </a:schemeClr>
              </a:solidFill>
            </a:rPr>
            <a:t>308 </a:t>
          </a:r>
          <a:r>
            <a:rPr lang="nl-NL" sz="1900" err="1">
              <a:solidFill>
                <a:schemeClr val="tx2">
                  <a:lumMod val="75000"/>
                </a:schemeClr>
              </a:solidFill>
            </a:rPr>
            <a:t>municipalities</a:t>
          </a:r>
          <a:endParaRPr lang="nl-NL" sz="1900">
            <a:solidFill>
              <a:schemeClr val="tx2">
                <a:lumMod val="75000"/>
              </a:schemeClr>
            </a:solidFill>
          </a:endParaRPr>
        </a:p>
      </dgm:t>
    </dgm:pt>
    <dgm:pt modelId="{3198B798-EBFE-483E-8EEE-B825A51A1F00}" type="parTrans" cxnId="{FFE65F25-1019-4773-97FE-6A40E00BA001}">
      <dgm:prSet/>
      <dgm:spPr/>
      <dgm:t>
        <a:bodyPr/>
        <a:lstStyle/>
        <a:p>
          <a:endParaRPr lang="nl-NL"/>
        </a:p>
      </dgm:t>
    </dgm:pt>
    <dgm:pt modelId="{2027AEBD-1245-4C67-A698-C8FBAB50CC75}" type="sibTrans" cxnId="{FFE65F25-1019-4773-97FE-6A40E00BA001}">
      <dgm:prSet/>
      <dgm:spPr/>
      <dgm:t>
        <a:bodyPr/>
        <a:lstStyle/>
        <a:p>
          <a:endParaRPr lang="nl-NL"/>
        </a:p>
      </dgm:t>
    </dgm:pt>
    <dgm:pt modelId="{B29BB670-4DBA-4360-AC8A-ECC0FB888208}">
      <dgm:prSet phldrT="[Tekst]" custT="1"/>
      <dgm:spPr/>
      <dgm:t>
        <a:bodyPr/>
        <a:lstStyle/>
        <a:p>
          <a:r>
            <a:rPr lang="nl-NL" sz="2000">
              <a:solidFill>
                <a:schemeClr val="tx2">
                  <a:lumMod val="75000"/>
                </a:schemeClr>
              </a:solidFill>
            </a:rPr>
            <a:t>2068 private partners</a:t>
          </a:r>
        </a:p>
      </dgm:t>
    </dgm:pt>
    <dgm:pt modelId="{735EAE4D-7F26-4672-A244-868329ED0D89}" type="parTrans" cxnId="{C312E3BA-E63E-4911-BE8B-EB48327145B5}">
      <dgm:prSet/>
      <dgm:spPr/>
      <dgm:t>
        <a:bodyPr/>
        <a:lstStyle/>
        <a:p>
          <a:endParaRPr lang="nl-NL"/>
        </a:p>
      </dgm:t>
    </dgm:pt>
    <dgm:pt modelId="{FCC4651A-3603-4AB8-AED7-67F357DFE82C}" type="sibTrans" cxnId="{C312E3BA-E63E-4911-BE8B-EB48327145B5}">
      <dgm:prSet/>
      <dgm:spPr/>
      <dgm:t>
        <a:bodyPr/>
        <a:lstStyle/>
        <a:p>
          <a:endParaRPr lang="nl-NL"/>
        </a:p>
      </dgm:t>
    </dgm:pt>
    <dgm:pt modelId="{75E0AC31-E56B-4103-BBA7-B4F352CAEAE7}">
      <dgm:prSet phldrT="[Tekst]" custT="1"/>
      <dgm:spPr/>
      <dgm:t>
        <a:bodyPr/>
        <a:lstStyle/>
        <a:p>
          <a:r>
            <a:rPr lang="nl-NL" sz="2000">
              <a:solidFill>
                <a:schemeClr val="tx2">
                  <a:lumMod val="75000"/>
                </a:schemeClr>
              </a:solidFill>
            </a:rPr>
            <a:t>6.4 M </a:t>
          </a:r>
          <a:r>
            <a:rPr lang="nl-NL" sz="2000" err="1">
              <a:solidFill>
                <a:schemeClr val="tx2">
                  <a:lumMod val="75000"/>
                </a:schemeClr>
              </a:solidFill>
            </a:rPr>
            <a:t>citizens</a:t>
          </a:r>
          <a:endParaRPr lang="nl-NL" sz="2000">
            <a:solidFill>
              <a:schemeClr val="tx2">
                <a:lumMod val="75000"/>
              </a:schemeClr>
            </a:solidFill>
          </a:endParaRPr>
        </a:p>
      </dgm:t>
    </dgm:pt>
    <dgm:pt modelId="{6A36B430-FA4D-4085-9B1E-9125FC30B1B5}" type="parTrans" cxnId="{601CB748-1401-44AA-9C16-C8602CBEF099}">
      <dgm:prSet/>
      <dgm:spPr/>
      <dgm:t>
        <a:bodyPr/>
        <a:lstStyle/>
        <a:p>
          <a:endParaRPr lang="nl-NL"/>
        </a:p>
      </dgm:t>
    </dgm:pt>
    <dgm:pt modelId="{93B00C72-E675-40D9-8F42-995D63F88E03}" type="sibTrans" cxnId="{601CB748-1401-44AA-9C16-C8602CBEF099}">
      <dgm:prSet/>
      <dgm:spPr/>
      <dgm:t>
        <a:bodyPr/>
        <a:lstStyle/>
        <a:p>
          <a:endParaRPr lang="nl-NL"/>
        </a:p>
      </dgm:t>
    </dgm:pt>
    <dgm:pt modelId="{5CA0512B-9F87-4B8B-AC28-D02FF2EEEA5E}">
      <dgm:prSet phldrT="[Tekst]" custT="1"/>
      <dgm:spPr/>
      <dgm:t>
        <a:bodyPr/>
        <a:lstStyle/>
        <a:p>
          <a:r>
            <a:rPr lang="nl-NL" sz="2000">
              <a:solidFill>
                <a:schemeClr val="tx2">
                  <a:lumMod val="75000"/>
                </a:schemeClr>
              </a:solidFill>
            </a:rPr>
            <a:t>Federal &amp; 3 </a:t>
          </a:r>
          <a:r>
            <a:rPr lang="nl-NL" sz="2000" err="1">
              <a:solidFill>
                <a:schemeClr val="tx2">
                  <a:lumMod val="75000"/>
                </a:schemeClr>
              </a:solidFill>
            </a:rPr>
            <a:t>regions</a:t>
          </a:r>
          <a:endParaRPr lang="nl-NL" sz="2000">
            <a:solidFill>
              <a:schemeClr val="tx2">
                <a:lumMod val="75000"/>
              </a:schemeClr>
            </a:solidFill>
          </a:endParaRPr>
        </a:p>
      </dgm:t>
    </dgm:pt>
    <dgm:pt modelId="{20751BB9-8C34-4933-A951-9C73B26FFABF}" type="parTrans" cxnId="{43D945E4-3639-48ED-B520-83DCB1FF0D1A}">
      <dgm:prSet/>
      <dgm:spPr/>
      <dgm:t>
        <a:bodyPr/>
        <a:lstStyle/>
        <a:p>
          <a:endParaRPr lang="nl-BE"/>
        </a:p>
      </dgm:t>
    </dgm:pt>
    <dgm:pt modelId="{8633AA31-7C74-4218-8BFB-A6A12EEC84AA}" type="sibTrans" cxnId="{43D945E4-3639-48ED-B520-83DCB1FF0D1A}">
      <dgm:prSet/>
      <dgm:spPr/>
      <dgm:t>
        <a:bodyPr/>
        <a:lstStyle/>
        <a:p>
          <a:endParaRPr lang="nl-BE"/>
        </a:p>
      </dgm:t>
    </dgm:pt>
    <dgm:pt modelId="{234038E0-3807-492C-9077-33FC1CB2ACD8}">
      <dgm:prSet phldrT="[Tekst]" custT="1"/>
      <dgm:spPr/>
      <dgm:t>
        <a:bodyPr/>
        <a:lstStyle/>
        <a:p>
          <a:r>
            <a:rPr lang="nl-NL" sz="2000">
              <a:solidFill>
                <a:schemeClr val="tx2">
                  <a:lumMod val="75000"/>
                </a:schemeClr>
              </a:solidFill>
            </a:rPr>
            <a:t>978 </a:t>
          </a:r>
          <a:br>
            <a:rPr lang="nl-NL" sz="2000">
              <a:solidFill>
                <a:schemeClr val="tx2">
                  <a:lumMod val="75000"/>
                </a:schemeClr>
              </a:solidFill>
            </a:rPr>
          </a:br>
          <a:r>
            <a:rPr lang="nl-NL" sz="2000">
              <a:solidFill>
                <a:schemeClr val="tx2">
                  <a:lumMod val="75000"/>
                </a:schemeClr>
              </a:solidFill>
            </a:rPr>
            <a:t>public partners</a:t>
          </a:r>
        </a:p>
      </dgm:t>
    </dgm:pt>
    <dgm:pt modelId="{0586CC26-D8C5-4169-B092-365896583F77}" type="sibTrans" cxnId="{280677A3-D3EB-4115-9E1D-47F94600528A}">
      <dgm:prSet/>
      <dgm:spPr/>
      <dgm:t>
        <a:bodyPr/>
        <a:lstStyle/>
        <a:p>
          <a:endParaRPr lang="nl-NL"/>
        </a:p>
      </dgm:t>
    </dgm:pt>
    <dgm:pt modelId="{6D84D3C9-A157-4D83-98E3-EB5F07917BF3}" type="parTrans" cxnId="{280677A3-D3EB-4115-9E1D-47F94600528A}">
      <dgm:prSet/>
      <dgm:spPr/>
      <dgm:t>
        <a:bodyPr/>
        <a:lstStyle/>
        <a:p>
          <a:endParaRPr lang="nl-NL"/>
        </a:p>
      </dgm:t>
    </dgm:pt>
    <dgm:pt modelId="{AE45AEDC-10B9-41A6-BD0A-C0951708AEB8}" type="pres">
      <dgm:prSet presAssocID="{CF2FC57D-77DA-4F09-90ED-22A48087EC80}" presName="Name0" presStyleCnt="0">
        <dgm:presLayoutVars>
          <dgm:chMax val="1"/>
          <dgm:chPref val="1"/>
        </dgm:presLayoutVars>
      </dgm:prSet>
      <dgm:spPr/>
    </dgm:pt>
    <dgm:pt modelId="{E514829C-C0E4-49C8-AF4B-779B9C5D0D2A}" type="pres">
      <dgm:prSet presAssocID="{B07B5D42-AA87-486D-913B-8C40DC6E7146}" presName="Parent" presStyleLbl="node0" presStyleIdx="0" presStyleCnt="1" custScaleX="75853" custScaleY="72040" custLinFactNeighborX="-7571" custLinFactNeighborY="5464">
        <dgm:presLayoutVars>
          <dgm:chMax val="5"/>
          <dgm:chPref val="5"/>
        </dgm:presLayoutVars>
      </dgm:prSet>
      <dgm:spPr/>
    </dgm:pt>
    <dgm:pt modelId="{4F358ADF-055B-4031-A052-B6FD87749611}" type="pres">
      <dgm:prSet presAssocID="{B07B5D42-AA87-486D-913B-8C40DC6E7146}" presName="Accent2" presStyleLbl="node1" presStyleIdx="0" presStyleCnt="19" custLinFactY="200000" custLinFactNeighborX="46887" custLinFactNeighborY="264983"/>
      <dgm:spPr/>
    </dgm:pt>
    <dgm:pt modelId="{943CF6BB-233D-4DFA-B477-28F2E4B17EEC}" type="pres">
      <dgm:prSet presAssocID="{B07B5D42-AA87-486D-913B-8C40DC6E7146}" presName="Accent3" presStyleLbl="node1" presStyleIdx="1" presStyleCnt="19" custLinFactX="100000" custLinFactY="-132939" custLinFactNeighborX="114645" custLinFactNeighborY="-200000"/>
      <dgm:spPr/>
    </dgm:pt>
    <dgm:pt modelId="{E29D7542-BCCD-4AB4-A371-345B283F3CE5}" type="pres">
      <dgm:prSet presAssocID="{B07B5D42-AA87-486D-913B-8C40DC6E7146}" presName="Accent4" presStyleLbl="node1" presStyleIdx="2" presStyleCnt="19" custLinFactX="-300000" custLinFactY="-574548" custLinFactNeighborX="-357947" custLinFactNeighborY="-600000"/>
      <dgm:spPr/>
    </dgm:pt>
    <dgm:pt modelId="{227E22DF-985B-4EAD-87A2-10FFB2C53424}" type="pres">
      <dgm:prSet presAssocID="{B07B5D42-AA87-486D-913B-8C40DC6E7146}" presName="Accent5" presStyleLbl="node1" presStyleIdx="3" presStyleCnt="19" custLinFactX="-600000" custLinFactNeighborX="-609925" custLinFactNeighborY="-28724"/>
      <dgm:spPr/>
    </dgm:pt>
    <dgm:pt modelId="{29CF0D36-97EC-46B2-9123-00B3FE60B888}" type="pres">
      <dgm:prSet presAssocID="{B07B5D42-AA87-486D-913B-8C40DC6E7146}" presName="Accent6" presStyleLbl="node1" presStyleIdx="4" presStyleCnt="19" custLinFactX="-200000" custLinFactY="-100000" custLinFactNeighborX="-224378" custLinFactNeighborY="-125863"/>
      <dgm:spPr/>
    </dgm:pt>
    <dgm:pt modelId="{260DB9A0-7545-4053-A8A3-2DCACAF0FBAD}" type="pres">
      <dgm:prSet presAssocID="{726F06DA-96FB-4D83-BEA0-A9D1B9AB3C77}" presName="Child1" presStyleLbl="node1" presStyleIdx="5" presStyleCnt="19" custScaleX="164999" custScaleY="156851" custLinFactX="100000" custLinFactNeighborX="125203" custLinFactNeighborY="-99609">
        <dgm:presLayoutVars>
          <dgm:chMax val="0"/>
          <dgm:chPref val="0"/>
        </dgm:presLayoutVars>
      </dgm:prSet>
      <dgm:spPr/>
    </dgm:pt>
    <dgm:pt modelId="{191F0252-2835-48AB-A175-AF7984C22B29}" type="pres">
      <dgm:prSet presAssocID="{726F06DA-96FB-4D83-BEA0-A9D1B9AB3C77}" presName="Accent7" presStyleCnt="0"/>
      <dgm:spPr/>
    </dgm:pt>
    <dgm:pt modelId="{D1FA7C50-98C4-4465-84D3-4975A7C75F53}" type="pres">
      <dgm:prSet presAssocID="{726F06DA-96FB-4D83-BEA0-A9D1B9AB3C77}" presName="AccentHold1" presStyleLbl="node1" presStyleIdx="6" presStyleCnt="19" custLinFactX="-500000" custLinFactY="400000" custLinFactNeighborX="-537184" custLinFactNeighborY="444092"/>
      <dgm:spPr/>
    </dgm:pt>
    <dgm:pt modelId="{2F1D1C60-6D13-451E-BA9D-593A637F1478}" type="pres">
      <dgm:prSet presAssocID="{726F06DA-96FB-4D83-BEA0-A9D1B9AB3C77}" presName="Accent8" presStyleCnt="0"/>
      <dgm:spPr/>
    </dgm:pt>
    <dgm:pt modelId="{6D12DF0D-4ABF-473B-BE3A-FFE92BCBE2D4}" type="pres">
      <dgm:prSet presAssocID="{726F06DA-96FB-4D83-BEA0-A9D1B9AB3C77}" presName="AccentHold2" presStyleLbl="node1" presStyleIdx="7" presStyleCnt="19" custLinFactY="100000" custLinFactNeighborX="-39549" custLinFactNeighborY="160763"/>
      <dgm:spPr/>
    </dgm:pt>
    <dgm:pt modelId="{BBEDF7E3-53FE-40B0-A2EE-D99F4C744EB9}" type="pres">
      <dgm:prSet presAssocID="{B29BB670-4DBA-4360-AC8A-ECC0FB888208}" presName="Child2" presStyleLbl="node1" presStyleIdx="8" presStyleCnt="19" custScaleX="127888" custScaleY="119129" custLinFactX="-181236" custLinFactY="38230" custLinFactNeighborX="-200000" custLinFactNeighborY="100000">
        <dgm:presLayoutVars>
          <dgm:chMax val="0"/>
          <dgm:chPref val="0"/>
        </dgm:presLayoutVars>
      </dgm:prSet>
      <dgm:spPr/>
    </dgm:pt>
    <dgm:pt modelId="{410F582A-1A13-4145-9FF9-65DBE5201561}" type="pres">
      <dgm:prSet presAssocID="{B29BB670-4DBA-4360-AC8A-ECC0FB888208}" presName="Accent9" presStyleCnt="0"/>
      <dgm:spPr/>
    </dgm:pt>
    <dgm:pt modelId="{A227F9BE-3CB4-4EA9-8E4B-67B196B1DCCA}" type="pres">
      <dgm:prSet presAssocID="{B29BB670-4DBA-4360-AC8A-ECC0FB888208}" presName="AccentHold1" presStyleLbl="node1" presStyleIdx="9" presStyleCnt="19" custLinFactX="181004" custLinFactY="-200000" custLinFactNeighborX="200000" custLinFactNeighborY="-213360"/>
      <dgm:spPr/>
    </dgm:pt>
    <dgm:pt modelId="{71603B82-3F3F-4A60-881D-381DC3C96EF3}" type="pres">
      <dgm:prSet presAssocID="{B29BB670-4DBA-4360-AC8A-ECC0FB888208}" presName="Accent10" presStyleCnt="0"/>
      <dgm:spPr/>
    </dgm:pt>
    <dgm:pt modelId="{D8BB6EDA-91A8-40D3-893D-899C3C69EF09}" type="pres">
      <dgm:prSet presAssocID="{B29BB670-4DBA-4360-AC8A-ECC0FB888208}" presName="AccentHold2" presStyleLbl="node1" presStyleIdx="10" presStyleCnt="19" custLinFactX="1112462" custLinFactY="-436241" custLinFactNeighborX="1200000" custLinFactNeighborY="-500000"/>
      <dgm:spPr/>
    </dgm:pt>
    <dgm:pt modelId="{B271F531-C28E-4347-B6E4-20F98D83B4A5}" type="pres">
      <dgm:prSet presAssocID="{B29BB670-4DBA-4360-AC8A-ECC0FB888208}" presName="Accent11" presStyleCnt="0"/>
      <dgm:spPr/>
    </dgm:pt>
    <dgm:pt modelId="{42935151-1611-4018-892E-BCADA148AD5E}" type="pres">
      <dgm:prSet presAssocID="{B29BB670-4DBA-4360-AC8A-ECC0FB888208}" presName="AccentHold3" presStyleLbl="node1" presStyleIdx="11" presStyleCnt="19" custLinFactX="352834" custLinFactNeighborX="400000" custLinFactNeighborY="-23260"/>
      <dgm:spPr/>
    </dgm:pt>
    <dgm:pt modelId="{EBBC3A77-F86C-4AA7-ADE2-04F520405500}" type="pres">
      <dgm:prSet presAssocID="{75E0AC31-E56B-4103-BBA7-B4F352CAEAE7}" presName="Child3" presStyleLbl="node1" presStyleIdx="12" presStyleCnt="19" custScaleX="124990" custScaleY="125439" custLinFactX="-182396" custLinFactY="-88327" custLinFactNeighborX="-200000" custLinFactNeighborY="-100000">
        <dgm:presLayoutVars>
          <dgm:chMax val="0"/>
          <dgm:chPref val="0"/>
        </dgm:presLayoutVars>
      </dgm:prSet>
      <dgm:spPr/>
    </dgm:pt>
    <dgm:pt modelId="{8AAABBE0-8AFE-4CEE-80DC-5E4359767CDC}" type="pres">
      <dgm:prSet presAssocID="{75E0AC31-E56B-4103-BBA7-B4F352CAEAE7}" presName="Accent12" presStyleCnt="0"/>
      <dgm:spPr/>
    </dgm:pt>
    <dgm:pt modelId="{C53238B7-CE10-44D5-B974-7DC08D657654}" type="pres">
      <dgm:prSet presAssocID="{75E0AC31-E56B-4103-BBA7-B4F352CAEAE7}" presName="AccentHold1" presStyleLbl="node1" presStyleIdx="13" presStyleCnt="19" custLinFactY="-458588" custLinFactNeighborX="-7340" custLinFactNeighborY="-500000"/>
      <dgm:spPr/>
    </dgm:pt>
    <dgm:pt modelId="{2F789588-620D-401F-869B-C6230366FCAB}" type="pres">
      <dgm:prSet presAssocID="{234038E0-3807-492C-9077-33FC1CB2ACD8}" presName="Child4" presStyleLbl="node1" presStyleIdx="14" presStyleCnt="19" custScaleX="115485" custScaleY="114446" custLinFactNeighborX="-53465" custLinFactNeighborY="-20948">
        <dgm:presLayoutVars>
          <dgm:chMax val="0"/>
          <dgm:chPref val="0"/>
        </dgm:presLayoutVars>
      </dgm:prSet>
      <dgm:spPr/>
    </dgm:pt>
    <dgm:pt modelId="{3B59C129-62C8-432F-89D3-88889A4BD4CF}" type="pres">
      <dgm:prSet presAssocID="{234038E0-3807-492C-9077-33FC1CB2ACD8}" presName="Accent13" presStyleCnt="0"/>
      <dgm:spPr/>
    </dgm:pt>
    <dgm:pt modelId="{2DD02025-8BD3-49A3-AAFC-F798B99D6E52}" type="pres">
      <dgm:prSet presAssocID="{234038E0-3807-492C-9077-33FC1CB2ACD8}" presName="AccentHold1" presStyleLbl="node1" presStyleIdx="15" presStyleCnt="19" custLinFactX="113813" custLinFactY="146072" custLinFactNeighborX="200000" custLinFactNeighborY="200000"/>
      <dgm:spPr/>
    </dgm:pt>
    <dgm:pt modelId="{29CA2640-DD6A-4975-8AD6-C24C0C73FA35}" type="pres">
      <dgm:prSet presAssocID="{5CA0512B-9F87-4B8B-AC28-D02FF2EEEA5E}" presName="Child5" presStyleLbl="node1" presStyleIdx="16" presStyleCnt="19" custScaleX="118785" custScaleY="117236" custLinFactY="64231" custLinFactNeighborX="83611" custLinFactNeighborY="100000">
        <dgm:presLayoutVars>
          <dgm:chMax val="0"/>
          <dgm:chPref val="0"/>
        </dgm:presLayoutVars>
      </dgm:prSet>
      <dgm:spPr/>
    </dgm:pt>
    <dgm:pt modelId="{AAD1498C-3BC2-4223-A91F-99FC238EFD32}" type="pres">
      <dgm:prSet presAssocID="{5CA0512B-9F87-4B8B-AC28-D02FF2EEEA5E}" presName="Accent15" presStyleCnt="0"/>
      <dgm:spPr/>
    </dgm:pt>
    <dgm:pt modelId="{D98D3BC6-14F2-4658-8D05-3B530471444F}" type="pres">
      <dgm:prSet presAssocID="{5CA0512B-9F87-4B8B-AC28-D02FF2EEEA5E}" presName="AccentHold2" presStyleLbl="node1" presStyleIdx="17" presStyleCnt="19" custLinFactX="-222807" custLinFactY="-173740" custLinFactNeighborX="-300000" custLinFactNeighborY="-200000"/>
      <dgm:spPr/>
    </dgm:pt>
    <dgm:pt modelId="{570B3DA0-C5CA-4774-990D-A5CF40218C7F}" type="pres">
      <dgm:prSet presAssocID="{5CA0512B-9F87-4B8B-AC28-D02FF2EEEA5E}" presName="Accent16" presStyleCnt="0"/>
      <dgm:spPr/>
    </dgm:pt>
    <dgm:pt modelId="{3A88FF00-E5E1-4DEE-918F-AAA3722B63F3}" type="pres">
      <dgm:prSet presAssocID="{5CA0512B-9F87-4B8B-AC28-D02FF2EEEA5E}" presName="AccentHold3" presStyleLbl="node1" presStyleIdx="18" presStyleCnt="19"/>
      <dgm:spPr/>
    </dgm:pt>
  </dgm:ptLst>
  <dgm:cxnLst>
    <dgm:cxn modelId="{55E02808-678F-C240-BA4A-0F402DDC5F3F}" type="presOf" srcId="{B07B5D42-AA87-486D-913B-8C40DC6E7146}" destId="{E514829C-C0E4-49C8-AF4B-779B9C5D0D2A}" srcOrd="0" destOrd="0" presId="urn:microsoft.com/office/officeart/2009/3/layout/CircleRelationship"/>
    <dgm:cxn modelId="{FFE65F25-1019-4773-97FE-6A40E00BA001}" srcId="{B07B5D42-AA87-486D-913B-8C40DC6E7146}" destId="{726F06DA-96FB-4D83-BEA0-A9D1B9AB3C77}" srcOrd="0" destOrd="0" parTransId="{3198B798-EBFE-483E-8EEE-B825A51A1F00}" sibTransId="{2027AEBD-1245-4C67-A698-C8FBAB50CC75}"/>
    <dgm:cxn modelId="{C4CDBF3D-8E6B-6248-93DA-2FB031A9AA3B}" type="presOf" srcId="{B29BB670-4DBA-4360-AC8A-ECC0FB888208}" destId="{BBEDF7E3-53FE-40B0-A2EE-D99F4C744EB9}" srcOrd="0" destOrd="0" presId="urn:microsoft.com/office/officeart/2009/3/layout/CircleRelationship"/>
    <dgm:cxn modelId="{601CB748-1401-44AA-9C16-C8602CBEF099}" srcId="{B07B5D42-AA87-486D-913B-8C40DC6E7146}" destId="{75E0AC31-E56B-4103-BBA7-B4F352CAEAE7}" srcOrd="2" destOrd="0" parTransId="{6A36B430-FA4D-4085-9B1E-9125FC30B1B5}" sibTransId="{93B00C72-E675-40D9-8F42-995D63F88E03}"/>
    <dgm:cxn modelId="{CEEFF455-8A18-7A4F-8933-AFB8C9A03B5C}" type="presOf" srcId="{726F06DA-96FB-4D83-BEA0-A9D1B9AB3C77}" destId="{260DB9A0-7545-4053-A8A3-2DCACAF0FBAD}" srcOrd="0" destOrd="0" presId="urn:microsoft.com/office/officeart/2009/3/layout/CircleRelationship"/>
    <dgm:cxn modelId="{280677A3-D3EB-4115-9E1D-47F94600528A}" srcId="{B07B5D42-AA87-486D-913B-8C40DC6E7146}" destId="{234038E0-3807-492C-9077-33FC1CB2ACD8}" srcOrd="3" destOrd="0" parTransId="{6D84D3C9-A157-4D83-98E3-EB5F07917BF3}" sibTransId="{0586CC26-D8C5-4169-B092-365896583F77}"/>
    <dgm:cxn modelId="{556959A6-1F58-A54D-A6FB-EE5049CAFA67}" type="presOf" srcId="{5CA0512B-9F87-4B8B-AC28-D02FF2EEEA5E}" destId="{29CA2640-DD6A-4975-8AD6-C24C0C73FA35}" srcOrd="0" destOrd="0" presId="urn:microsoft.com/office/officeart/2009/3/layout/CircleRelationship"/>
    <dgm:cxn modelId="{C312E3BA-E63E-4911-BE8B-EB48327145B5}" srcId="{B07B5D42-AA87-486D-913B-8C40DC6E7146}" destId="{B29BB670-4DBA-4360-AC8A-ECC0FB888208}" srcOrd="1" destOrd="0" parTransId="{735EAE4D-7F26-4672-A244-868329ED0D89}" sibTransId="{FCC4651A-3603-4AB8-AED7-67F357DFE82C}"/>
    <dgm:cxn modelId="{0E1110C4-D8E8-4CC6-9188-724B40F7DA2B}" srcId="{CF2FC57D-77DA-4F09-90ED-22A48087EC80}" destId="{B07B5D42-AA87-486D-913B-8C40DC6E7146}" srcOrd="0" destOrd="0" parTransId="{916F5FC0-B2ED-4A55-83D2-7FF773F3A382}" sibTransId="{593C804F-B9D1-43EC-BEBD-70D549EFB442}"/>
    <dgm:cxn modelId="{970E6FC7-D884-F545-A634-5A7A5B225421}" type="presOf" srcId="{234038E0-3807-492C-9077-33FC1CB2ACD8}" destId="{2F789588-620D-401F-869B-C6230366FCAB}" srcOrd="0" destOrd="0" presId="urn:microsoft.com/office/officeart/2009/3/layout/CircleRelationship"/>
    <dgm:cxn modelId="{4B3CC4CA-898A-B14D-9002-2C7502C8D9DE}" type="presOf" srcId="{CF2FC57D-77DA-4F09-90ED-22A48087EC80}" destId="{AE45AEDC-10B9-41A6-BD0A-C0951708AEB8}" srcOrd="0" destOrd="0" presId="urn:microsoft.com/office/officeart/2009/3/layout/CircleRelationship"/>
    <dgm:cxn modelId="{43D945E4-3639-48ED-B520-83DCB1FF0D1A}" srcId="{B07B5D42-AA87-486D-913B-8C40DC6E7146}" destId="{5CA0512B-9F87-4B8B-AC28-D02FF2EEEA5E}" srcOrd="4" destOrd="0" parTransId="{20751BB9-8C34-4933-A951-9C73B26FFABF}" sibTransId="{8633AA31-7C74-4218-8BFB-A6A12EEC84AA}"/>
    <dgm:cxn modelId="{789B88F2-D39E-C445-B604-122A26946D77}" type="presOf" srcId="{75E0AC31-E56B-4103-BBA7-B4F352CAEAE7}" destId="{EBBC3A77-F86C-4AA7-ADE2-04F520405500}" srcOrd="0" destOrd="0" presId="urn:microsoft.com/office/officeart/2009/3/layout/CircleRelationship"/>
    <dgm:cxn modelId="{330093EE-E4D9-A44F-B519-E9652A1BAB3F}" type="presParOf" srcId="{AE45AEDC-10B9-41A6-BD0A-C0951708AEB8}" destId="{E514829C-C0E4-49C8-AF4B-779B9C5D0D2A}" srcOrd="0" destOrd="0" presId="urn:microsoft.com/office/officeart/2009/3/layout/CircleRelationship"/>
    <dgm:cxn modelId="{9ECE6DCF-30D6-B74E-91E9-645B7BDE34DC}" type="presParOf" srcId="{AE45AEDC-10B9-41A6-BD0A-C0951708AEB8}" destId="{4F358ADF-055B-4031-A052-B6FD87749611}" srcOrd="1" destOrd="0" presId="urn:microsoft.com/office/officeart/2009/3/layout/CircleRelationship"/>
    <dgm:cxn modelId="{00E83630-38A1-054E-B8A5-F5B3E08841D6}" type="presParOf" srcId="{AE45AEDC-10B9-41A6-BD0A-C0951708AEB8}" destId="{943CF6BB-233D-4DFA-B477-28F2E4B17EEC}" srcOrd="2" destOrd="0" presId="urn:microsoft.com/office/officeart/2009/3/layout/CircleRelationship"/>
    <dgm:cxn modelId="{BD8F9C30-9189-4544-AC8F-D10248193EEE}" type="presParOf" srcId="{AE45AEDC-10B9-41A6-BD0A-C0951708AEB8}" destId="{E29D7542-BCCD-4AB4-A371-345B283F3CE5}" srcOrd="3" destOrd="0" presId="urn:microsoft.com/office/officeart/2009/3/layout/CircleRelationship"/>
    <dgm:cxn modelId="{A1BE77FC-A268-4040-8185-174332510E50}" type="presParOf" srcId="{AE45AEDC-10B9-41A6-BD0A-C0951708AEB8}" destId="{227E22DF-985B-4EAD-87A2-10FFB2C53424}" srcOrd="4" destOrd="0" presId="urn:microsoft.com/office/officeart/2009/3/layout/CircleRelationship"/>
    <dgm:cxn modelId="{C0BD032C-6A9E-A54D-A329-251DC108DB37}" type="presParOf" srcId="{AE45AEDC-10B9-41A6-BD0A-C0951708AEB8}" destId="{29CF0D36-97EC-46B2-9123-00B3FE60B888}" srcOrd="5" destOrd="0" presId="urn:microsoft.com/office/officeart/2009/3/layout/CircleRelationship"/>
    <dgm:cxn modelId="{180E8EC6-9DF4-1747-ACA5-A4D3D5A50CB7}" type="presParOf" srcId="{AE45AEDC-10B9-41A6-BD0A-C0951708AEB8}" destId="{260DB9A0-7545-4053-A8A3-2DCACAF0FBAD}" srcOrd="6" destOrd="0" presId="urn:microsoft.com/office/officeart/2009/3/layout/CircleRelationship"/>
    <dgm:cxn modelId="{4E93FE94-FA90-FC4E-9AC8-7261CA03A128}" type="presParOf" srcId="{AE45AEDC-10B9-41A6-BD0A-C0951708AEB8}" destId="{191F0252-2835-48AB-A175-AF7984C22B29}" srcOrd="7" destOrd="0" presId="urn:microsoft.com/office/officeart/2009/3/layout/CircleRelationship"/>
    <dgm:cxn modelId="{01C5F3EC-49F8-1D49-9978-00B5CF97542C}" type="presParOf" srcId="{191F0252-2835-48AB-A175-AF7984C22B29}" destId="{D1FA7C50-98C4-4465-84D3-4975A7C75F53}" srcOrd="0" destOrd="0" presId="urn:microsoft.com/office/officeart/2009/3/layout/CircleRelationship"/>
    <dgm:cxn modelId="{A3B7DF9E-53E3-1F4C-BE41-B8053871BCD6}" type="presParOf" srcId="{AE45AEDC-10B9-41A6-BD0A-C0951708AEB8}" destId="{2F1D1C60-6D13-451E-BA9D-593A637F1478}" srcOrd="8" destOrd="0" presId="urn:microsoft.com/office/officeart/2009/3/layout/CircleRelationship"/>
    <dgm:cxn modelId="{36CB60B0-498C-214F-AD21-CE2EB487500B}" type="presParOf" srcId="{2F1D1C60-6D13-451E-BA9D-593A637F1478}" destId="{6D12DF0D-4ABF-473B-BE3A-FFE92BCBE2D4}" srcOrd="0" destOrd="0" presId="urn:microsoft.com/office/officeart/2009/3/layout/CircleRelationship"/>
    <dgm:cxn modelId="{F84C7E34-FAEC-D846-B466-ACFDFE326AB7}" type="presParOf" srcId="{AE45AEDC-10B9-41A6-BD0A-C0951708AEB8}" destId="{BBEDF7E3-53FE-40B0-A2EE-D99F4C744EB9}" srcOrd="9" destOrd="0" presId="urn:microsoft.com/office/officeart/2009/3/layout/CircleRelationship"/>
    <dgm:cxn modelId="{C4ACFE38-BAA7-084F-9510-29E476BE8029}" type="presParOf" srcId="{AE45AEDC-10B9-41A6-BD0A-C0951708AEB8}" destId="{410F582A-1A13-4145-9FF9-65DBE5201561}" srcOrd="10" destOrd="0" presId="urn:microsoft.com/office/officeart/2009/3/layout/CircleRelationship"/>
    <dgm:cxn modelId="{C929313D-5ED3-134A-8A08-9032DBD3EAE8}" type="presParOf" srcId="{410F582A-1A13-4145-9FF9-65DBE5201561}" destId="{A227F9BE-3CB4-4EA9-8E4B-67B196B1DCCA}" srcOrd="0" destOrd="0" presId="urn:microsoft.com/office/officeart/2009/3/layout/CircleRelationship"/>
    <dgm:cxn modelId="{22DD92AA-DFF9-D640-868D-A9228E2DAF37}" type="presParOf" srcId="{AE45AEDC-10B9-41A6-BD0A-C0951708AEB8}" destId="{71603B82-3F3F-4A60-881D-381DC3C96EF3}" srcOrd="11" destOrd="0" presId="urn:microsoft.com/office/officeart/2009/3/layout/CircleRelationship"/>
    <dgm:cxn modelId="{2E0849BA-06E8-454E-9B9B-4569F05C70AD}" type="presParOf" srcId="{71603B82-3F3F-4A60-881D-381DC3C96EF3}" destId="{D8BB6EDA-91A8-40D3-893D-899C3C69EF09}" srcOrd="0" destOrd="0" presId="urn:microsoft.com/office/officeart/2009/3/layout/CircleRelationship"/>
    <dgm:cxn modelId="{EF8D377F-7BDA-3245-9076-3217B6B08DDC}" type="presParOf" srcId="{AE45AEDC-10B9-41A6-BD0A-C0951708AEB8}" destId="{B271F531-C28E-4347-B6E4-20F98D83B4A5}" srcOrd="12" destOrd="0" presId="urn:microsoft.com/office/officeart/2009/3/layout/CircleRelationship"/>
    <dgm:cxn modelId="{34CCE24D-A508-9F40-8BD8-B1EBB9E510BD}" type="presParOf" srcId="{B271F531-C28E-4347-B6E4-20F98D83B4A5}" destId="{42935151-1611-4018-892E-BCADA148AD5E}" srcOrd="0" destOrd="0" presId="urn:microsoft.com/office/officeart/2009/3/layout/CircleRelationship"/>
    <dgm:cxn modelId="{8F3D7DB3-E0F6-C540-851F-C9D52B442D1A}" type="presParOf" srcId="{AE45AEDC-10B9-41A6-BD0A-C0951708AEB8}" destId="{EBBC3A77-F86C-4AA7-ADE2-04F520405500}" srcOrd="13" destOrd="0" presId="urn:microsoft.com/office/officeart/2009/3/layout/CircleRelationship"/>
    <dgm:cxn modelId="{9B6E9242-2781-A045-9F67-8CC8DF22290D}" type="presParOf" srcId="{AE45AEDC-10B9-41A6-BD0A-C0951708AEB8}" destId="{8AAABBE0-8AFE-4CEE-80DC-5E4359767CDC}" srcOrd="14" destOrd="0" presId="urn:microsoft.com/office/officeart/2009/3/layout/CircleRelationship"/>
    <dgm:cxn modelId="{F170F00E-6145-BE46-A91E-A00788B2D65E}" type="presParOf" srcId="{8AAABBE0-8AFE-4CEE-80DC-5E4359767CDC}" destId="{C53238B7-CE10-44D5-B974-7DC08D657654}" srcOrd="0" destOrd="0" presId="urn:microsoft.com/office/officeart/2009/3/layout/CircleRelationship"/>
    <dgm:cxn modelId="{34281926-D1F8-E948-BC05-A65B04B41FC2}" type="presParOf" srcId="{AE45AEDC-10B9-41A6-BD0A-C0951708AEB8}" destId="{2F789588-620D-401F-869B-C6230366FCAB}" srcOrd="15" destOrd="0" presId="urn:microsoft.com/office/officeart/2009/3/layout/CircleRelationship"/>
    <dgm:cxn modelId="{C154BDC4-81E9-1D49-9DEB-2A34E8FE7407}" type="presParOf" srcId="{AE45AEDC-10B9-41A6-BD0A-C0951708AEB8}" destId="{3B59C129-62C8-432F-89D3-88889A4BD4CF}" srcOrd="16" destOrd="0" presId="urn:microsoft.com/office/officeart/2009/3/layout/CircleRelationship"/>
    <dgm:cxn modelId="{FB45BE19-480D-DD4C-8210-9DF592EB68D2}" type="presParOf" srcId="{3B59C129-62C8-432F-89D3-88889A4BD4CF}" destId="{2DD02025-8BD3-49A3-AAFC-F798B99D6E52}" srcOrd="0" destOrd="0" presId="urn:microsoft.com/office/officeart/2009/3/layout/CircleRelationship"/>
    <dgm:cxn modelId="{F99AD290-C48E-7D4D-9B8F-20783F5E36F3}" type="presParOf" srcId="{AE45AEDC-10B9-41A6-BD0A-C0951708AEB8}" destId="{29CA2640-DD6A-4975-8AD6-C24C0C73FA35}" srcOrd="17" destOrd="0" presId="urn:microsoft.com/office/officeart/2009/3/layout/CircleRelationship"/>
    <dgm:cxn modelId="{CCEB5F32-93C5-3F4B-BAF5-043266C41053}" type="presParOf" srcId="{AE45AEDC-10B9-41A6-BD0A-C0951708AEB8}" destId="{AAD1498C-3BC2-4223-A91F-99FC238EFD32}" srcOrd="18" destOrd="0" presId="urn:microsoft.com/office/officeart/2009/3/layout/CircleRelationship"/>
    <dgm:cxn modelId="{EA33DE44-5458-A040-837F-BA539134B693}" type="presParOf" srcId="{AAD1498C-3BC2-4223-A91F-99FC238EFD32}" destId="{D98D3BC6-14F2-4658-8D05-3B530471444F}" srcOrd="0" destOrd="0" presId="urn:microsoft.com/office/officeart/2009/3/layout/CircleRelationship"/>
    <dgm:cxn modelId="{9AD099BB-2C60-DB44-94DC-4855ACF94BF5}" type="presParOf" srcId="{AE45AEDC-10B9-41A6-BD0A-C0951708AEB8}" destId="{570B3DA0-C5CA-4774-990D-A5CF40218C7F}" srcOrd="19" destOrd="0" presId="urn:microsoft.com/office/officeart/2009/3/layout/CircleRelationship"/>
    <dgm:cxn modelId="{80780B00-0210-A747-9E89-E68CE76EB17B}" type="presParOf" srcId="{570B3DA0-C5CA-4774-990D-A5CF40218C7F}" destId="{3A88FF00-E5E1-4DEE-918F-AAA3722B63F3}"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CCF996-BF1A-4027-AE4E-532BE6F02344}" type="doc">
      <dgm:prSet loTypeId="urn:microsoft.com/office/officeart/2005/8/layout/process1" loCatId="process" qsTypeId="urn:microsoft.com/office/officeart/2005/8/quickstyle/simple1" qsCatId="simple" csTypeId="urn:microsoft.com/office/officeart/2005/8/colors/accent1_2" csCatId="accent1" phldr="1"/>
      <dgm:spPr/>
    </dgm:pt>
    <dgm:pt modelId="{89672E92-A6D4-44A6-9A09-5D225AC3D84D}">
      <dgm:prSet phldrT="[Text]"/>
      <dgm:spPr/>
      <dgm:t>
        <a:bodyPr/>
        <a:lstStyle/>
        <a:p>
          <a:r>
            <a:rPr lang="en-US" err="1">
              <a:solidFill>
                <a:schemeClr val="tx1"/>
              </a:solidFill>
            </a:rPr>
            <a:t>Werkgroep</a:t>
          </a:r>
          <a:r>
            <a:rPr lang="en-US">
              <a:solidFill>
                <a:schemeClr val="tx1"/>
              </a:solidFill>
            </a:rPr>
            <a:t> Charter</a:t>
          </a:r>
        </a:p>
      </dgm:t>
    </dgm:pt>
    <dgm:pt modelId="{B5B18503-0BFC-4547-808D-93ECE1352377}" type="parTrans" cxnId="{703BB889-BB59-448D-9509-26DC24623993}">
      <dgm:prSet/>
      <dgm:spPr/>
      <dgm:t>
        <a:bodyPr/>
        <a:lstStyle/>
        <a:p>
          <a:endParaRPr lang="en-US"/>
        </a:p>
      </dgm:t>
    </dgm:pt>
    <dgm:pt modelId="{47756C84-D2C7-4E32-8F11-287C73A35C15}" type="sibTrans" cxnId="{703BB889-BB59-448D-9509-26DC24623993}">
      <dgm:prSet/>
      <dgm:spPr/>
      <dgm:t>
        <a:bodyPr/>
        <a:lstStyle/>
        <a:p>
          <a:endParaRPr lang="en-US"/>
        </a:p>
      </dgm:t>
    </dgm:pt>
    <dgm:pt modelId="{B7561296-2867-4FFA-AEF2-3E74A57B6E1A}">
      <dgm:prSet phldrT="[Text]"/>
      <dgm:spPr/>
      <dgm:t>
        <a:bodyPr/>
        <a:lstStyle/>
        <a:p>
          <a:r>
            <a:rPr lang="en-US" err="1">
              <a:solidFill>
                <a:schemeClr val="tx1"/>
              </a:solidFill>
            </a:rPr>
            <a:t>Ontwerpdocument</a:t>
          </a:r>
          <a:endParaRPr lang="en-US">
            <a:solidFill>
              <a:schemeClr val="tx1"/>
            </a:solidFill>
          </a:endParaRPr>
        </a:p>
      </dgm:t>
    </dgm:pt>
    <dgm:pt modelId="{2C0FDDBA-49A7-4049-953A-B419CA219361}" type="parTrans" cxnId="{429E79D9-1BC7-42D2-BF46-E05080CA76F3}">
      <dgm:prSet/>
      <dgm:spPr/>
      <dgm:t>
        <a:bodyPr/>
        <a:lstStyle/>
        <a:p>
          <a:endParaRPr lang="en-US"/>
        </a:p>
      </dgm:t>
    </dgm:pt>
    <dgm:pt modelId="{309F4C6F-539D-4BFF-9E4C-A2DBC4F4C3B3}" type="sibTrans" cxnId="{429E79D9-1BC7-42D2-BF46-E05080CA76F3}">
      <dgm:prSet/>
      <dgm:spPr/>
      <dgm:t>
        <a:bodyPr/>
        <a:lstStyle/>
        <a:p>
          <a:endParaRPr lang="en-US"/>
        </a:p>
      </dgm:t>
    </dgm:pt>
    <dgm:pt modelId="{6AD2639A-C126-4388-AF1C-7F39D8BF1D12}">
      <dgm:prSet phldrT="[Text]"/>
      <dgm:spPr/>
      <dgm:t>
        <a:bodyPr/>
        <a:lstStyle/>
        <a:p>
          <a:r>
            <a:rPr lang="en-US" err="1">
              <a:solidFill>
                <a:schemeClr val="tx1"/>
              </a:solidFill>
            </a:rPr>
            <a:t>Kandidaat-standaard</a:t>
          </a:r>
          <a:endParaRPr lang="en-US">
            <a:solidFill>
              <a:schemeClr val="tx1"/>
            </a:solidFill>
          </a:endParaRPr>
        </a:p>
      </dgm:t>
    </dgm:pt>
    <dgm:pt modelId="{803319C3-FF13-4EDD-B641-091CCAD5407B}" type="parTrans" cxnId="{0E7C5545-C989-4976-BFDF-9E88190BD36D}">
      <dgm:prSet/>
      <dgm:spPr/>
      <dgm:t>
        <a:bodyPr/>
        <a:lstStyle/>
        <a:p>
          <a:endParaRPr lang="en-US"/>
        </a:p>
      </dgm:t>
    </dgm:pt>
    <dgm:pt modelId="{04A1848E-87CA-4ACE-AF4B-9FCA5E75E359}" type="sibTrans" cxnId="{0E7C5545-C989-4976-BFDF-9E88190BD36D}">
      <dgm:prSet/>
      <dgm:spPr/>
      <dgm:t>
        <a:bodyPr/>
        <a:lstStyle/>
        <a:p>
          <a:endParaRPr lang="en-US"/>
        </a:p>
      </dgm:t>
    </dgm:pt>
    <dgm:pt modelId="{6779A0CF-5786-4395-8063-DFB7A5924987}">
      <dgm:prSet phldrT="[Text]"/>
      <dgm:spPr/>
      <dgm:t>
        <a:bodyPr/>
        <a:lstStyle/>
        <a:p>
          <a:r>
            <a:rPr lang="en-US" err="1">
              <a:solidFill>
                <a:schemeClr val="tx1"/>
              </a:solidFill>
            </a:rPr>
            <a:t>Standaard</a:t>
          </a:r>
          <a:endParaRPr lang="en-US">
            <a:solidFill>
              <a:schemeClr val="tx1"/>
            </a:solidFill>
          </a:endParaRPr>
        </a:p>
      </dgm:t>
    </dgm:pt>
    <dgm:pt modelId="{0BD6A4BF-791C-43CC-9340-4585452818E6}" type="parTrans" cxnId="{E579F076-0D0F-4555-AC4A-CC455063BBB7}">
      <dgm:prSet/>
      <dgm:spPr/>
      <dgm:t>
        <a:bodyPr/>
        <a:lstStyle/>
        <a:p>
          <a:endParaRPr lang="en-US"/>
        </a:p>
      </dgm:t>
    </dgm:pt>
    <dgm:pt modelId="{64449194-A17F-45C1-9924-0638C06A19F6}" type="sibTrans" cxnId="{E579F076-0D0F-4555-AC4A-CC455063BBB7}">
      <dgm:prSet/>
      <dgm:spPr/>
      <dgm:t>
        <a:bodyPr/>
        <a:lstStyle/>
        <a:p>
          <a:endParaRPr lang="en-US"/>
        </a:p>
      </dgm:t>
    </dgm:pt>
    <dgm:pt modelId="{DE780EDB-9C55-482C-B5E2-E4C9F06132DA}" type="pres">
      <dgm:prSet presAssocID="{96CCF996-BF1A-4027-AE4E-532BE6F02344}" presName="Name0" presStyleCnt="0">
        <dgm:presLayoutVars>
          <dgm:dir/>
          <dgm:resizeHandles val="exact"/>
        </dgm:presLayoutVars>
      </dgm:prSet>
      <dgm:spPr/>
    </dgm:pt>
    <dgm:pt modelId="{BD5728D8-1AC1-4488-8BD0-3B2498137143}" type="pres">
      <dgm:prSet presAssocID="{89672E92-A6D4-44A6-9A09-5D225AC3D84D}" presName="node" presStyleLbl="node1" presStyleIdx="0" presStyleCnt="4">
        <dgm:presLayoutVars>
          <dgm:bulletEnabled val="1"/>
        </dgm:presLayoutVars>
      </dgm:prSet>
      <dgm:spPr/>
    </dgm:pt>
    <dgm:pt modelId="{AE16EF05-AE15-4515-99E3-F67690B9F0B3}" type="pres">
      <dgm:prSet presAssocID="{47756C84-D2C7-4E32-8F11-287C73A35C15}" presName="sibTrans" presStyleLbl="sibTrans2D1" presStyleIdx="0" presStyleCnt="3"/>
      <dgm:spPr/>
    </dgm:pt>
    <dgm:pt modelId="{CF9E82E8-3D52-4D90-AB2B-868F46C9DC29}" type="pres">
      <dgm:prSet presAssocID="{47756C84-D2C7-4E32-8F11-287C73A35C15}" presName="connectorText" presStyleLbl="sibTrans2D1" presStyleIdx="0" presStyleCnt="3"/>
      <dgm:spPr/>
    </dgm:pt>
    <dgm:pt modelId="{63BF6207-EC7D-4308-8A41-343BE14F5851}" type="pres">
      <dgm:prSet presAssocID="{B7561296-2867-4FFA-AEF2-3E74A57B6E1A}" presName="node" presStyleLbl="node1" presStyleIdx="1" presStyleCnt="4">
        <dgm:presLayoutVars>
          <dgm:bulletEnabled val="1"/>
        </dgm:presLayoutVars>
      </dgm:prSet>
      <dgm:spPr/>
    </dgm:pt>
    <dgm:pt modelId="{820BFBD8-E405-4891-941F-F8B250063153}" type="pres">
      <dgm:prSet presAssocID="{309F4C6F-539D-4BFF-9E4C-A2DBC4F4C3B3}" presName="sibTrans" presStyleLbl="sibTrans2D1" presStyleIdx="1" presStyleCnt="3"/>
      <dgm:spPr/>
    </dgm:pt>
    <dgm:pt modelId="{12B369A1-EA5F-4BE6-970F-25482B80527E}" type="pres">
      <dgm:prSet presAssocID="{309F4C6F-539D-4BFF-9E4C-A2DBC4F4C3B3}" presName="connectorText" presStyleLbl="sibTrans2D1" presStyleIdx="1" presStyleCnt="3"/>
      <dgm:spPr/>
    </dgm:pt>
    <dgm:pt modelId="{B0AED4CF-C0EE-47AF-8E5E-049A76152174}" type="pres">
      <dgm:prSet presAssocID="{6AD2639A-C126-4388-AF1C-7F39D8BF1D12}" presName="node" presStyleLbl="node1" presStyleIdx="2" presStyleCnt="4">
        <dgm:presLayoutVars>
          <dgm:bulletEnabled val="1"/>
        </dgm:presLayoutVars>
      </dgm:prSet>
      <dgm:spPr/>
    </dgm:pt>
    <dgm:pt modelId="{D7A4A80C-5D9A-44E2-97A6-4543269AEB49}" type="pres">
      <dgm:prSet presAssocID="{04A1848E-87CA-4ACE-AF4B-9FCA5E75E359}" presName="sibTrans" presStyleLbl="sibTrans2D1" presStyleIdx="2" presStyleCnt="3"/>
      <dgm:spPr/>
    </dgm:pt>
    <dgm:pt modelId="{7223EA93-C189-4FA6-9ED8-F5DD284384CC}" type="pres">
      <dgm:prSet presAssocID="{04A1848E-87CA-4ACE-AF4B-9FCA5E75E359}" presName="connectorText" presStyleLbl="sibTrans2D1" presStyleIdx="2" presStyleCnt="3"/>
      <dgm:spPr/>
    </dgm:pt>
    <dgm:pt modelId="{5A110A51-8F28-4CFB-ABDC-D5E48D01748D}" type="pres">
      <dgm:prSet presAssocID="{6779A0CF-5786-4395-8063-DFB7A5924987}" presName="node" presStyleLbl="node1" presStyleIdx="3" presStyleCnt="4">
        <dgm:presLayoutVars>
          <dgm:bulletEnabled val="1"/>
        </dgm:presLayoutVars>
      </dgm:prSet>
      <dgm:spPr/>
    </dgm:pt>
  </dgm:ptLst>
  <dgm:cxnLst>
    <dgm:cxn modelId="{3AA8620A-E5DE-4020-A9D6-83F6229B924A}" type="presOf" srcId="{B7561296-2867-4FFA-AEF2-3E74A57B6E1A}" destId="{63BF6207-EC7D-4308-8A41-343BE14F5851}" srcOrd="0" destOrd="0" presId="urn:microsoft.com/office/officeart/2005/8/layout/process1"/>
    <dgm:cxn modelId="{4A47200F-9A2D-4876-B5AA-3CF2DD8408E0}" type="presOf" srcId="{47756C84-D2C7-4E32-8F11-287C73A35C15}" destId="{CF9E82E8-3D52-4D90-AB2B-868F46C9DC29}" srcOrd="1" destOrd="0" presId="urn:microsoft.com/office/officeart/2005/8/layout/process1"/>
    <dgm:cxn modelId="{1D66253D-086F-43A5-BD2E-343A1541D789}" type="presOf" srcId="{6779A0CF-5786-4395-8063-DFB7A5924987}" destId="{5A110A51-8F28-4CFB-ABDC-D5E48D01748D}" srcOrd="0" destOrd="0" presId="urn:microsoft.com/office/officeart/2005/8/layout/process1"/>
    <dgm:cxn modelId="{BA45D741-A5F2-4489-A58F-F0B2141DB75C}" type="presOf" srcId="{04A1848E-87CA-4ACE-AF4B-9FCA5E75E359}" destId="{7223EA93-C189-4FA6-9ED8-F5DD284384CC}" srcOrd="1" destOrd="0" presId="urn:microsoft.com/office/officeart/2005/8/layout/process1"/>
    <dgm:cxn modelId="{601D2745-204F-4628-9991-37411D0797C0}" type="presOf" srcId="{309F4C6F-539D-4BFF-9E4C-A2DBC4F4C3B3}" destId="{12B369A1-EA5F-4BE6-970F-25482B80527E}" srcOrd="1" destOrd="0" presId="urn:microsoft.com/office/officeart/2005/8/layout/process1"/>
    <dgm:cxn modelId="{0E7C5545-C989-4976-BFDF-9E88190BD36D}" srcId="{96CCF996-BF1A-4027-AE4E-532BE6F02344}" destId="{6AD2639A-C126-4388-AF1C-7F39D8BF1D12}" srcOrd="2" destOrd="0" parTransId="{803319C3-FF13-4EDD-B641-091CCAD5407B}" sibTransId="{04A1848E-87CA-4ACE-AF4B-9FCA5E75E359}"/>
    <dgm:cxn modelId="{E579F076-0D0F-4555-AC4A-CC455063BBB7}" srcId="{96CCF996-BF1A-4027-AE4E-532BE6F02344}" destId="{6779A0CF-5786-4395-8063-DFB7A5924987}" srcOrd="3" destOrd="0" parTransId="{0BD6A4BF-791C-43CC-9340-4585452818E6}" sibTransId="{64449194-A17F-45C1-9924-0638C06A19F6}"/>
    <dgm:cxn modelId="{EA85F056-BB40-42AB-A137-70A976A3B1DF}" type="presOf" srcId="{89672E92-A6D4-44A6-9A09-5D225AC3D84D}" destId="{BD5728D8-1AC1-4488-8BD0-3B2498137143}" srcOrd="0" destOrd="0" presId="urn:microsoft.com/office/officeart/2005/8/layout/process1"/>
    <dgm:cxn modelId="{3E589D58-8523-4496-974F-F348E8CF44E4}" type="presOf" srcId="{47756C84-D2C7-4E32-8F11-287C73A35C15}" destId="{AE16EF05-AE15-4515-99E3-F67690B9F0B3}" srcOrd="0" destOrd="0" presId="urn:microsoft.com/office/officeart/2005/8/layout/process1"/>
    <dgm:cxn modelId="{703BB889-BB59-448D-9509-26DC24623993}" srcId="{96CCF996-BF1A-4027-AE4E-532BE6F02344}" destId="{89672E92-A6D4-44A6-9A09-5D225AC3D84D}" srcOrd="0" destOrd="0" parTransId="{B5B18503-0BFC-4547-808D-93ECE1352377}" sibTransId="{47756C84-D2C7-4E32-8F11-287C73A35C15}"/>
    <dgm:cxn modelId="{6798E4B0-B71A-49B8-9B5F-2D7E0D78436B}" type="presOf" srcId="{04A1848E-87CA-4ACE-AF4B-9FCA5E75E359}" destId="{D7A4A80C-5D9A-44E2-97A6-4543269AEB49}" srcOrd="0" destOrd="0" presId="urn:microsoft.com/office/officeart/2005/8/layout/process1"/>
    <dgm:cxn modelId="{EF0DACBD-A294-473A-95E8-789B1B7B659E}" type="presOf" srcId="{6AD2639A-C126-4388-AF1C-7F39D8BF1D12}" destId="{B0AED4CF-C0EE-47AF-8E5E-049A76152174}" srcOrd="0" destOrd="0" presId="urn:microsoft.com/office/officeart/2005/8/layout/process1"/>
    <dgm:cxn modelId="{2F38CDD4-2A2D-4E93-B444-AF229B320309}" type="presOf" srcId="{309F4C6F-539D-4BFF-9E4C-A2DBC4F4C3B3}" destId="{820BFBD8-E405-4891-941F-F8B250063153}" srcOrd="0" destOrd="0" presId="urn:microsoft.com/office/officeart/2005/8/layout/process1"/>
    <dgm:cxn modelId="{429E79D9-1BC7-42D2-BF46-E05080CA76F3}" srcId="{96CCF996-BF1A-4027-AE4E-532BE6F02344}" destId="{B7561296-2867-4FFA-AEF2-3E74A57B6E1A}" srcOrd="1" destOrd="0" parTransId="{2C0FDDBA-49A7-4049-953A-B419CA219361}" sibTransId="{309F4C6F-539D-4BFF-9E4C-A2DBC4F4C3B3}"/>
    <dgm:cxn modelId="{90B836E5-AC2F-4AE3-9906-FB5ED54A5F37}" type="presOf" srcId="{96CCF996-BF1A-4027-AE4E-532BE6F02344}" destId="{DE780EDB-9C55-482C-B5E2-E4C9F06132DA}" srcOrd="0" destOrd="0" presId="urn:microsoft.com/office/officeart/2005/8/layout/process1"/>
    <dgm:cxn modelId="{9AAA204D-66D9-49D8-BFFC-F08E98FD14B4}" type="presParOf" srcId="{DE780EDB-9C55-482C-B5E2-E4C9F06132DA}" destId="{BD5728D8-1AC1-4488-8BD0-3B2498137143}" srcOrd="0" destOrd="0" presId="urn:microsoft.com/office/officeart/2005/8/layout/process1"/>
    <dgm:cxn modelId="{2B0C84B8-2B87-457E-9C36-D6FB89B5F724}" type="presParOf" srcId="{DE780EDB-9C55-482C-B5E2-E4C9F06132DA}" destId="{AE16EF05-AE15-4515-99E3-F67690B9F0B3}" srcOrd="1" destOrd="0" presId="urn:microsoft.com/office/officeart/2005/8/layout/process1"/>
    <dgm:cxn modelId="{072B3D77-1761-499F-B442-693A01CD4D31}" type="presParOf" srcId="{AE16EF05-AE15-4515-99E3-F67690B9F0B3}" destId="{CF9E82E8-3D52-4D90-AB2B-868F46C9DC29}" srcOrd="0" destOrd="0" presId="urn:microsoft.com/office/officeart/2005/8/layout/process1"/>
    <dgm:cxn modelId="{74F16CCA-0696-4427-9A42-ACA17A59FC27}" type="presParOf" srcId="{DE780EDB-9C55-482C-B5E2-E4C9F06132DA}" destId="{63BF6207-EC7D-4308-8A41-343BE14F5851}" srcOrd="2" destOrd="0" presId="urn:microsoft.com/office/officeart/2005/8/layout/process1"/>
    <dgm:cxn modelId="{210E0D45-1AA7-46E3-A67E-97BEC4014E3F}" type="presParOf" srcId="{DE780EDB-9C55-482C-B5E2-E4C9F06132DA}" destId="{820BFBD8-E405-4891-941F-F8B250063153}" srcOrd="3" destOrd="0" presId="urn:microsoft.com/office/officeart/2005/8/layout/process1"/>
    <dgm:cxn modelId="{DD98A269-FABA-42D6-8065-9D46ADD2ADFE}" type="presParOf" srcId="{820BFBD8-E405-4891-941F-F8B250063153}" destId="{12B369A1-EA5F-4BE6-970F-25482B80527E}" srcOrd="0" destOrd="0" presId="urn:microsoft.com/office/officeart/2005/8/layout/process1"/>
    <dgm:cxn modelId="{21E3BE2C-2653-462F-AB40-B7F633B2FF44}" type="presParOf" srcId="{DE780EDB-9C55-482C-B5E2-E4C9F06132DA}" destId="{B0AED4CF-C0EE-47AF-8E5E-049A76152174}" srcOrd="4" destOrd="0" presId="urn:microsoft.com/office/officeart/2005/8/layout/process1"/>
    <dgm:cxn modelId="{696EDE6B-616E-42C0-8530-6AA412D2F38E}" type="presParOf" srcId="{DE780EDB-9C55-482C-B5E2-E4C9F06132DA}" destId="{D7A4A80C-5D9A-44E2-97A6-4543269AEB49}" srcOrd="5" destOrd="0" presId="urn:microsoft.com/office/officeart/2005/8/layout/process1"/>
    <dgm:cxn modelId="{3AACCBA5-21F5-4910-80B0-9D339BE1E770}" type="presParOf" srcId="{D7A4A80C-5D9A-44E2-97A6-4543269AEB49}" destId="{7223EA93-C189-4FA6-9ED8-F5DD284384CC}" srcOrd="0" destOrd="0" presId="urn:microsoft.com/office/officeart/2005/8/layout/process1"/>
    <dgm:cxn modelId="{BADE55BD-717F-4D5E-B88E-1A8D0441F409}" type="presParOf" srcId="{DE780EDB-9C55-482C-B5E2-E4C9F06132DA}" destId="{5A110A51-8F28-4CFB-ABDC-D5E48D01748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C90D80-F8CB-4188-95E6-9A8577BBC7CB}"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DC5B9957-1965-42DE-BBA9-3952D9AF33B3}">
      <dgm:prSet phldrT="[Text]"/>
      <dgm:spPr/>
      <dgm:t>
        <a:bodyPr/>
        <a:lstStyle/>
        <a:p>
          <a:r>
            <a:rPr lang="en-US" err="1"/>
            <a:t>Monoliet</a:t>
          </a:r>
          <a:endParaRPr lang="en-US"/>
        </a:p>
      </dgm:t>
    </dgm:pt>
    <dgm:pt modelId="{C33434E6-7C9F-4998-9818-41CE8650FBEA}" type="parTrans" cxnId="{DA15218B-5751-46F6-B738-1E471F271671}">
      <dgm:prSet/>
      <dgm:spPr/>
      <dgm:t>
        <a:bodyPr/>
        <a:lstStyle/>
        <a:p>
          <a:endParaRPr lang="en-US"/>
        </a:p>
      </dgm:t>
    </dgm:pt>
    <dgm:pt modelId="{D352637A-2A2A-4A56-97AB-C97A76F5E356}" type="sibTrans" cxnId="{DA15218B-5751-46F6-B738-1E471F271671}">
      <dgm:prSet/>
      <dgm:spPr/>
      <dgm:t>
        <a:bodyPr/>
        <a:lstStyle/>
        <a:p>
          <a:endParaRPr lang="en-US"/>
        </a:p>
      </dgm:t>
    </dgm:pt>
    <dgm:pt modelId="{4278ECBD-0C38-4AC4-991C-6BD0779CCF52}">
      <dgm:prSet phldrT="[Text]"/>
      <dgm:spPr/>
      <dgm:t>
        <a:bodyPr/>
        <a:lstStyle/>
        <a:p>
          <a:r>
            <a:rPr lang="en-US" err="1"/>
            <a:t>Migratie</a:t>
          </a:r>
          <a:r>
            <a:rPr lang="en-US"/>
            <a:t> </a:t>
          </a:r>
          <a:r>
            <a:rPr lang="en-US" err="1"/>
            <a:t>cyclus</a:t>
          </a:r>
          <a:endParaRPr lang="en-US"/>
        </a:p>
      </dgm:t>
    </dgm:pt>
    <dgm:pt modelId="{9CF4489B-214F-417F-80BF-D107D1701209}" type="parTrans" cxnId="{CDE717D2-7CB2-4EEC-BC20-D96ED35E83C6}">
      <dgm:prSet/>
      <dgm:spPr/>
      <dgm:t>
        <a:bodyPr/>
        <a:lstStyle/>
        <a:p>
          <a:endParaRPr lang="en-US"/>
        </a:p>
      </dgm:t>
    </dgm:pt>
    <dgm:pt modelId="{16E65412-8865-4C12-B6B5-D7511BBC542B}" type="sibTrans" cxnId="{CDE717D2-7CB2-4EEC-BC20-D96ED35E83C6}">
      <dgm:prSet/>
      <dgm:spPr/>
      <dgm:t>
        <a:bodyPr/>
        <a:lstStyle/>
        <a:p>
          <a:endParaRPr lang="en-US"/>
        </a:p>
      </dgm:t>
    </dgm:pt>
    <dgm:pt modelId="{D783763F-35B1-49AF-9D22-30F43CFF79AA}">
      <dgm:prSet phldrT="[Text]"/>
      <dgm:spPr/>
      <dgm:t>
        <a:bodyPr/>
        <a:lstStyle/>
        <a:p>
          <a:r>
            <a:rPr lang="en-US"/>
            <a:t>Microservices</a:t>
          </a:r>
        </a:p>
      </dgm:t>
    </dgm:pt>
    <dgm:pt modelId="{26C3C320-9770-48BC-BFB6-85C24C6E4493}" type="parTrans" cxnId="{3CE10C2A-44D4-4612-A94B-E2FFADD02265}">
      <dgm:prSet/>
      <dgm:spPr/>
      <dgm:t>
        <a:bodyPr/>
        <a:lstStyle/>
        <a:p>
          <a:endParaRPr lang="en-US"/>
        </a:p>
      </dgm:t>
    </dgm:pt>
    <dgm:pt modelId="{735DCA04-0814-4814-9ECA-16DC578F9CEB}" type="sibTrans" cxnId="{3CE10C2A-44D4-4612-A94B-E2FFADD02265}">
      <dgm:prSet/>
      <dgm:spPr/>
      <dgm:t>
        <a:bodyPr/>
        <a:lstStyle/>
        <a:p>
          <a:endParaRPr lang="en-US"/>
        </a:p>
      </dgm:t>
    </dgm:pt>
    <dgm:pt modelId="{3B3CE0E4-694A-4279-B7CD-535FB0714970}" type="pres">
      <dgm:prSet presAssocID="{DCC90D80-F8CB-4188-95E6-9A8577BBC7CB}" presName="Name0" presStyleCnt="0">
        <dgm:presLayoutVars>
          <dgm:chMax val="7"/>
          <dgm:chPref val="7"/>
          <dgm:dir/>
          <dgm:animLvl val="lvl"/>
        </dgm:presLayoutVars>
      </dgm:prSet>
      <dgm:spPr/>
    </dgm:pt>
    <dgm:pt modelId="{3A8E0310-0DD0-451C-8398-BA729B0E06C0}" type="pres">
      <dgm:prSet presAssocID="{DC5B9957-1965-42DE-BBA9-3952D9AF33B3}" presName="Accent1" presStyleCnt="0"/>
      <dgm:spPr/>
    </dgm:pt>
    <dgm:pt modelId="{88B1C666-59E3-47AF-BEEB-FA3783984D58}" type="pres">
      <dgm:prSet presAssocID="{DC5B9957-1965-42DE-BBA9-3952D9AF33B3}" presName="Accent" presStyleLbl="node1" presStyleIdx="0" presStyleCnt="3"/>
      <dgm:spPr/>
    </dgm:pt>
    <dgm:pt modelId="{3F694FAE-CE94-48C5-B01E-03CC5AB8FA53}" type="pres">
      <dgm:prSet presAssocID="{DC5B9957-1965-42DE-BBA9-3952D9AF33B3}" presName="Parent1" presStyleLbl="revTx" presStyleIdx="0" presStyleCnt="3">
        <dgm:presLayoutVars>
          <dgm:chMax val="1"/>
          <dgm:chPref val="1"/>
          <dgm:bulletEnabled val="1"/>
        </dgm:presLayoutVars>
      </dgm:prSet>
      <dgm:spPr/>
    </dgm:pt>
    <dgm:pt modelId="{E2649463-566D-4CCA-A945-F48C123A2430}" type="pres">
      <dgm:prSet presAssocID="{4278ECBD-0C38-4AC4-991C-6BD0779CCF52}" presName="Accent2" presStyleCnt="0"/>
      <dgm:spPr/>
    </dgm:pt>
    <dgm:pt modelId="{A8310B8C-0433-4A27-B284-14121595F562}" type="pres">
      <dgm:prSet presAssocID="{4278ECBD-0C38-4AC4-991C-6BD0779CCF52}" presName="Accent" presStyleLbl="node1" presStyleIdx="1" presStyleCnt="3"/>
      <dgm:spPr/>
    </dgm:pt>
    <dgm:pt modelId="{C694D175-29CA-4C92-9FB7-A387CB6A3CDC}" type="pres">
      <dgm:prSet presAssocID="{4278ECBD-0C38-4AC4-991C-6BD0779CCF52}" presName="Parent2" presStyleLbl="revTx" presStyleIdx="1" presStyleCnt="3">
        <dgm:presLayoutVars>
          <dgm:chMax val="1"/>
          <dgm:chPref val="1"/>
          <dgm:bulletEnabled val="1"/>
        </dgm:presLayoutVars>
      </dgm:prSet>
      <dgm:spPr/>
    </dgm:pt>
    <dgm:pt modelId="{3E0937E1-3CF7-446E-AC9A-BFA0A9E96DB6}" type="pres">
      <dgm:prSet presAssocID="{D783763F-35B1-49AF-9D22-30F43CFF79AA}" presName="Accent3" presStyleCnt="0"/>
      <dgm:spPr/>
    </dgm:pt>
    <dgm:pt modelId="{295B1CC9-A47D-48B4-B028-7756CEBDE793}" type="pres">
      <dgm:prSet presAssocID="{D783763F-35B1-49AF-9D22-30F43CFF79AA}" presName="Accent" presStyleLbl="node1" presStyleIdx="2" presStyleCnt="3"/>
      <dgm:spPr/>
    </dgm:pt>
    <dgm:pt modelId="{DA92A74E-731F-4CBF-B2D8-5A6D318CF434}" type="pres">
      <dgm:prSet presAssocID="{D783763F-35B1-49AF-9D22-30F43CFF79AA}" presName="Parent3" presStyleLbl="revTx" presStyleIdx="2" presStyleCnt="3">
        <dgm:presLayoutVars>
          <dgm:chMax val="1"/>
          <dgm:chPref val="1"/>
          <dgm:bulletEnabled val="1"/>
        </dgm:presLayoutVars>
      </dgm:prSet>
      <dgm:spPr/>
    </dgm:pt>
  </dgm:ptLst>
  <dgm:cxnLst>
    <dgm:cxn modelId="{8B44A414-AB97-4D91-AD40-C49F624D2289}" type="presOf" srcId="{DCC90D80-F8CB-4188-95E6-9A8577BBC7CB}" destId="{3B3CE0E4-694A-4279-B7CD-535FB0714970}" srcOrd="0" destOrd="0" presId="urn:microsoft.com/office/officeart/2009/layout/CircleArrowProcess"/>
    <dgm:cxn modelId="{076FFD27-B4E0-4FF4-9062-EEF9F37A6962}" type="presOf" srcId="{4278ECBD-0C38-4AC4-991C-6BD0779CCF52}" destId="{C694D175-29CA-4C92-9FB7-A387CB6A3CDC}" srcOrd="0" destOrd="0" presId="urn:microsoft.com/office/officeart/2009/layout/CircleArrowProcess"/>
    <dgm:cxn modelId="{3CE10C2A-44D4-4612-A94B-E2FFADD02265}" srcId="{DCC90D80-F8CB-4188-95E6-9A8577BBC7CB}" destId="{D783763F-35B1-49AF-9D22-30F43CFF79AA}" srcOrd="2" destOrd="0" parTransId="{26C3C320-9770-48BC-BFB6-85C24C6E4493}" sibTransId="{735DCA04-0814-4814-9ECA-16DC578F9CEB}"/>
    <dgm:cxn modelId="{37483D39-3081-42C8-978F-86C9DE936652}" type="presOf" srcId="{DC5B9957-1965-42DE-BBA9-3952D9AF33B3}" destId="{3F694FAE-CE94-48C5-B01E-03CC5AB8FA53}" srcOrd="0" destOrd="0" presId="urn:microsoft.com/office/officeart/2009/layout/CircleArrowProcess"/>
    <dgm:cxn modelId="{DA15218B-5751-46F6-B738-1E471F271671}" srcId="{DCC90D80-F8CB-4188-95E6-9A8577BBC7CB}" destId="{DC5B9957-1965-42DE-BBA9-3952D9AF33B3}" srcOrd="0" destOrd="0" parTransId="{C33434E6-7C9F-4998-9818-41CE8650FBEA}" sibTransId="{D352637A-2A2A-4A56-97AB-C97A76F5E356}"/>
    <dgm:cxn modelId="{9C5015BC-CADB-4E96-8D2F-EF058B8B1505}" type="presOf" srcId="{D783763F-35B1-49AF-9D22-30F43CFF79AA}" destId="{DA92A74E-731F-4CBF-B2D8-5A6D318CF434}" srcOrd="0" destOrd="0" presId="urn:microsoft.com/office/officeart/2009/layout/CircleArrowProcess"/>
    <dgm:cxn modelId="{CDE717D2-7CB2-4EEC-BC20-D96ED35E83C6}" srcId="{DCC90D80-F8CB-4188-95E6-9A8577BBC7CB}" destId="{4278ECBD-0C38-4AC4-991C-6BD0779CCF52}" srcOrd="1" destOrd="0" parTransId="{9CF4489B-214F-417F-80BF-D107D1701209}" sibTransId="{16E65412-8865-4C12-B6B5-D7511BBC542B}"/>
    <dgm:cxn modelId="{0B2812B6-1ED7-46E4-9478-C19E0B2355EB}" type="presParOf" srcId="{3B3CE0E4-694A-4279-B7CD-535FB0714970}" destId="{3A8E0310-0DD0-451C-8398-BA729B0E06C0}" srcOrd="0" destOrd="0" presId="urn:microsoft.com/office/officeart/2009/layout/CircleArrowProcess"/>
    <dgm:cxn modelId="{609F7A34-2A71-48E7-B086-CB12A624772D}" type="presParOf" srcId="{3A8E0310-0DD0-451C-8398-BA729B0E06C0}" destId="{88B1C666-59E3-47AF-BEEB-FA3783984D58}" srcOrd="0" destOrd="0" presId="urn:microsoft.com/office/officeart/2009/layout/CircleArrowProcess"/>
    <dgm:cxn modelId="{125A9A98-5E36-4140-B5D5-C4EA1C48C9FB}" type="presParOf" srcId="{3B3CE0E4-694A-4279-B7CD-535FB0714970}" destId="{3F694FAE-CE94-48C5-B01E-03CC5AB8FA53}" srcOrd="1" destOrd="0" presId="urn:microsoft.com/office/officeart/2009/layout/CircleArrowProcess"/>
    <dgm:cxn modelId="{E3B09CA5-5B7B-421B-88E0-0027A09F8670}" type="presParOf" srcId="{3B3CE0E4-694A-4279-B7CD-535FB0714970}" destId="{E2649463-566D-4CCA-A945-F48C123A2430}" srcOrd="2" destOrd="0" presId="urn:microsoft.com/office/officeart/2009/layout/CircleArrowProcess"/>
    <dgm:cxn modelId="{18C8E322-9DA3-4A29-AC57-B3ADF17B975D}" type="presParOf" srcId="{E2649463-566D-4CCA-A945-F48C123A2430}" destId="{A8310B8C-0433-4A27-B284-14121595F562}" srcOrd="0" destOrd="0" presId="urn:microsoft.com/office/officeart/2009/layout/CircleArrowProcess"/>
    <dgm:cxn modelId="{2F76FE29-A28D-4C93-B9AD-EBFF1A488CE8}" type="presParOf" srcId="{3B3CE0E4-694A-4279-B7CD-535FB0714970}" destId="{C694D175-29CA-4C92-9FB7-A387CB6A3CDC}" srcOrd="3" destOrd="0" presId="urn:microsoft.com/office/officeart/2009/layout/CircleArrowProcess"/>
    <dgm:cxn modelId="{3AC3BEC9-8095-40B9-9232-2584039F5B12}" type="presParOf" srcId="{3B3CE0E4-694A-4279-B7CD-535FB0714970}" destId="{3E0937E1-3CF7-446E-AC9A-BFA0A9E96DB6}" srcOrd="4" destOrd="0" presId="urn:microsoft.com/office/officeart/2009/layout/CircleArrowProcess"/>
    <dgm:cxn modelId="{CBCC0472-13C0-4688-BF17-D72C066EF08C}" type="presParOf" srcId="{3E0937E1-3CF7-446E-AC9A-BFA0A9E96DB6}" destId="{295B1CC9-A47D-48B4-B028-7756CEBDE793}" srcOrd="0" destOrd="0" presId="urn:microsoft.com/office/officeart/2009/layout/CircleArrowProcess"/>
    <dgm:cxn modelId="{AD20E1B0-A5C7-4541-B8B7-220467BFD646}" type="presParOf" srcId="{3B3CE0E4-694A-4279-B7CD-535FB0714970}" destId="{DA92A74E-731F-4CBF-B2D8-5A6D318CF434}"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4829C-C0E4-49C8-AF4B-779B9C5D0D2A}">
      <dsp:nvSpPr>
        <dsp:cNvPr id="0" name=""/>
        <dsp:cNvSpPr/>
      </dsp:nvSpPr>
      <dsp:spPr>
        <a:xfrm>
          <a:off x="1236689" y="1846217"/>
          <a:ext cx="2247494" cy="21348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solidFill>
                <a:schemeClr val="tx2">
                  <a:lumMod val="75000"/>
                </a:schemeClr>
              </a:solidFill>
            </a:rPr>
            <a:t>Informatie Vlaanderen</a:t>
          </a:r>
        </a:p>
      </dsp:txBody>
      <dsp:txXfrm>
        <a:off x="1565827" y="2158864"/>
        <a:ext cx="1589218" cy="1509590"/>
      </dsp:txXfrm>
    </dsp:sp>
    <dsp:sp modelId="{4F358ADF-055B-4031-A052-B6FD87749611}">
      <dsp:nvSpPr>
        <dsp:cNvPr id="0" name=""/>
        <dsp:cNvSpPr/>
      </dsp:nvSpPr>
      <dsp:spPr>
        <a:xfrm>
          <a:off x="2126348" y="5123715"/>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CF6BB-233D-4DFA-B477-28F2E4B17EEC}">
      <dsp:nvSpPr>
        <dsp:cNvPr id="0" name=""/>
        <dsp:cNvSpPr/>
      </dsp:nvSpPr>
      <dsp:spPr>
        <a:xfrm>
          <a:off x="4769788" y="1677474"/>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9D7542-BCCD-4AB4-A371-345B283F3CE5}">
      <dsp:nvSpPr>
        <dsp:cNvPr id="0" name=""/>
        <dsp:cNvSpPr/>
      </dsp:nvSpPr>
      <dsp:spPr>
        <a:xfrm>
          <a:off x="948251" y="392273"/>
          <a:ext cx="329420" cy="3299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7E22DF-985B-4EAD-87A2-10FFB2C53424}">
      <dsp:nvSpPr>
        <dsp:cNvPr id="0" name=""/>
        <dsp:cNvSpPr/>
      </dsp:nvSpPr>
      <dsp:spPr>
        <a:xfrm>
          <a:off x="0" y="1534496"/>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CF0D36-97EC-46B2-9123-00B3FE60B888}">
      <dsp:nvSpPr>
        <dsp:cNvPr id="0" name=""/>
        <dsp:cNvSpPr/>
      </dsp:nvSpPr>
      <dsp:spPr>
        <a:xfrm>
          <a:off x="315708" y="2430476"/>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DB9A0-7545-4053-A8A3-2DCACAF0FBAD}">
      <dsp:nvSpPr>
        <dsp:cNvPr id="0" name=""/>
        <dsp:cNvSpPr/>
      </dsp:nvSpPr>
      <dsp:spPr>
        <a:xfrm>
          <a:off x="2498385" y="262343"/>
          <a:ext cx="1987633" cy="18896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a:solidFill>
                <a:schemeClr val="tx2">
                  <a:lumMod val="75000"/>
                </a:schemeClr>
              </a:solidFill>
            </a:rPr>
            <a:t>308 </a:t>
          </a:r>
          <a:r>
            <a:rPr lang="nl-NL" sz="1900" kern="1200" err="1">
              <a:solidFill>
                <a:schemeClr val="tx2">
                  <a:lumMod val="75000"/>
                </a:schemeClr>
              </a:solidFill>
            </a:rPr>
            <a:t>municipalities</a:t>
          </a:r>
          <a:endParaRPr lang="nl-NL" sz="1900" kern="1200">
            <a:solidFill>
              <a:schemeClr val="tx2">
                <a:lumMod val="75000"/>
              </a:schemeClr>
            </a:solidFill>
          </a:endParaRPr>
        </a:p>
      </dsp:txBody>
      <dsp:txXfrm>
        <a:off x="2789467" y="539082"/>
        <a:ext cx="1405469" cy="1336216"/>
      </dsp:txXfrm>
    </dsp:sp>
    <dsp:sp modelId="{D1FA7C50-98C4-4465-84D3-4975A7C75F53}">
      <dsp:nvSpPr>
        <dsp:cNvPr id="0" name=""/>
        <dsp:cNvSpPr/>
      </dsp:nvSpPr>
      <dsp:spPr>
        <a:xfrm>
          <a:off x="0" y="4398533"/>
          <a:ext cx="329420" cy="3299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2DF0D-4ABF-473B-BE3A-FFE92BCBE2D4}">
      <dsp:nvSpPr>
        <dsp:cNvPr id="0" name=""/>
        <dsp:cNvSpPr/>
      </dsp:nvSpPr>
      <dsp:spPr>
        <a:xfrm>
          <a:off x="55104" y="4915865"/>
          <a:ext cx="595631" cy="5957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EDF7E3-53FE-40B0-A2EE-D99F4C744EB9}">
      <dsp:nvSpPr>
        <dsp:cNvPr id="0" name=""/>
        <dsp:cNvSpPr/>
      </dsp:nvSpPr>
      <dsp:spPr>
        <a:xfrm>
          <a:off x="0" y="2788349"/>
          <a:ext cx="1540581" cy="1435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tx2">
                  <a:lumMod val="75000"/>
                </a:schemeClr>
              </a:solidFill>
            </a:rPr>
            <a:t>2068 private partners</a:t>
          </a:r>
        </a:p>
      </dsp:txBody>
      <dsp:txXfrm>
        <a:off x="225613" y="2998534"/>
        <a:ext cx="1089355" cy="1014860"/>
      </dsp:txXfrm>
    </dsp:sp>
    <dsp:sp modelId="{A227F9BE-3CB4-4EA9-8E4B-67B196B1DCCA}">
      <dsp:nvSpPr>
        <dsp:cNvPr id="0" name=""/>
        <dsp:cNvSpPr/>
      </dsp:nvSpPr>
      <dsp:spPr>
        <a:xfrm>
          <a:off x="5087957" y="705885"/>
          <a:ext cx="329420" cy="3299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B6EDA-91A8-40D3-893D-899C3C69EF09}">
      <dsp:nvSpPr>
        <dsp:cNvPr id="0" name=""/>
        <dsp:cNvSpPr/>
      </dsp:nvSpPr>
      <dsp:spPr>
        <a:xfrm>
          <a:off x="5587517" y="1835343"/>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935151-1611-4018-892E-BCADA148AD5E}">
      <dsp:nvSpPr>
        <dsp:cNvPr id="0" name=""/>
        <dsp:cNvSpPr/>
      </dsp:nvSpPr>
      <dsp:spPr>
        <a:xfrm>
          <a:off x="4242280" y="3675885"/>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BC3A77-F86C-4AA7-ADE2-04F520405500}">
      <dsp:nvSpPr>
        <dsp:cNvPr id="0" name=""/>
        <dsp:cNvSpPr/>
      </dsp:nvSpPr>
      <dsp:spPr>
        <a:xfrm>
          <a:off x="180211" y="897814"/>
          <a:ext cx="1505671" cy="15112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tx2">
                  <a:lumMod val="75000"/>
                </a:schemeClr>
              </a:solidFill>
            </a:rPr>
            <a:t>6.4 M </a:t>
          </a:r>
          <a:r>
            <a:rPr lang="nl-NL" sz="2000" kern="1200" err="1">
              <a:solidFill>
                <a:schemeClr val="tx2">
                  <a:lumMod val="75000"/>
                </a:schemeClr>
              </a:solidFill>
            </a:rPr>
            <a:t>citizens</a:t>
          </a:r>
          <a:endParaRPr lang="nl-NL" sz="2000" kern="1200">
            <a:solidFill>
              <a:schemeClr val="tx2">
                <a:lumMod val="75000"/>
              </a:schemeClr>
            </a:solidFill>
          </a:endParaRPr>
        </a:p>
      </dsp:txBody>
      <dsp:txXfrm>
        <a:off x="400711" y="1119132"/>
        <a:ext cx="1064671" cy="1068615"/>
      </dsp:txXfrm>
    </dsp:sp>
    <dsp:sp modelId="{C53238B7-CE10-44D5-B974-7DC08D657654}">
      <dsp:nvSpPr>
        <dsp:cNvPr id="0" name=""/>
        <dsp:cNvSpPr/>
      </dsp:nvSpPr>
      <dsp:spPr>
        <a:xfrm>
          <a:off x="4579915" y="988675"/>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89588-620D-401F-869B-C6230366FCAB}">
      <dsp:nvSpPr>
        <dsp:cNvPr id="0" name=""/>
        <dsp:cNvSpPr/>
      </dsp:nvSpPr>
      <dsp:spPr>
        <a:xfrm>
          <a:off x="742175" y="4011639"/>
          <a:ext cx="1391170" cy="13788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tx2">
                  <a:lumMod val="75000"/>
                </a:schemeClr>
              </a:solidFill>
            </a:rPr>
            <a:t>978 </a:t>
          </a:r>
          <a:br>
            <a:rPr lang="nl-NL" sz="2000" kern="1200">
              <a:solidFill>
                <a:schemeClr val="tx2">
                  <a:lumMod val="75000"/>
                </a:schemeClr>
              </a:solidFill>
            </a:rPr>
          </a:br>
          <a:r>
            <a:rPr lang="nl-NL" sz="2000" kern="1200">
              <a:solidFill>
                <a:schemeClr val="tx2">
                  <a:lumMod val="75000"/>
                </a:schemeClr>
              </a:solidFill>
            </a:rPr>
            <a:t>public partners</a:t>
          </a:r>
        </a:p>
      </dsp:txBody>
      <dsp:txXfrm>
        <a:off x="945907" y="4213561"/>
        <a:ext cx="983706" cy="974967"/>
      </dsp:txXfrm>
    </dsp:sp>
    <dsp:sp modelId="{2DD02025-8BD3-49A3-AAFC-F798B99D6E52}">
      <dsp:nvSpPr>
        <dsp:cNvPr id="0" name=""/>
        <dsp:cNvSpPr/>
      </dsp:nvSpPr>
      <dsp:spPr>
        <a:xfrm>
          <a:off x="3304858" y="5136801"/>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CA2640-DD6A-4975-8AD6-C24C0C73FA35}">
      <dsp:nvSpPr>
        <dsp:cNvPr id="0" name=""/>
        <dsp:cNvSpPr/>
      </dsp:nvSpPr>
      <dsp:spPr>
        <a:xfrm>
          <a:off x="3522279" y="2134890"/>
          <a:ext cx="1430923" cy="14124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tx2">
                  <a:lumMod val="75000"/>
                </a:schemeClr>
              </a:solidFill>
            </a:rPr>
            <a:t>Federal &amp; 3 </a:t>
          </a:r>
          <a:r>
            <a:rPr lang="nl-NL" sz="2000" kern="1200" err="1">
              <a:solidFill>
                <a:schemeClr val="tx2">
                  <a:lumMod val="75000"/>
                </a:schemeClr>
              </a:solidFill>
            </a:rPr>
            <a:t>regions</a:t>
          </a:r>
          <a:endParaRPr lang="nl-NL" sz="2000" kern="1200">
            <a:solidFill>
              <a:schemeClr val="tx2">
                <a:lumMod val="75000"/>
              </a:schemeClr>
            </a:solidFill>
          </a:endParaRPr>
        </a:p>
      </dsp:txBody>
      <dsp:txXfrm>
        <a:off x="3731833" y="2341735"/>
        <a:ext cx="1011815" cy="998734"/>
      </dsp:txXfrm>
    </dsp:sp>
    <dsp:sp modelId="{D98D3BC6-14F2-4658-8D05-3B530471444F}">
      <dsp:nvSpPr>
        <dsp:cNvPr id="0" name=""/>
        <dsp:cNvSpPr/>
      </dsp:nvSpPr>
      <dsp:spPr>
        <a:xfrm>
          <a:off x="0" y="673404"/>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8FF00-E5E1-4DEE-918F-AAA3722B63F3}">
      <dsp:nvSpPr>
        <dsp:cNvPr id="0" name=""/>
        <dsp:cNvSpPr/>
      </dsp:nvSpPr>
      <dsp:spPr>
        <a:xfrm>
          <a:off x="3924020" y="556670"/>
          <a:ext cx="238860" cy="2388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728D8-1AC1-4488-8BD0-3B2498137143}">
      <dsp:nvSpPr>
        <dsp:cNvPr id="0" name=""/>
        <dsp:cNvSpPr/>
      </dsp:nvSpPr>
      <dsp:spPr>
        <a:xfrm>
          <a:off x="3754" y="128120"/>
          <a:ext cx="1641618" cy="9849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solidFill>
                <a:schemeClr val="tx1"/>
              </a:solidFill>
            </a:rPr>
            <a:t>Werkgroep</a:t>
          </a:r>
          <a:r>
            <a:rPr lang="en-US" sz="1400" kern="1200">
              <a:solidFill>
                <a:schemeClr val="tx1"/>
              </a:solidFill>
            </a:rPr>
            <a:t> Charter</a:t>
          </a:r>
        </a:p>
      </dsp:txBody>
      <dsp:txXfrm>
        <a:off x="32603" y="156969"/>
        <a:ext cx="1583920" cy="927273"/>
      </dsp:txXfrm>
    </dsp:sp>
    <dsp:sp modelId="{AE16EF05-AE15-4515-99E3-F67690B9F0B3}">
      <dsp:nvSpPr>
        <dsp:cNvPr id="0" name=""/>
        <dsp:cNvSpPr/>
      </dsp:nvSpPr>
      <dsp:spPr>
        <a:xfrm>
          <a:off x="1809534" y="417045"/>
          <a:ext cx="348023" cy="4071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809534" y="498469"/>
        <a:ext cx="243616" cy="244273"/>
      </dsp:txXfrm>
    </dsp:sp>
    <dsp:sp modelId="{63BF6207-EC7D-4308-8A41-343BE14F5851}">
      <dsp:nvSpPr>
        <dsp:cNvPr id="0" name=""/>
        <dsp:cNvSpPr/>
      </dsp:nvSpPr>
      <dsp:spPr>
        <a:xfrm>
          <a:off x="2302020" y="128120"/>
          <a:ext cx="1641618" cy="9849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solidFill>
                <a:schemeClr val="tx1"/>
              </a:solidFill>
            </a:rPr>
            <a:t>Ontwerpdocument</a:t>
          </a:r>
          <a:endParaRPr lang="en-US" sz="1400" kern="1200">
            <a:solidFill>
              <a:schemeClr val="tx1"/>
            </a:solidFill>
          </a:endParaRPr>
        </a:p>
      </dsp:txBody>
      <dsp:txXfrm>
        <a:off x="2330869" y="156969"/>
        <a:ext cx="1583920" cy="927273"/>
      </dsp:txXfrm>
    </dsp:sp>
    <dsp:sp modelId="{820BFBD8-E405-4891-941F-F8B250063153}">
      <dsp:nvSpPr>
        <dsp:cNvPr id="0" name=""/>
        <dsp:cNvSpPr/>
      </dsp:nvSpPr>
      <dsp:spPr>
        <a:xfrm>
          <a:off x="4107800" y="417045"/>
          <a:ext cx="348023" cy="4071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107800" y="498469"/>
        <a:ext cx="243616" cy="244273"/>
      </dsp:txXfrm>
    </dsp:sp>
    <dsp:sp modelId="{B0AED4CF-C0EE-47AF-8E5E-049A76152174}">
      <dsp:nvSpPr>
        <dsp:cNvPr id="0" name=""/>
        <dsp:cNvSpPr/>
      </dsp:nvSpPr>
      <dsp:spPr>
        <a:xfrm>
          <a:off x="4600286" y="128120"/>
          <a:ext cx="1641618" cy="9849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solidFill>
                <a:schemeClr val="tx1"/>
              </a:solidFill>
            </a:rPr>
            <a:t>Kandidaat-standaard</a:t>
          </a:r>
          <a:endParaRPr lang="en-US" sz="1400" kern="1200">
            <a:solidFill>
              <a:schemeClr val="tx1"/>
            </a:solidFill>
          </a:endParaRPr>
        </a:p>
      </dsp:txBody>
      <dsp:txXfrm>
        <a:off x="4629135" y="156969"/>
        <a:ext cx="1583920" cy="927273"/>
      </dsp:txXfrm>
    </dsp:sp>
    <dsp:sp modelId="{D7A4A80C-5D9A-44E2-97A6-4543269AEB49}">
      <dsp:nvSpPr>
        <dsp:cNvPr id="0" name=""/>
        <dsp:cNvSpPr/>
      </dsp:nvSpPr>
      <dsp:spPr>
        <a:xfrm>
          <a:off x="6406066" y="417045"/>
          <a:ext cx="348023" cy="4071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406066" y="498469"/>
        <a:ext cx="243616" cy="244273"/>
      </dsp:txXfrm>
    </dsp:sp>
    <dsp:sp modelId="{5A110A51-8F28-4CFB-ABDC-D5E48D01748D}">
      <dsp:nvSpPr>
        <dsp:cNvPr id="0" name=""/>
        <dsp:cNvSpPr/>
      </dsp:nvSpPr>
      <dsp:spPr>
        <a:xfrm>
          <a:off x="6898551" y="128120"/>
          <a:ext cx="1641618" cy="9849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solidFill>
                <a:schemeClr val="tx1"/>
              </a:solidFill>
            </a:rPr>
            <a:t>Standaard</a:t>
          </a:r>
          <a:endParaRPr lang="en-US" sz="1400" kern="1200">
            <a:solidFill>
              <a:schemeClr val="tx1"/>
            </a:solidFill>
          </a:endParaRPr>
        </a:p>
      </dsp:txBody>
      <dsp:txXfrm>
        <a:off x="6927400" y="156969"/>
        <a:ext cx="1583920" cy="9272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1C666-59E3-47AF-BEEB-FA3783984D58}">
      <dsp:nvSpPr>
        <dsp:cNvPr id="0" name=""/>
        <dsp:cNvSpPr/>
      </dsp:nvSpPr>
      <dsp:spPr>
        <a:xfrm>
          <a:off x="3404409" y="0"/>
          <a:ext cx="2402349" cy="2402715"/>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694FAE-CE94-48C5-B01E-03CC5AB8FA53}">
      <dsp:nvSpPr>
        <dsp:cNvPr id="0" name=""/>
        <dsp:cNvSpPr/>
      </dsp:nvSpPr>
      <dsp:spPr>
        <a:xfrm>
          <a:off x="3935407" y="867453"/>
          <a:ext cx="1334939" cy="66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err="1"/>
            <a:t>Monoliet</a:t>
          </a:r>
          <a:endParaRPr lang="en-US" sz="1800" kern="1200"/>
        </a:p>
      </dsp:txBody>
      <dsp:txXfrm>
        <a:off x="3935407" y="867453"/>
        <a:ext cx="1334939" cy="667310"/>
      </dsp:txXfrm>
    </dsp:sp>
    <dsp:sp modelId="{A8310B8C-0433-4A27-B284-14121595F562}">
      <dsp:nvSpPr>
        <dsp:cNvPr id="0" name=""/>
        <dsp:cNvSpPr/>
      </dsp:nvSpPr>
      <dsp:spPr>
        <a:xfrm>
          <a:off x="2737165" y="1380538"/>
          <a:ext cx="2402349" cy="2402715"/>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94D175-29CA-4C92-9FB7-A387CB6A3CDC}">
      <dsp:nvSpPr>
        <dsp:cNvPr id="0" name=""/>
        <dsp:cNvSpPr/>
      </dsp:nvSpPr>
      <dsp:spPr>
        <a:xfrm>
          <a:off x="3270870" y="2255977"/>
          <a:ext cx="1334939" cy="66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err="1"/>
            <a:t>Migratie</a:t>
          </a:r>
          <a:r>
            <a:rPr lang="en-US" sz="1800" kern="1200"/>
            <a:t> </a:t>
          </a:r>
          <a:r>
            <a:rPr lang="en-US" sz="1800" kern="1200" err="1"/>
            <a:t>cyclus</a:t>
          </a:r>
          <a:endParaRPr lang="en-US" sz="1800" kern="1200"/>
        </a:p>
      </dsp:txBody>
      <dsp:txXfrm>
        <a:off x="3270870" y="2255977"/>
        <a:ext cx="1334939" cy="667310"/>
      </dsp:txXfrm>
    </dsp:sp>
    <dsp:sp modelId="{295B1CC9-A47D-48B4-B028-7756CEBDE793}">
      <dsp:nvSpPr>
        <dsp:cNvPr id="0" name=""/>
        <dsp:cNvSpPr/>
      </dsp:nvSpPr>
      <dsp:spPr>
        <a:xfrm>
          <a:off x="3575393" y="2926281"/>
          <a:ext cx="2063990" cy="2064818"/>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92A74E-731F-4CBF-B2D8-5A6D318CF434}">
      <dsp:nvSpPr>
        <dsp:cNvPr id="0" name=""/>
        <dsp:cNvSpPr/>
      </dsp:nvSpPr>
      <dsp:spPr>
        <a:xfrm>
          <a:off x="3938565" y="3646497"/>
          <a:ext cx="1334939" cy="66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Microservices</a:t>
          </a:r>
        </a:p>
      </dsp:txBody>
      <dsp:txXfrm>
        <a:off x="3938565" y="3646497"/>
        <a:ext cx="1334939" cy="667310"/>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1143000" y="685800"/>
            <a:ext cx="4572000" cy="3429000"/>
          </a:xfrm>
          <a:prstGeom prst="rect">
            <a:avLst/>
          </a:prstGeom>
        </p:spPr>
        <p:txBody>
          <a:bodyPr/>
          <a:lstStyle/>
          <a:p>
            <a:endParaRPr/>
          </a:p>
        </p:txBody>
      </p:sp>
      <p:sp>
        <p:nvSpPr>
          <p:cNvPr id="133" name="Shape 13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914234" latinLnBrk="0">
      <a:defRPr sz="1200">
        <a:solidFill>
          <a:schemeClr val="accent2"/>
        </a:solidFill>
        <a:latin typeface="+mj-lt"/>
        <a:ea typeface="+mj-ea"/>
        <a:cs typeface="+mj-cs"/>
        <a:sym typeface="FlandersArtSans-Regular"/>
      </a:defRPr>
    </a:lvl1pPr>
    <a:lvl2pPr indent="228600" defTabSz="914234" latinLnBrk="0">
      <a:defRPr sz="1200">
        <a:solidFill>
          <a:schemeClr val="accent2"/>
        </a:solidFill>
        <a:latin typeface="+mj-lt"/>
        <a:ea typeface="+mj-ea"/>
        <a:cs typeface="+mj-cs"/>
        <a:sym typeface="FlandersArtSans-Regular"/>
      </a:defRPr>
    </a:lvl2pPr>
    <a:lvl3pPr indent="457200" defTabSz="914234" latinLnBrk="0">
      <a:defRPr sz="1200">
        <a:solidFill>
          <a:schemeClr val="accent2"/>
        </a:solidFill>
        <a:latin typeface="+mj-lt"/>
        <a:ea typeface="+mj-ea"/>
        <a:cs typeface="+mj-cs"/>
        <a:sym typeface="FlandersArtSans-Regular"/>
      </a:defRPr>
    </a:lvl3pPr>
    <a:lvl4pPr indent="685800" defTabSz="914234" latinLnBrk="0">
      <a:defRPr sz="1200">
        <a:solidFill>
          <a:schemeClr val="accent2"/>
        </a:solidFill>
        <a:latin typeface="+mj-lt"/>
        <a:ea typeface="+mj-ea"/>
        <a:cs typeface="+mj-cs"/>
        <a:sym typeface="FlandersArtSans-Regular"/>
      </a:defRPr>
    </a:lvl4pPr>
    <a:lvl5pPr indent="914400" defTabSz="914234" latinLnBrk="0">
      <a:defRPr sz="1200">
        <a:solidFill>
          <a:schemeClr val="accent2"/>
        </a:solidFill>
        <a:latin typeface="+mj-lt"/>
        <a:ea typeface="+mj-ea"/>
        <a:cs typeface="+mj-cs"/>
        <a:sym typeface="FlandersArtSans-Regular"/>
      </a:defRPr>
    </a:lvl5pPr>
    <a:lvl6pPr indent="1143000" defTabSz="914234" latinLnBrk="0">
      <a:defRPr sz="1200">
        <a:solidFill>
          <a:schemeClr val="accent2"/>
        </a:solidFill>
        <a:latin typeface="+mj-lt"/>
        <a:ea typeface="+mj-ea"/>
        <a:cs typeface="+mj-cs"/>
        <a:sym typeface="FlandersArtSans-Regular"/>
      </a:defRPr>
    </a:lvl6pPr>
    <a:lvl7pPr indent="1371600" defTabSz="914234" latinLnBrk="0">
      <a:defRPr sz="1200">
        <a:solidFill>
          <a:schemeClr val="accent2"/>
        </a:solidFill>
        <a:latin typeface="+mj-lt"/>
        <a:ea typeface="+mj-ea"/>
        <a:cs typeface="+mj-cs"/>
        <a:sym typeface="FlandersArtSans-Regular"/>
      </a:defRPr>
    </a:lvl7pPr>
    <a:lvl8pPr indent="1600200" defTabSz="914234" latinLnBrk="0">
      <a:defRPr sz="1200">
        <a:solidFill>
          <a:schemeClr val="accent2"/>
        </a:solidFill>
        <a:latin typeface="+mj-lt"/>
        <a:ea typeface="+mj-ea"/>
        <a:cs typeface="+mj-cs"/>
        <a:sym typeface="FlandersArtSans-Regular"/>
      </a:defRPr>
    </a:lvl8pPr>
    <a:lvl9pPr indent="1828800" defTabSz="914234" latinLnBrk="0">
      <a:defRPr sz="1200">
        <a:solidFill>
          <a:schemeClr val="accent2"/>
        </a:solidFill>
        <a:latin typeface="+mj-lt"/>
        <a:ea typeface="+mj-ea"/>
        <a:cs typeface="+mj-cs"/>
        <a:sym typeface="FlandersArtSans-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1241425"/>
            <a:ext cx="4837112" cy="3349625"/>
          </a:xfrm>
        </p:spPr>
      </p:sp>
      <p:sp>
        <p:nvSpPr>
          <p:cNvPr id="3" name="Notes Placeholder 2"/>
          <p:cNvSpPr>
            <a:spLocks noGrp="1"/>
          </p:cNvSpPr>
          <p:nvPr>
            <p:ph type="body" idx="1"/>
          </p:nvPr>
        </p:nvSpPr>
        <p:spPr/>
        <p:txBody>
          <a:bodyPr/>
          <a:lstStyle/>
          <a:p>
            <a:r>
              <a:rPr lang="nl-BE" baseline="0"/>
              <a:t>Animatie toevoegen</a:t>
            </a:r>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2597191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1136650"/>
            <a:ext cx="4433887" cy="3070225"/>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fld id="{31D57D71-DFD4-49A2-8FE9-9156F9579F84}" type="slidenum">
              <a:rPr lang="nl-BE" smtClean="0">
                <a:latin typeface="FlandersArtSans-Regular" panose="00000500000000000000" pitchFamily="2" charset="0"/>
              </a:rPr>
              <a:t>15</a:t>
            </a:fld>
            <a:endParaRPr lang="nl-BE">
              <a:latin typeface="FlandersArtSans-Regular" panose="00000500000000000000" pitchFamily="2" charset="0"/>
            </a:endParaRPr>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koptekst 5"/>
          <p:cNvSpPr>
            <a:spLocks noGrp="1"/>
          </p:cNvSpPr>
          <p:nvPr>
            <p:ph type="hdr" sz="quarter" idx="12"/>
          </p:nvPr>
        </p:nvSpPr>
        <p:spPr/>
        <p:txBody>
          <a:bodyPr/>
          <a:lstStyle/>
          <a:p>
            <a:endParaRPr lang="nl-BE">
              <a:latin typeface="FlandersArtSans-Regular" panose="00000500000000000000" pitchFamily="2" charset="0"/>
            </a:endParaRPr>
          </a:p>
        </p:txBody>
      </p:sp>
    </p:spTree>
    <p:extLst>
      <p:ext uri="{BB962C8B-B14F-4D97-AF65-F5344CB8AC3E}">
        <p14:creationId xmlns:p14="http://schemas.microsoft.com/office/powerpoint/2010/main" val="383937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1136650"/>
            <a:ext cx="4433887" cy="3070225"/>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fld id="{31D57D71-DFD4-49A2-8FE9-9156F9579F84}" type="slidenum">
              <a:rPr lang="nl-BE" smtClean="0">
                <a:latin typeface="FlandersArtSans-Regular" panose="00000500000000000000" pitchFamily="2" charset="0"/>
              </a:rPr>
              <a:t>16</a:t>
            </a:fld>
            <a:endParaRPr lang="nl-BE">
              <a:latin typeface="FlandersArtSans-Regular" panose="00000500000000000000" pitchFamily="2" charset="0"/>
            </a:endParaRPr>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koptekst 5"/>
          <p:cNvSpPr>
            <a:spLocks noGrp="1"/>
          </p:cNvSpPr>
          <p:nvPr>
            <p:ph type="hdr" sz="quarter" idx="12"/>
          </p:nvPr>
        </p:nvSpPr>
        <p:spPr/>
        <p:txBody>
          <a:bodyPr/>
          <a:lstStyle/>
          <a:p>
            <a:endParaRPr lang="nl-BE">
              <a:latin typeface="FlandersArtSans-Regular" panose="00000500000000000000" pitchFamily="2" charset="0"/>
            </a:endParaRPr>
          </a:p>
        </p:txBody>
      </p:sp>
    </p:spTree>
    <p:extLst>
      <p:ext uri="{BB962C8B-B14F-4D97-AF65-F5344CB8AC3E}">
        <p14:creationId xmlns:p14="http://schemas.microsoft.com/office/powerpoint/2010/main" val="1154601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235" rtl="0" eaLnBrk="1" fontAlgn="auto" latinLnBrk="0" hangingPunct="1">
              <a:lnSpc>
                <a:spcPct val="100000"/>
              </a:lnSpc>
              <a:spcBef>
                <a:spcPts val="0"/>
              </a:spcBef>
              <a:spcAft>
                <a:spcPts val="0"/>
              </a:spcAft>
              <a:buClrTx/>
              <a:buSzTx/>
              <a:buFont typeface="FlandersArtSans-Regular" panose="00000500000000000000" pitchFamily="2" charset="0"/>
              <a:buNone/>
              <a:tabLst/>
              <a:defRPr/>
            </a:pPr>
            <a:r>
              <a:rPr lang="nl-BE"/>
              <a:t>Status Toolchain/Data.Vlaanderen.be</a:t>
            </a:r>
          </a:p>
          <a:p>
            <a:pPr marL="0" indent="0">
              <a:buNone/>
            </a:pPr>
            <a:r>
              <a:rPr lang="nl-BE"/>
              <a:t>- TO-DO toevoegen op </a:t>
            </a:r>
            <a:r>
              <a:rPr lang="nl-BE" err="1"/>
              <a:t>backlog</a:t>
            </a:r>
            <a:r>
              <a:rPr lang="nl-BE"/>
              <a:t>: JSON-LD Context </a:t>
            </a:r>
            <a:r>
              <a:rPr lang="nl-BE" err="1"/>
              <a:t>path</a:t>
            </a:r>
            <a:r>
              <a:rPr lang="nl-BE"/>
              <a:t> in templates relatief en dynamisch maken</a:t>
            </a:r>
          </a:p>
        </p:txBody>
      </p:sp>
      <p:sp>
        <p:nvSpPr>
          <p:cNvPr id="4" name="Slide Number Placeholder 3"/>
          <p:cNvSpPr>
            <a:spLocks noGrp="1"/>
          </p:cNvSpPr>
          <p:nvPr>
            <p:ph type="sldNum" sz="quarter" idx="10"/>
          </p:nvPr>
        </p:nvSpPr>
        <p:spPr/>
        <p:txBody>
          <a:bodyPr/>
          <a:lstStyle/>
          <a:p>
            <a:fld id="{31D57D71-DFD4-49A2-8FE9-9156F9579F84}" type="slidenum">
              <a:rPr lang="nl-BE" smtClean="0">
                <a:latin typeface="FlandersArtSans-Regular" panose="00000500000000000000" pitchFamily="2" charset="0"/>
              </a:rPr>
              <a:t>19</a:t>
            </a:fld>
            <a:endParaRPr lang="nl-BE">
              <a:latin typeface="FlandersArtSans-Regular" panose="00000500000000000000" pitchFamily="2" charset="0"/>
            </a:endParaRPr>
          </a:p>
        </p:txBody>
      </p:sp>
    </p:spTree>
    <p:extLst>
      <p:ext uri="{BB962C8B-B14F-4D97-AF65-F5344CB8AC3E}">
        <p14:creationId xmlns:p14="http://schemas.microsoft.com/office/powerpoint/2010/main" val="57902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235" rtl="0" eaLnBrk="1" fontAlgn="auto" latinLnBrk="0" hangingPunct="1">
              <a:lnSpc>
                <a:spcPct val="100000"/>
              </a:lnSpc>
              <a:spcBef>
                <a:spcPts val="0"/>
              </a:spcBef>
              <a:spcAft>
                <a:spcPts val="0"/>
              </a:spcAft>
              <a:buClrTx/>
              <a:buSzTx/>
              <a:buFont typeface="FlandersArtSans-Regular" panose="00000500000000000000" pitchFamily="2" charset="0"/>
              <a:buNone/>
              <a:tabLst/>
              <a:defRPr/>
            </a:pPr>
            <a:r>
              <a:rPr lang="nl-BE"/>
              <a:t>Status Toolchain/Data.Vlaanderen.be</a:t>
            </a:r>
          </a:p>
          <a:p>
            <a:pPr marL="0" indent="0">
              <a:buNone/>
            </a:pPr>
            <a:r>
              <a:rPr lang="nl-BE"/>
              <a:t>- TO-DO toevoegen op </a:t>
            </a:r>
            <a:r>
              <a:rPr lang="nl-BE" err="1"/>
              <a:t>backlog</a:t>
            </a:r>
            <a:r>
              <a:rPr lang="nl-BE"/>
              <a:t>: JSON-LD Context </a:t>
            </a:r>
            <a:r>
              <a:rPr lang="nl-BE" err="1"/>
              <a:t>path</a:t>
            </a:r>
            <a:r>
              <a:rPr lang="nl-BE"/>
              <a:t> in templates relatief en dynamisch maken</a:t>
            </a:r>
          </a:p>
        </p:txBody>
      </p:sp>
      <p:sp>
        <p:nvSpPr>
          <p:cNvPr id="4" name="Slide Number Placeholder 3"/>
          <p:cNvSpPr>
            <a:spLocks noGrp="1"/>
          </p:cNvSpPr>
          <p:nvPr>
            <p:ph type="sldNum" sz="quarter" idx="10"/>
          </p:nvPr>
        </p:nvSpPr>
        <p:spPr/>
        <p:txBody>
          <a:bodyPr/>
          <a:lstStyle/>
          <a:p>
            <a:fld id="{31D57D71-DFD4-49A2-8FE9-9156F9579F84}" type="slidenum">
              <a:rPr lang="nl-BE" smtClean="0">
                <a:latin typeface="FlandersArtSans-Regular" panose="00000500000000000000" pitchFamily="2" charset="0"/>
              </a:rPr>
              <a:t>20</a:t>
            </a:fld>
            <a:endParaRPr lang="nl-BE">
              <a:latin typeface="FlandersArtSans-Regular" panose="00000500000000000000" pitchFamily="2" charset="0"/>
            </a:endParaRPr>
          </a:p>
        </p:txBody>
      </p:sp>
    </p:spTree>
    <p:extLst>
      <p:ext uri="{BB962C8B-B14F-4D97-AF65-F5344CB8AC3E}">
        <p14:creationId xmlns:p14="http://schemas.microsoft.com/office/powerpoint/2010/main" val="2097970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nl-BE"/>
              <a:t>Stel nu dat er een kermis georganiseerd wordt, hoe moet</a:t>
            </a:r>
            <a:r>
              <a:rPr lang="nl-BE" baseline="0"/>
              <a:t> een gemeente dit beschrijven?</a:t>
            </a:r>
            <a:endParaRPr lang="en-US"/>
          </a:p>
        </p:txBody>
      </p:sp>
      <p:sp>
        <p:nvSpPr>
          <p:cNvPr id="4" name="Slide Number Placeholder 3"/>
          <p:cNvSpPr>
            <a:spLocks noGrp="1"/>
          </p:cNvSpPr>
          <p:nvPr>
            <p:ph type="sldNum" sz="quarter" idx="10"/>
          </p:nvPr>
        </p:nvSpPr>
        <p:spPr/>
        <p:txBody>
          <a:bodyPr/>
          <a:lstStyle/>
          <a:p>
            <a:fld id="{31D57D71-DFD4-49A2-8FE9-9156F9579F84}" type="slidenum">
              <a:rPr lang="nl-BE" smtClean="0">
                <a:latin typeface="FlandersArtSans-Regular" panose="00000500000000000000" pitchFamily="2" charset="0"/>
              </a:rPr>
              <a:t>22</a:t>
            </a:fld>
            <a:endParaRPr lang="nl-BE">
              <a:latin typeface="FlandersArtSans-Regular" panose="00000500000000000000" pitchFamily="2" charset="0"/>
            </a:endParaRPr>
          </a:p>
        </p:txBody>
      </p:sp>
    </p:spTree>
    <p:extLst>
      <p:ext uri="{BB962C8B-B14F-4D97-AF65-F5344CB8AC3E}">
        <p14:creationId xmlns:p14="http://schemas.microsoft.com/office/powerpoint/2010/main" val="2109223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nl-BE"/>
              <a:t>Stel nu dat er een kermis georganiseerd wordt, hoe moet</a:t>
            </a:r>
            <a:r>
              <a:rPr lang="nl-BE" baseline="0"/>
              <a:t> een gemeente dit beschrijven?</a:t>
            </a:r>
            <a:endParaRPr lang="en-US"/>
          </a:p>
        </p:txBody>
      </p:sp>
      <p:sp>
        <p:nvSpPr>
          <p:cNvPr id="4" name="Slide Number Placeholder 3"/>
          <p:cNvSpPr>
            <a:spLocks noGrp="1"/>
          </p:cNvSpPr>
          <p:nvPr>
            <p:ph type="sldNum" sz="quarter" idx="10"/>
          </p:nvPr>
        </p:nvSpPr>
        <p:spPr/>
        <p:txBody>
          <a:bodyPr/>
          <a:lstStyle/>
          <a:p>
            <a:fld id="{31D57D71-DFD4-49A2-8FE9-9156F9579F84}" type="slidenum">
              <a:rPr lang="nl-BE" smtClean="0">
                <a:latin typeface="FlandersArtSans-Regular" panose="00000500000000000000" pitchFamily="2" charset="0"/>
              </a:rPr>
              <a:t>26</a:t>
            </a:fld>
            <a:endParaRPr lang="nl-BE">
              <a:latin typeface="FlandersArtSans-Regular" panose="00000500000000000000" pitchFamily="2" charset="0"/>
            </a:endParaRPr>
          </a:p>
        </p:txBody>
      </p:sp>
    </p:spTree>
    <p:extLst>
      <p:ext uri="{BB962C8B-B14F-4D97-AF65-F5344CB8AC3E}">
        <p14:creationId xmlns:p14="http://schemas.microsoft.com/office/powerpoint/2010/main" val="2188936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nl-BE"/>
              <a:t>Bij Linked Data kan spo</a:t>
            </a:r>
            <a:r>
              <a:rPr lang="nl-BE" baseline="0"/>
              <a:t> opgezocht worden om zo een web te reconstrueren</a:t>
            </a:r>
            <a:endParaRPr lang="en-US"/>
          </a:p>
        </p:txBody>
      </p:sp>
      <p:sp>
        <p:nvSpPr>
          <p:cNvPr id="4" name="Slide Number Placeholder 3"/>
          <p:cNvSpPr>
            <a:spLocks noGrp="1"/>
          </p:cNvSpPr>
          <p:nvPr>
            <p:ph type="sldNum" sz="quarter" idx="10"/>
          </p:nvPr>
        </p:nvSpPr>
        <p:spPr/>
        <p:txBody>
          <a:bodyPr/>
          <a:lstStyle/>
          <a:p>
            <a:fld id="{31D57D71-DFD4-49A2-8FE9-9156F9579F84}" type="slidenum">
              <a:rPr lang="nl-BE" smtClean="0">
                <a:latin typeface="FlandersArtSans-Regular" panose="00000500000000000000" pitchFamily="2" charset="0"/>
              </a:rPr>
              <a:t>34</a:t>
            </a:fld>
            <a:endParaRPr lang="nl-BE">
              <a:latin typeface="FlandersArtSans-Regular" panose="00000500000000000000" pitchFamily="2" charset="0"/>
            </a:endParaRPr>
          </a:p>
        </p:txBody>
      </p:sp>
    </p:spTree>
    <p:extLst>
      <p:ext uri="{BB962C8B-B14F-4D97-AF65-F5344CB8AC3E}">
        <p14:creationId xmlns:p14="http://schemas.microsoft.com/office/powerpoint/2010/main" val="1789758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nl-NL" sz="1200" b="0" i="0" u="none" strike="noStrike" cap="none" smtClean="0">
                <a:solidFill>
                  <a:schemeClr val="dk1"/>
                </a:solidFill>
                <a:latin typeface="Calibri"/>
                <a:ea typeface="Calibri"/>
                <a:cs typeface="Calibri"/>
                <a:sym typeface="Calibri"/>
              </a:rPr>
              <a:t>43</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3043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nl-NL" sz="1200" b="0" i="0" u="none" strike="noStrike" cap="none" smtClean="0">
                <a:solidFill>
                  <a:schemeClr val="dk1"/>
                </a:solidFill>
                <a:latin typeface="Calibri"/>
                <a:ea typeface="Calibri"/>
                <a:cs typeface="Calibri"/>
                <a:sym typeface="Calibri"/>
              </a:rPr>
              <a:t>45</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6863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fcdcf0071_0_3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fcdcf007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341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2633782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idx="10"/>
          </p:nvPr>
        </p:nvSpPr>
        <p:spPr/>
        <p:txBody>
          <a:bodyPr/>
          <a:lstStyle/>
          <a:p>
            <a:pPr marL="0" marR="0" lvl="0" indent="-19050" algn="r" rtl="0">
              <a:lnSpc>
                <a:spcPct val="100000"/>
              </a:lnSpc>
              <a:spcBef>
                <a:spcPts val="0"/>
              </a:spcBef>
              <a:spcAft>
                <a:spcPts val="0"/>
              </a:spcAft>
              <a:buClr>
                <a:schemeClr val="dk1"/>
              </a:buClr>
              <a:buSzPct val="25000"/>
              <a:buFont typeface="Calibri"/>
              <a:buNone/>
            </a:pPr>
            <a:fld id="{00000000-1234-1234-1234-123412341234}" type="slidenum">
              <a:rPr lang="nl-NL" sz="1200" b="0" i="0" u="none" strike="noStrike" cap="none" smtClean="0">
                <a:solidFill>
                  <a:schemeClr val="dk1"/>
                </a:solidFill>
                <a:latin typeface="Calibri"/>
                <a:ea typeface="Calibri"/>
                <a:cs typeface="Calibri"/>
                <a:sym typeface="Calibri"/>
              </a:rPr>
              <a:t>47</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978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49</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34582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877948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52</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2953642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nl-BE"/>
          </a:p>
        </p:txBody>
      </p:sp>
      <p:sp>
        <p:nvSpPr>
          <p:cNvPr id="4" name="Header Placeholder 3"/>
          <p:cNvSpPr>
            <a:spLocks noGrp="1"/>
          </p:cNvSpPr>
          <p:nvPr>
            <p:ph type="hdr" sz="quarter" idx="10"/>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55</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2286110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nl-BE"/>
          </a:p>
        </p:txBody>
      </p:sp>
      <p:sp>
        <p:nvSpPr>
          <p:cNvPr id="4" name="Header Placeholder 3"/>
          <p:cNvSpPr>
            <a:spLocks noGrp="1"/>
          </p:cNvSpPr>
          <p:nvPr>
            <p:ph type="hdr" sz="quarter" idx="10"/>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62</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204057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1241425"/>
            <a:ext cx="4837112" cy="3349625"/>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65</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4249866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1136650"/>
            <a:ext cx="4433887" cy="3070225"/>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66</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1377316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1136650"/>
            <a:ext cx="4433887" cy="3070225"/>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67</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1308672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nl-NL"/>
          </a:p>
        </p:txBody>
      </p:sp>
      <p:sp>
        <p:nvSpPr>
          <p:cNvPr id="4" name="Header Placeholder 3"/>
          <p:cNvSpPr>
            <a:spLocks noGrp="1"/>
          </p:cNvSpPr>
          <p:nvPr>
            <p:ph type="hdr" sz="quarter"/>
          </p:nvPr>
        </p:nvSpPr>
        <p:spPr/>
        <p:txBody>
          <a:bodyPr/>
          <a:lstStyle/>
          <a:p>
            <a:endParaRPr lang="nl-BE">
              <a:latin typeface="FlandersArtSans-Regular" panose="00000500000000000000" pitchFamily="2" charset="0"/>
            </a:endParaRPr>
          </a:p>
        </p:txBody>
      </p:sp>
      <p:sp>
        <p:nvSpPr>
          <p:cNvPr id="5" name="Footer Placeholder 4"/>
          <p:cNvSpPr>
            <a:spLocks noGrp="1"/>
          </p:cNvSpPr>
          <p:nvPr>
            <p:ph type="ftr" sz="quarter" idx="4"/>
          </p:nvPr>
        </p:nvSpPr>
        <p:spPr/>
        <p:txBody>
          <a:bodyPr/>
          <a:lstStyle/>
          <a:p>
            <a:endParaRPr lang="nl-BE"/>
          </a:p>
        </p:txBody>
      </p:sp>
      <p:sp>
        <p:nvSpPr>
          <p:cNvPr id="6" name="Slide Number Placeholder 5"/>
          <p:cNvSpPr>
            <a:spLocks noGrp="1"/>
          </p:cNvSpPr>
          <p:nvPr>
            <p:ph type="sldNum" sz="quarter" idx="5"/>
          </p:nvPr>
        </p:nvSpPr>
        <p:spPr/>
        <p:txBody>
          <a:bodyPr/>
          <a:lstStyle/>
          <a:p>
            <a:fld id="{31D57D71-DFD4-49A2-8FE9-9156F9579F84}" type="slidenum">
              <a:rPr lang="nl-BE" smtClean="0">
                <a:latin typeface="FlandersArtSans-Regular" panose="00000500000000000000" pitchFamily="2" charset="0"/>
              </a:rPr>
              <a:t>70</a:t>
            </a:fld>
            <a:endParaRPr lang="nl-BE">
              <a:latin typeface="FlandersArtSans-Regular" panose="00000500000000000000" pitchFamily="2" charset="0"/>
            </a:endParaRPr>
          </a:p>
        </p:txBody>
      </p:sp>
    </p:spTree>
    <p:extLst>
      <p:ext uri="{BB962C8B-B14F-4D97-AF65-F5344CB8AC3E}">
        <p14:creationId xmlns:p14="http://schemas.microsoft.com/office/powerpoint/2010/main" val="2872282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83623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1241425"/>
            <a:ext cx="4837112" cy="3349625"/>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797560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1241425"/>
            <a:ext cx="4837112" cy="3349625"/>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3072297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1241425"/>
            <a:ext cx="4837112" cy="3349625"/>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fld id="{31D57D71-DFD4-49A2-8FE9-9156F9579F84}" type="slidenum">
              <a:rPr kumimoji="0" lang="nl-BE" sz="1200" b="0" i="0" u="none" strike="noStrike" kern="1200" cap="none" spc="0" normalizeH="0" baseline="0" noProof="0" smtClean="0">
                <a:ln>
                  <a:noFill/>
                </a:ln>
                <a:solidFill>
                  <a:srgbClr val="373636"/>
                </a:solidFill>
                <a:effectLst/>
                <a:uLnTx/>
                <a:uFillTx/>
                <a:latin typeface="FlandersArtSans-Regular" panose="00000500000000000000" pitchFamily="2" charset="0"/>
                <a:ea typeface="+mn-ea"/>
                <a:cs typeface="+mn-cs"/>
              </a:rPr>
              <a:pPr marL="0" marR="0" lvl="0" indent="0" algn="r" defTabSz="914235"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
        <p:nvSpPr>
          <p:cNvPr id="5" name="Tijdelijke aanduiding voor voettekst 4"/>
          <p:cNvSpPr>
            <a:spLocks noGrp="1"/>
          </p:cNvSpPr>
          <p:nvPr>
            <p:ph type="ftr" sz="quarter" idx="11"/>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Calibri"/>
              <a:ea typeface="+mn-ea"/>
              <a:cs typeface="+mn-cs"/>
            </a:endParaRPr>
          </a:p>
        </p:txBody>
      </p:sp>
      <p:sp>
        <p:nvSpPr>
          <p:cNvPr id="6" name="Tijdelijke aanduiding voor koptekst 5"/>
          <p:cNvSpPr>
            <a:spLocks noGrp="1"/>
          </p:cNvSpPr>
          <p:nvPr>
            <p:ph type="hdr" sz="quarter" idx="12"/>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p:txBody>
      </p:sp>
    </p:spTree>
    <p:extLst>
      <p:ext uri="{BB962C8B-B14F-4D97-AF65-F5344CB8AC3E}">
        <p14:creationId xmlns:p14="http://schemas.microsoft.com/office/powerpoint/2010/main" val="1112122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1136650"/>
            <a:ext cx="4433887" cy="3070225"/>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fld id="{31D57D71-DFD4-49A2-8FE9-9156F9579F84}" type="slidenum">
              <a:rPr lang="nl-BE" smtClean="0">
                <a:latin typeface="FlandersArtSans-Regular" panose="00000500000000000000" pitchFamily="2" charset="0"/>
              </a:rPr>
              <a:t>12</a:t>
            </a:fld>
            <a:endParaRPr lang="nl-BE">
              <a:latin typeface="FlandersArtSans-Regular" panose="00000500000000000000" pitchFamily="2" charset="0"/>
            </a:endParaRPr>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koptekst 5"/>
          <p:cNvSpPr>
            <a:spLocks noGrp="1"/>
          </p:cNvSpPr>
          <p:nvPr>
            <p:ph type="hdr" sz="quarter" idx="12"/>
          </p:nvPr>
        </p:nvSpPr>
        <p:spPr/>
        <p:txBody>
          <a:bodyPr/>
          <a:lstStyle/>
          <a:p>
            <a:endParaRPr lang="nl-BE">
              <a:latin typeface="FlandersArtSans-Regular" panose="00000500000000000000" pitchFamily="2" charset="0"/>
            </a:endParaRPr>
          </a:p>
        </p:txBody>
      </p:sp>
    </p:spTree>
    <p:extLst>
      <p:ext uri="{BB962C8B-B14F-4D97-AF65-F5344CB8AC3E}">
        <p14:creationId xmlns:p14="http://schemas.microsoft.com/office/powerpoint/2010/main" val="116005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1136650"/>
            <a:ext cx="4433887" cy="3070225"/>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fld id="{31D57D71-DFD4-49A2-8FE9-9156F9579F84}" type="slidenum">
              <a:rPr lang="nl-BE" smtClean="0">
                <a:latin typeface="FlandersArtSans-Regular" panose="00000500000000000000" pitchFamily="2" charset="0"/>
              </a:rPr>
              <a:t>13</a:t>
            </a:fld>
            <a:endParaRPr lang="nl-BE">
              <a:latin typeface="FlandersArtSans-Regular" panose="00000500000000000000" pitchFamily="2" charset="0"/>
            </a:endParaRPr>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koptekst 5"/>
          <p:cNvSpPr>
            <a:spLocks noGrp="1"/>
          </p:cNvSpPr>
          <p:nvPr>
            <p:ph type="hdr" sz="quarter" idx="12"/>
          </p:nvPr>
        </p:nvSpPr>
        <p:spPr/>
        <p:txBody>
          <a:bodyPr/>
          <a:lstStyle/>
          <a:p>
            <a:endParaRPr lang="nl-BE">
              <a:latin typeface="FlandersArtSans-Regular" panose="00000500000000000000" pitchFamily="2" charset="0"/>
            </a:endParaRPr>
          </a:p>
        </p:txBody>
      </p:sp>
    </p:spTree>
    <p:extLst>
      <p:ext uri="{BB962C8B-B14F-4D97-AF65-F5344CB8AC3E}">
        <p14:creationId xmlns:p14="http://schemas.microsoft.com/office/powerpoint/2010/main" val="4052898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1136650"/>
            <a:ext cx="4433887" cy="3070225"/>
          </a:xfrm>
        </p:spPr>
      </p:sp>
      <p:sp>
        <p:nvSpPr>
          <p:cNvPr id="3" name="Notes Placeholder 2"/>
          <p:cNvSpPr>
            <a:spLocks noGrp="1"/>
          </p:cNvSpPr>
          <p:nvPr>
            <p:ph type="body" idx="1"/>
          </p:nvPr>
        </p:nvSpPr>
        <p:spPr/>
        <p:txBody>
          <a:bodyPr/>
          <a:lstStyle/>
          <a:p>
            <a:endParaRPr lang="nl-BE" baseline="0"/>
          </a:p>
        </p:txBody>
      </p:sp>
      <p:sp>
        <p:nvSpPr>
          <p:cNvPr id="4" name="Slide Number Placeholder 3"/>
          <p:cNvSpPr>
            <a:spLocks noGrp="1"/>
          </p:cNvSpPr>
          <p:nvPr>
            <p:ph type="sldNum" sz="quarter" idx="10"/>
          </p:nvPr>
        </p:nvSpPr>
        <p:spPr/>
        <p:txBody>
          <a:bodyPr/>
          <a:lstStyle/>
          <a:p>
            <a:fld id="{31D57D71-DFD4-49A2-8FE9-9156F9579F84}" type="slidenum">
              <a:rPr lang="nl-BE" smtClean="0">
                <a:latin typeface="FlandersArtSans-Regular" panose="00000500000000000000" pitchFamily="2" charset="0"/>
              </a:rPr>
              <a:t>14</a:t>
            </a:fld>
            <a:endParaRPr lang="nl-BE">
              <a:latin typeface="FlandersArtSans-Regular" panose="00000500000000000000" pitchFamily="2" charset="0"/>
            </a:endParaRPr>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koptekst 5"/>
          <p:cNvSpPr>
            <a:spLocks noGrp="1"/>
          </p:cNvSpPr>
          <p:nvPr>
            <p:ph type="hdr" sz="quarter" idx="12"/>
          </p:nvPr>
        </p:nvSpPr>
        <p:spPr/>
        <p:txBody>
          <a:bodyPr/>
          <a:lstStyle/>
          <a:p>
            <a:endParaRPr lang="nl-BE">
              <a:latin typeface="FlandersArtSans-Regular" panose="00000500000000000000" pitchFamily="2" charset="0"/>
            </a:endParaRPr>
          </a:p>
        </p:txBody>
      </p:sp>
    </p:spTree>
    <p:extLst>
      <p:ext uri="{BB962C8B-B14F-4D97-AF65-F5344CB8AC3E}">
        <p14:creationId xmlns:p14="http://schemas.microsoft.com/office/powerpoint/2010/main" val="519161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el">
    <p:spTree>
      <p:nvGrpSpPr>
        <p:cNvPr id="1" name=""/>
        <p:cNvGrpSpPr/>
        <p:nvPr/>
      </p:nvGrpSpPr>
      <p:grpSpPr>
        <a:xfrm>
          <a:off x="0" y="0"/>
          <a:ext cx="0" cy="0"/>
          <a:chOff x="0" y="0"/>
          <a:chExt cx="0" cy="0"/>
        </a:xfrm>
      </p:grpSpPr>
      <p:sp>
        <p:nvSpPr>
          <p:cNvPr id="12" name="Shape 54"/>
          <p:cNvSpPr/>
          <p:nvPr/>
        </p:nvSpPr>
        <p:spPr>
          <a:xfrm>
            <a:off x="2" y="0"/>
            <a:ext cx="961572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18835" y="0"/>
                </a:lnTo>
                <a:lnTo>
                  <a:pt x="21600" y="21600"/>
                </a:lnTo>
                <a:lnTo>
                  <a:pt x="33" y="21600"/>
                </a:lnTo>
                <a:lnTo>
                  <a:pt x="0" y="37"/>
                </a:lnTo>
                <a:close/>
              </a:path>
            </a:pathLst>
          </a:custGeom>
          <a:solidFill>
            <a:srgbClr val="FFFF00"/>
          </a:solidFill>
          <a:ln w="12700">
            <a:miter lim="400000"/>
          </a:ln>
        </p:spPr>
        <p:txBody>
          <a:bodyPr lIns="45719" rIns="45719" anchor="ctr"/>
          <a:lstStyle/>
          <a:p>
            <a:pPr algn="ctr">
              <a:defRPr sz="1800">
                <a:solidFill>
                  <a:srgbClr val="FFFFFF"/>
                </a:solidFill>
              </a:defRPr>
            </a:pPr>
            <a:endParaRPr/>
          </a:p>
        </p:txBody>
      </p:sp>
      <p:pic>
        <p:nvPicPr>
          <p:cNvPr id="13" name="image3.png" descr="image3.png"/>
          <p:cNvPicPr>
            <a:picLocks noChangeAspect="1"/>
          </p:cNvPicPr>
          <p:nvPr/>
        </p:nvPicPr>
        <p:blipFill>
          <a:blip r:embed="rId2">
            <a:extLst/>
          </a:blip>
          <a:stretch>
            <a:fillRect/>
          </a:stretch>
        </p:blipFill>
        <p:spPr>
          <a:xfrm>
            <a:off x="700173" y="692694"/>
            <a:ext cx="1950001" cy="734485"/>
          </a:xfrm>
          <a:prstGeom prst="rect">
            <a:avLst/>
          </a:prstGeom>
          <a:ln w="12700">
            <a:miter lim="400000"/>
          </a:ln>
        </p:spPr>
      </p:pic>
      <p:sp>
        <p:nvSpPr>
          <p:cNvPr id="14" name="Hoofdtekst - niveau één…"/>
          <p:cNvSpPr txBox="1">
            <a:spLocks noGrp="1"/>
          </p:cNvSpPr>
          <p:nvPr>
            <p:ph type="body" sz="quarter" idx="1"/>
          </p:nvPr>
        </p:nvSpPr>
        <p:spPr>
          <a:xfrm>
            <a:off x="1028711" y="4509834"/>
            <a:ext cx="7434682" cy="1112526"/>
          </a:xfrm>
          <a:prstGeom prst="rect">
            <a:avLst/>
          </a:prstGeom>
        </p:spPr>
        <p:txBody>
          <a:bodyPr/>
          <a:lstStyle>
            <a:lvl1pPr marL="0" indent="0">
              <a:buSzTx/>
              <a:buFontTx/>
              <a:buNone/>
              <a:defRPr>
                <a:solidFill>
                  <a:schemeClr val="accent4"/>
                </a:solidFill>
              </a:defRPr>
            </a:lvl1pPr>
            <a:lvl2pPr marL="0" indent="457200">
              <a:buSzTx/>
              <a:buFontTx/>
              <a:buNone/>
              <a:defRPr>
                <a:solidFill>
                  <a:schemeClr val="accent4"/>
                </a:solidFill>
              </a:defRPr>
            </a:lvl2pPr>
            <a:lvl3pPr marL="0" indent="914400">
              <a:buSzTx/>
              <a:buFontTx/>
              <a:buNone/>
              <a:defRPr>
                <a:solidFill>
                  <a:schemeClr val="accent4"/>
                </a:solidFill>
              </a:defRPr>
            </a:lvl3pPr>
            <a:lvl4pPr marL="0" indent="1371600">
              <a:buSzTx/>
              <a:buFontTx/>
              <a:buNone/>
              <a:defRPr>
                <a:solidFill>
                  <a:schemeClr val="accent4"/>
                </a:solidFill>
              </a:defRPr>
            </a:lvl4pPr>
            <a:lvl5pPr marL="0" indent="1828800">
              <a:buSzTx/>
              <a:buFontTx/>
              <a:buNone/>
              <a:defRPr>
                <a:solidFill>
                  <a:schemeClr val="accent4"/>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5" name="Titeltekst"/>
          <p:cNvSpPr txBox="1">
            <a:spLocks noGrp="1"/>
          </p:cNvSpPr>
          <p:nvPr>
            <p:ph type="title"/>
          </p:nvPr>
        </p:nvSpPr>
        <p:spPr>
          <a:xfrm>
            <a:off x="1028712" y="1551751"/>
            <a:ext cx="7434682" cy="2794623"/>
          </a:xfrm>
          <a:prstGeom prst="rect">
            <a:avLst/>
          </a:prstGeom>
        </p:spPr>
        <p:txBody>
          <a:bodyPr anchor="b"/>
          <a:lstStyle>
            <a:lvl1pPr>
              <a:defRPr sz="3600" b="1"/>
            </a:lvl1pPr>
          </a:lstStyle>
          <a:p>
            <a:r>
              <a:t>Titeltekst</a:t>
            </a:r>
          </a:p>
        </p:txBody>
      </p:sp>
      <p:pic>
        <p:nvPicPr>
          <p:cNvPr id="16" name="Picture 7" descr="Picture 7"/>
          <p:cNvPicPr>
            <a:picLocks noChangeAspect="1"/>
          </p:cNvPicPr>
          <p:nvPr/>
        </p:nvPicPr>
        <p:blipFill>
          <a:blip r:embed="rId3">
            <a:extLst/>
          </a:blip>
          <a:stretch>
            <a:fillRect/>
          </a:stretch>
        </p:blipFill>
        <p:spPr>
          <a:xfrm>
            <a:off x="700171" y="5770200"/>
            <a:ext cx="1525529" cy="396242"/>
          </a:xfrm>
          <a:prstGeom prst="rect">
            <a:avLst/>
          </a:prstGeom>
          <a:ln w="12700">
            <a:miter lim="400000"/>
          </a:ln>
        </p:spPr>
      </p:pic>
      <p:sp>
        <p:nvSpPr>
          <p:cNvPr id="17" name="TextBox 15"/>
          <p:cNvSpPr txBox="1"/>
          <p:nvPr/>
        </p:nvSpPr>
        <p:spPr>
          <a:xfrm>
            <a:off x="6591182" y="5889445"/>
            <a:ext cx="3198356"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defTabSz="914400">
              <a:defRPr sz="1200">
                <a:solidFill>
                  <a:srgbClr val="000000"/>
                </a:solidFill>
                <a:latin typeface="+mj-lt"/>
                <a:ea typeface="+mj-ea"/>
                <a:cs typeface="+mj-cs"/>
                <a:sym typeface="FlandersArtSans-Regular"/>
              </a:defRPr>
            </a:lvl1pPr>
          </a:lstStyle>
          <a:p>
            <a:r>
              <a:t>www.vlaanderen.be\informatievlaanderen</a:t>
            </a:r>
          </a:p>
        </p:txBody>
      </p:sp>
      <p:sp>
        <p:nvSpPr>
          <p:cNvPr id="18" name="Dianumm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124" name="Titeltekst"/>
          <p:cNvSpPr txBox="1">
            <a:spLocks noGrp="1"/>
          </p:cNvSpPr>
          <p:nvPr>
            <p:ph type="title"/>
          </p:nvPr>
        </p:nvSpPr>
        <p:spPr>
          <a:prstGeom prst="rect">
            <a:avLst/>
          </a:prstGeom>
        </p:spPr>
        <p:txBody>
          <a:bodyPr/>
          <a:lstStyle/>
          <a:p>
            <a:r>
              <a:t>Titeltekst</a:t>
            </a:r>
          </a:p>
        </p:txBody>
      </p:sp>
      <p:sp>
        <p:nvSpPr>
          <p:cNvPr id="125"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6" name="Dianumm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nkel Titel">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project – BWG 2</a:t>
            </a:r>
          </a:p>
        </p:txBody>
      </p:sp>
      <p:sp>
        <p:nvSpPr>
          <p:cNvPr id="11"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2"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 oktober 2018</a:t>
            </a:r>
          </a:p>
        </p:txBody>
      </p:sp>
    </p:spTree>
    <p:extLst>
      <p:ext uri="{BB962C8B-B14F-4D97-AF65-F5344CB8AC3E}">
        <p14:creationId xmlns:p14="http://schemas.microsoft.com/office/powerpoint/2010/main" val="29947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eg">
  <p:cSld name="Leeg">
    <p:spTree>
      <p:nvGrpSpPr>
        <p:cNvPr id="1" name="Shape 107"/>
        <p:cNvGrpSpPr/>
        <p:nvPr/>
      </p:nvGrpSpPr>
      <p:grpSpPr>
        <a:xfrm>
          <a:off x="0" y="0"/>
          <a:ext cx="0" cy="0"/>
          <a:chOff x="0" y="0"/>
          <a:chExt cx="0" cy="0"/>
        </a:xfrm>
      </p:grpSpPr>
      <p:sp>
        <p:nvSpPr>
          <p:cNvPr id="108" name="Google Shape;108;p22"/>
          <p:cNvSpPr txBox="1">
            <a:spLocks noGrp="1"/>
          </p:cNvSpPr>
          <p:nvPr>
            <p:ph type="sldNum" idx="12"/>
          </p:nvPr>
        </p:nvSpPr>
        <p:spPr>
          <a:xfrm>
            <a:off x="7449015" y="6336000"/>
            <a:ext cx="2320175"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75">
                <a:solidFill>
                  <a:srgbClr val="7F7F7F"/>
                </a:solidFill>
                <a:latin typeface="Arial"/>
                <a:ea typeface="Arial"/>
                <a:cs typeface="Arial"/>
                <a:sym typeface="Arial"/>
              </a:defRPr>
            </a:lvl1pPr>
            <a:lvl2pPr marL="0" marR="0" lvl="1" indent="0" algn="r" rtl="0">
              <a:spcBef>
                <a:spcPts val="0"/>
              </a:spcBef>
              <a:buNone/>
              <a:defRPr sz="975">
                <a:solidFill>
                  <a:srgbClr val="7F7F7F"/>
                </a:solidFill>
                <a:latin typeface="Arial"/>
                <a:ea typeface="Arial"/>
                <a:cs typeface="Arial"/>
                <a:sym typeface="Arial"/>
              </a:defRPr>
            </a:lvl2pPr>
            <a:lvl3pPr marL="0" marR="0" lvl="2" indent="0" algn="r" rtl="0">
              <a:spcBef>
                <a:spcPts val="0"/>
              </a:spcBef>
              <a:buNone/>
              <a:defRPr sz="975">
                <a:solidFill>
                  <a:srgbClr val="7F7F7F"/>
                </a:solidFill>
                <a:latin typeface="Arial"/>
                <a:ea typeface="Arial"/>
                <a:cs typeface="Arial"/>
                <a:sym typeface="Arial"/>
              </a:defRPr>
            </a:lvl3pPr>
            <a:lvl4pPr marL="0" marR="0" lvl="3" indent="0" algn="r" rtl="0">
              <a:spcBef>
                <a:spcPts val="0"/>
              </a:spcBef>
              <a:buNone/>
              <a:defRPr sz="975">
                <a:solidFill>
                  <a:srgbClr val="7F7F7F"/>
                </a:solidFill>
                <a:latin typeface="Arial"/>
                <a:ea typeface="Arial"/>
                <a:cs typeface="Arial"/>
                <a:sym typeface="Arial"/>
              </a:defRPr>
            </a:lvl4pPr>
            <a:lvl5pPr marL="0" marR="0" lvl="4" indent="0" algn="r" rtl="0">
              <a:spcBef>
                <a:spcPts val="0"/>
              </a:spcBef>
              <a:buNone/>
              <a:defRPr sz="975">
                <a:solidFill>
                  <a:srgbClr val="7F7F7F"/>
                </a:solidFill>
                <a:latin typeface="Arial"/>
                <a:ea typeface="Arial"/>
                <a:cs typeface="Arial"/>
                <a:sym typeface="Arial"/>
              </a:defRPr>
            </a:lvl5pPr>
            <a:lvl6pPr marL="0" marR="0" lvl="5" indent="0" algn="r" rtl="0">
              <a:spcBef>
                <a:spcPts val="0"/>
              </a:spcBef>
              <a:buNone/>
              <a:defRPr sz="975">
                <a:solidFill>
                  <a:srgbClr val="7F7F7F"/>
                </a:solidFill>
                <a:latin typeface="Arial"/>
                <a:ea typeface="Arial"/>
                <a:cs typeface="Arial"/>
                <a:sym typeface="Arial"/>
              </a:defRPr>
            </a:lvl6pPr>
            <a:lvl7pPr marL="0" marR="0" lvl="6" indent="0" algn="r" rtl="0">
              <a:spcBef>
                <a:spcPts val="0"/>
              </a:spcBef>
              <a:buNone/>
              <a:defRPr sz="975">
                <a:solidFill>
                  <a:srgbClr val="7F7F7F"/>
                </a:solidFill>
                <a:latin typeface="Arial"/>
                <a:ea typeface="Arial"/>
                <a:cs typeface="Arial"/>
                <a:sym typeface="Arial"/>
              </a:defRPr>
            </a:lvl7pPr>
            <a:lvl8pPr marL="0" marR="0" lvl="7" indent="0" algn="r" rtl="0">
              <a:spcBef>
                <a:spcPts val="0"/>
              </a:spcBef>
              <a:buNone/>
              <a:defRPr sz="975">
                <a:solidFill>
                  <a:srgbClr val="7F7F7F"/>
                </a:solidFill>
                <a:latin typeface="Arial"/>
                <a:ea typeface="Arial"/>
                <a:cs typeface="Arial"/>
                <a:sym typeface="Arial"/>
              </a:defRPr>
            </a:lvl8pPr>
            <a:lvl9pPr marL="0" marR="0" lvl="8" indent="0" algn="r" rtl="0">
              <a:spcBef>
                <a:spcPts val="0"/>
              </a:spcBef>
              <a:buNone/>
              <a:defRPr sz="975">
                <a:solidFill>
                  <a:srgbClr val="7F7F7F"/>
                </a:solidFill>
                <a:latin typeface="Arial"/>
                <a:ea typeface="Arial"/>
                <a:cs typeface="Arial"/>
                <a:sym typeface="Arial"/>
              </a:defRPr>
            </a:lvl9pPr>
          </a:lstStyle>
          <a:p>
            <a:r>
              <a:rPr lang="nl"/>
              <a:t>17/01/2018 </a:t>
            </a:r>
            <a:r>
              <a:rPr lang="nl" b="1"/>
              <a:t>│</a:t>
            </a:r>
            <a:fld id="{00000000-1234-1234-1234-123412341234}" type="slidenum">
              <a:rPr lang="nl" smtClean="0"/>
              <a:pPr/>
              <a:t>‹#›</a:t>
            </a:fld>
            <a:endParaRPr/>
          </a:p>
        </p:txBody>
      </p:sp>
      <p:sp>
        <p:nvSpPr>
          <p:cNvPr id="109" name="Google Shape;109;p22"/>
          <p:cNvSpPr txBox="1">
            <a:spLocks noGrp="1"/>
          </p:cNvSpPr>
          <p:nvPr>
            <p:ph type="title"/>
          </p:nvPr>
        </p:nvSpPr>
        <p:spPr>
          <a:xfrm>
            <a:off x="1404000" y="756000"/>
            <a:ext cx="8034000" cy="1116000"/>
          </a:xfrm>
          <a:prstGeom prst="rect">
            <a:avLst/>
          </a:prstGeom>
          <a:noFill/>
          <a:ln>
            <a:noFill/>
          </a:ln>
        </p:spPr>
        <p:txBody>
          <a:bodyPr spcFirstLastPara="1" wrap="square" lIns="91425" tIns="91425" rIns="91425" bIns="91425" anchor="t" anchorCtr="0"/>
          <a:lstStyle>
            <a:lvl1pPr marR="0" lvl="0" algn="l" rtl="0">
              <a:lnSpc>
                <a:spcPct val="102702"/>
              </a:lnSpc>
              <a:spcBef>
                <a:spcPts val="0"/>
              </a:spcBef>
              <a:spcAft>
                <a:spcPts val="0"/>
              </a:spcAft>
              <a:buClr>
                <a:schemeClr val="dk1"/>
              </a:buClr>
              <a:buSzPts val="3700"/>
              <a:buFont typeface="Arial"/>
              <a:buNone/>
              <a:defRPr sz="4008" b="0" i="0" u="none" strike="noStrike" cap="none">
                <a:solidFill>
                  <a:schemeClr val="dk1"/>
                </a:solidFill>
                <a:latin typeface="Arial"/>
                <a:ea typeface="Arial"/>
                <a:cs typeface="Arial"/>
                <a:sym typeface="Arial"/>
              </a:defRPr>
            </a:lvl1pPr>
            <a:lvl2pPr lvl="1" rtl="0">
              <a:spcBef>
                <a:spcPts val="0"/>
              </a:spcBef>
              <a:spcAft>
                <a:spcPts val="0"/>
              </a:spcAft>
              <a:buSzPts val="1400"/>
              <a:buNone/>
              <a:defRPr sz="1950"/>
            </a:lvl2pPr>
            <a:lvl3pPr lvl="2" rtl="0">
              <a:spcBef>
                <a:spcPts val="0"/>
              </a:spcBef>
              <a:spcAft>
                <a:spcPts val="0"/>
              </a:spcAft>
              <a:buSzPts val="1400"/>
              <a:buNone/>
              <a:defRPr sz="1950"/>
            </a:lvl3pPr>
            <a:lvl4pPr lvl="3" rtl="0">
              <a:spcBef>
                <a:spcPts val="0"/>
              </a:spcBef>
              <a:spcAft>
                <a:spcPts val="0"/>
              </a:spcAft>
              <a:buSzPts val="1400"/>
              <a:buNone/>
              <a:defRPr sz="1950"/>
            </a:lvl4pPr>
            <a:lvl5pPr lvl="4" rtl="0">
              <a:spcBef>
                <a:spcPts val="0"/>
              </a:spcBef>
              <a:spcAft>
                <a:spcPts val="0"/>
              </a:spcAft>
              <a:buSzPts val="1400"/>
              <a:buNone/>
              <a:defRPr sz="1950"/>
            </a:lvl5pPr>
            <a:lvl6pPr lvl="5" rtl="0">
              <a:spcBef>
                <a:spcPts val="0"/>
              </a:spcBef>
              <a:spcAft>
                <a:spcPts val="0"/>
              </a:spcAft>
              <a:buSzPts val="1400"/>
              <a:buNone/>
              <a:defRPr sz="1950"/>
            </a:lvl6pPr>
            <a:lvl7pPr lvl="6" rtl="0">
              <a:spcBef>
                <a:spcPts val="0"/>
              </a:spcBef>
              <a:spcAft>
                <a:spcPts val="0"/>
              </a:spcAft>
              <a:buSzPts val="1400"/>
              <a:buNone/>
              <a:defRPr sz="1950"/>
            </a:lvl7pPr>
            <a:lvl8pPr lvl="7" rtl="0">
              <a:spcBef>
                <a:spcPts val="0"/>
              </a:spcBef>
              <a:spcAft>
                <a:spcPts val="0"/>
              </a:spcAft>
              <a:buSzPts val="1400"/>
              <a:buNone/>
              <a:defRPr sz="1950"/>
            </a:lvl8pPr>
            <a:lvl9pPr lvl="8" rtl="0">
              <a:spcBef>
                <a:spcPts val="0"/>
              </a:spcBef>
              <a:spcAft>
                <a:spcPts val="0"/>
              </a:spcAft>
              <a:buSzPts val="1400"/>
              <a:buNone/>
              <a:defRPr sz="1950"/>
            </a:lvl9pPr>
          </a:lstStyle>
          <a:p>
            <a:endParaRPr/>
          </a:p>
        </p:txBody>
      </p:sp>
      <p:sp>
        <p:nvSpPr>
          <p:cNvPr id="110" name="Google Shape;110;p22"/>
          <p:cNvSpPr txBox="1">
            <a:spLocks noGrp="1"/>
          </p:cNvSpPr>
          <p:nvPr>
            <p:ph type="body" idx="1"/>
          </p:nvPr>
        </p:nvSpPr>
        <p:spPr>
          <a:xfrm>
            <a:off x="1404000" y="1915200"/>
            <a:ext cx="8034000" cy="3672000"/>
          </a:xfrm>
          <a:prstGeom prst="rect">
            <a:avLst/>
          </a:prstGeom>
          <a:noFill/>
          <a:ln>
            <a:noFill/>
          </a:ln>
        </p:spPr>
        <p:txBody>
          <a:bodyPr spcFirstLastPara="1" wrap="square" lIns="91425" tIns="91425" rIns="91425" bIns="91425" anchor="t" anchorCtr="0"/>
          <a:lstStyle>
            <a:lvl1pPr marL="495288" marR="0" lvl="0" indent="-383848" algn="l" rtl="0">
              <a:lnSpc>
                <a:spcPct val="90000"/>
              </a:lnSpc>
              <a:spcBef>
                <a:spcPts val="325"/>
              </a:spcBef>
              <a:spcAft>
                <a:spcPts val="0"/>
              </a:spcAft>
              <a:buClr>
                <a:schemeClr val="dk1"/>
              </a:buClr>
              <a:buSzPts val="1980"/>
              <a:buFont typeface="Arial"/>
              <a:buChar char="•"/>
              <a:defRPr sz="2383" b="0" i="0" u="none" strike="noStrike" cap="none">
                <a:solidFill>
                  <a:schemeClr val="dk1"/>
                </a:solidFill>
                <a:latin typeface="Arial"/>
                <a:ea typeface="Arial"/>
                <a:cs typeface="Arial"/>
                <a:sym typeface="Arial"/>
              </a:defRPr>
            </a:lvl1pPr>
            <a:lvl2pPr marL="990576" marR="0" lvl="1" indent="-361147" algn="l" rtl="0">
              <a:lnSpc>
                <a:spcPct val="90000"/>
              </a:lnSpc>
              <a:spcBef>
                <a:spcPts val="325"/>
              </a:spcBef>
              <a:spcAft>
                <a:spcPts val="0"/>
              </a:spcAft>
              <a:buClr>
                <a:srgbClr val="7F7F7F"/>
              </a:buClr>
              <a:buSzPts val="1650"/>
              <a:buFont typeface="Arial"/>
              <a:buChar char="•"/>
              <a:defRPr sz="2383" b="0" i="0" u="none" strike="noStrike" cap="none">
                <a:solidFill>
                  <a:srgbClr val="7F7F7F"/>
                </a:solidFill>
                <a:latin typeface="Arial"/>
                <a:ea typeface="Arial"/>
                <a:cs typeface="Arial"/>
                <a:sym typeface="Arial"/>
              </a:defRPr>
            </a:lvl2pPr>
            <a:lvl3pPr marL="1485863" marR="0" lvl="2" indent="-364587" algn="l" rtl="0">
              <a:lnSpc>
                <a:spcPct val="90000"/>
              </a:lnSpc>
              <a:spcBef>
                <a:spcPts val="325"/>
              </a:spcBef>
              <a:spcAft>
                <a:spcPts val="0"/>
              </a:spcAft>
              <a:buClr>
                <a:schemeClr val="dk1"/>
              </a:buClr>
              <a:buSzPts val="1700"/>
              <a:buFont typeface="Arial"/>
              <a:buChar char="•"/>
              <a:defRPr sz="2167" b="0" i="0" u="none" strike="noStrike" cap="none">
                <a:solidFill>
                  <a:schemeClr val="dk1"/>
                </a:solidFill>
                <a:latin typeface="Arial"/>
                <a:ea typeface="Arial"/>
                <a:cs typeface="Arial"/>
                <a:sym typeface="Arial"/>
              </a:defRPr>
            </a:lvl3pPr>
            <a:lvl4pPr marL="1981150" marR="0" lvl="3" indent="-350829" algn="l" rtl="0">
              <a:lnSpc>
                <a:spcPct val="90000"/>
              </a:lnSpc>
              <a:spcBef>
                <a:spcPts val="325"/>
              </a:spcBef>
              <a:spcAft>
                <a:spcPts val="0"/>
              </a:spcAft>
              <a:buClr>
                <a:schemeClr val="dk1"/>
              </a:buClr>
              <a:buSzPts val="1500"/>
              <a:buFont typeface="Arial"/>
              <a:buChar char="•"/>
              <a:defRPr sz="2167" b="0" i="0" u="none" strike="noStrike" cap="none">
                <a:solidFill>
                  <a:schemeClr val="dk1"/>
                </a:solidFill>
                <a:latin typeface="Arial"/>
                <a:ea typeface="Arial"/>
                <a:cs typeface="Arial"/>
                <a:sym typeface="Arial"/>
              </a:defRPr>
            </a:lvl4pPr>
            <a:lvl5pPr marL="2476438" marR="0" lvl="4" indent="-371466" algn="l" rtl="0">
              <a:lnSpc>
                <a:spcPct val="90000"/>
              </a:lnSpc>
              <a:spcBef>
                <a:spcPts val="325"/>
              </a:spcBef>
              <a:spcAft>
                <a:spcPts val="0"/>
              </a:spcAft>
              <a:buClr>
                <a:schemeClr val="dk1"/>
              </a:buClr>
              <a:buSzPts val="1800"/>
              <a:buFont typeface="Arial"/>
              <a:buChar char="•"/>
              <a:defRPr sz="2167" b="0" i="0" u="none" strike="noStrike" cap="none">
                <a:solidFill>
                  <a:schemeClr val="dk1"/>
                </a:solidFill>
                <a:latin typeface="Arial"/>
                <a:ea typeface="Arial"/>
                <a:cs typeface="Arial"/>
                <a:sym typeface="Arial"/>
              </a:defRPr>
            </a:lvl5pPr>
            <a:lvl6pPr marL="2971726" marR="0" lvl="5" indent="-371466"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Arial"/>
                <a:ea typeface="Arial"/>
                <a:cs typeface="Arial"/>
                <a:sym typeface="Arial"/>
              </a:defRPr>
            </a:lvl6pPr>
            <a:lvl7pPr marL="3467013" marR="0" lvl="6" indent="-371466"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Arial"/>
                <a:ea typeface="Arial"/>
                <a:cs typeface="Arial"/>
                <a:sym typeface="Arial"/>
              </a:defRPr>
            </a:lvl7pPr>
            <a:lvl8pPr marL="3962301" marR="0" lvl="7" indent="-371466"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Arial"/>
                <a:ea typeface="Arial"/>
                <a:cs typeface="Arial"/>
                <a:sym typeface="Arial"/>
              </a:defRPr>
            </a:lvl8pPr>
            <a:lvl9pPr marL="4457589" marR="0" lvl="8" indent="-371466"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Arial"/>
                <a:ea typeface="Arial"/>
                <a:cs typeface="Arial"/>
                <a:sym typeface="Arial"/>
              </a:defRPr>
            </a:lvl9pPr>
          </a:lstStyle>
          <a:p>
            <a:endParaRPr/>
          </a:p>
        </p:txBody>
      </p:sp>
      <p:pic>
        <p:nvPicPr>
          <p:cNvPr id="111" name="Google Shape;111;p22"/>
          <p:cNvPicPr preferRelativeResize="0"/>
          <p:nvPr/>
        </p:nvPicPr>
        <p:blipFill rotWithShape="1">
          <a:blip r:embed="rId2">
            <a:alphaModFix/>
          </a:blip>
          <a:srcRect/>
          <a:stretch/>
        </p:blipFill>
        <p:spPr>
          <a:xfrm>
            <a:off x="702000" y="5857202"/>
            <a:ext cx="1491750" cy="714311"/>
          </a:xfrm>
          <a:prstGeom prst="rect">
            <a:avLst/>
          </a:prstGeom>
          <a:noFill/>
          <a:ln>
            <a:noFill/>
          </a:ln>
        </p:spPr>
      </p:pic>
    </p:spTree>
    <p:extLst>
      <p:ext uri="{BB962C8B-B14F-4D97-AF65-F5344CB8AC3E}">
        <p14:creationId xmlns:p14="http://schemas.microsoft.com/office/powerpoint/2010/main" val="5806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54" name="Shape 54"/>
          <p:cNvSpPr/>
          <p:nvPr userDrawn="1"/>
        </p:nvSpPr>
        <p:spPr>
          <a:xfrm>
            <a:off x="2" y="0"/>
            <a:ext cx="961572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18835" y="0"/>
                </a:lnTo>
                <a:lnTo>
                  <a:pt x="21600" y="21600"/>
                </a:lnTo>
                <a:lnTo>
                  <a:pt x="33" y="21600"/>
                </a:lnTo>
                <a:lnTo>
                  <a:pt x="0" y="37"/>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56" name="image3.png"/>
          <p:cNvPicPr/>
          <p:nvPr/>
        </p:nvPicPr>
        <p:blipFill>
          <a:blip r:embed="rId2">
            <a:extLst/>
          </a:blip>
          <a:stretch>
            <a:fillRect/>
          </a:stretch>
        </p:blipFill>
        <p:spPr>
          <a:xfrm>
            <a:off x="700173" y="692695"/>
            <a:ext cx="1950001" cy="734484"/>
          </a:xfrm>
          <a:prstGeom prst="rect">
            <a:avLst/>
          </a:prstGeom>
          <a:ln w="12700">
            <a:miter lim="400000"/>
          </a:ln>
        </p:spPr>
      </p:pic>
      <p:sp>
        <p:nvSpPr>
          <p:cNvPr id="9" name="Subtitle 2"/>
          <p:cNvSpPr>
            <a:spLocks noGrp="1"/>
          </p:cNvSpPr>
          <p:nvPr>
            <p:ph type="subTitle" idx="1"/>
          </p:nvPr>
        </p:nvSpPr>
        <p:spPr>
          <a:xfrm>
            <a:off x="1028711" y="4509834"/>
            <a:ext cx="7434681"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0" name="Shape 7"/>
          <p:cNvSpPr>
            <a:spLocks noGrp="1"/>
          </p:cNvSpPr>
          <p:nvPr>
            <p:ph type="title"/>
          </p:nvPr>
        </p:nvSpPr>
        <p:spPr>
          <a:xfrm>
            <a:off x="1028712" y="1551752"/>
            <a:ext cx="7434681"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6" name="TextBox 15"/>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Tree>
    <p:extLst>
      <p:ext uri="{BB962C8B-B14F-4D97-AF65-F5344CB8AC3E}">
        <p14:creationId xmlns:p14="http://schemas.microsoft.com/office/powerpoint/2010/main" val="400329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2">
    <p:spTree>
      <p:nvGrpSpPr>
        <p:cNvPr id="1" name=""/>
        <p:cNvGrpSpPr/>
        <p:nvPr/>
      </p:nvGrpSpPr>
      <p:grpSpPr>
        <a:xfrm>
          <a:off x="0" y="0"/>
          <a:ext cx="0" cy="0"/>
          <a:chOff x="0" y="0"/>
          <a:chExt cx="0" cy="0"/>
        </a:xfrm>
      </p:grpSpPr>
      <p:sp>
        <p:nvSpPr>
          <p:cNvPr id="15" name="Shape 108"/>
          <p:cNvSpPr/>
          <p:nvPr userDrawn="1"/>
        </p:nvSpPr>
        <p:spPr>
          <a:xfrm>
            <a:off x="1" y="-21306"/>
            <a:ext cx="6861969" cy="68793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15" y="0"/>
                </a:lnTo>
                <a:lnTo>
                  <a:pt x="21600" y="21600"/>
                </a:lnTo>
                <a:lnTo>
                  <a:pt x="34" y="21600"/>
                </a:lnTo>
                <a:lnTo>
                  <a:pt x="0" y="0"/>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6" name="image3.png"/>
          <p:cNvPicPr/>
          <p:nvPr userDrawn="1"/>
        </p:nvPicPr>
        <p:blipFill>
          <a:blip r:embed="rId2">
            <a:extLst/>
          </a:blip>
          <a:stretch>
            <a:fillRect/>
          </a:stretch>
        </p:blipFill>
        <p:spPr>
          <a:xfrm>
            <a:off x="700173" y="692695"/>
            <a:ext cx="1950001" cy="734484"/>
          </a:xfrm>
          <a:prstGeom prst="rect">
            <a:avLst/>
          </a:prstGeom>
          <a:ln w="12700">
            <a:miter lim="400000"/>
          </a:ln>
        </p:spPr>
      </p:pic>
      <p:sp>
        <p:nvSpPr>
          <p:cNvPr id="10" name="Subtitle 2"/>
          <p:cNvSpPr>
            <a:spLocks noGrp="1"/>
          </p:cNvSpPr>
          <p:nvPr>
            <p:ph type="subTitle" idx="1"/>
          </p:nvPr>
        </p:nvSpPr>
        <p:spPr>
          <a:xfrm>
            <a:off x="1028712" y="4509834"/>
            <a:ext cx="5094419"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2" name="Shape 7"/>
          <p:cNvSpPr>
            <a:spLocks noGrp="1"/>
          </p:cNvSpPr>
          <p:nvPr>
            <p:ph type="title"/>
          </p:nvPr>
        </p:nvSpPr>
        <p:spPr>
          <a:xfrm>
            <a:off x="1028711" y="1551752"/>
            <a:ext cx="4236324"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7" name="TextBox 16"/>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9" name="Picture 3" descr="C:\Users\dekocklu\Pictures\electrician_plug_it_in_400_wht_5536.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77202" y="2138759"/>
            <a:ext cx="1368152" cy="1824203"/>
          </a:xfrm>
          <a:prstGeom prst="rect">
            <a:avLst/>
          </a:prstGeom>
          <a:noFill/>
        </p:spPr>
      </p:pic>
      <p:pic>
        <p:nvPicPr>
          <p:cNvPr id="13" name="Picture 6" descr="C:\Users\dekocklu\Pictures\cyclist_clip_400_wht_5683.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54672" y="4313702"/>
            <a:ext cx="1013211" cy="1634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dekocklu\Pictures\jackhammer_the_concrete_400_wht_7525.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51489" y="3104031"/>
            <a:ext cx="1520270" cy="14252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dekocklu\Pictures\group_of_protesters_9442.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44016" y="4570641"/>
            <a:ext cx="1637009" cy="12048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dekocklu\Pictures\road_closed_sign_400_wht_10780.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44478" y="332056"/>
            <a:ext cx="1707011" cy="1493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dekocklu\Pictures\construction_pipes_turn_valve_400_wht_8575.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170246" y="296479"/>
            <a:ext cx="1610920" cy="17183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dekocklu\Pictures\bus_trip_400_wht_7013.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928989" y="2396552"/>
            <a:ext cx="1768866" cy="119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238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490" y="1"/>
            <a:ext cx="9555510" cy="5622356"/>
          </a:xfrm>
          <a:prstGeom prst="rect">
            <a:avLst/>
          </a:prstGeom>
          <a:noFill/>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2" name="Shape 7"/>
          <p:cNvSpPr>
            <a:spLocks noGrp="1"/>
          </p:cNvSpPr>
          <p:nvPr>
            <p:ph type="title"/>
          </p:nvPr>
        </p:nvSpPr>
        <p:spPr>
          <a:xfrm>
            <a:off x="1028712" y="1551752"/>
            <a:ext cx="7429500" cy="2794621"/>
          </a:xfrm>
          <a:prstGeom prst="rect">
            <a:avLst/>
          </a:prstGeom>
          <a:noFill/>
        </p:spPr>
        <p:txBody>
          <a:bodyPr anchor="b"/>
          <a:lstStyle>
            <a:lvl1pPr algn="l">
              <a:defRPr sz="3600">
                <a:solidFill>
                  <a:schemeClr val="accent1"/>
                </a:solidFill>
                <a:latin typeface="FlandersArtSans-Bold" panose="00000800000000000000" pitchFamily="2" charset="0"/>
              </a:defRPr>
            </a:lvl1pPr>
          </a:lstStyle>
          <a:p>
            <a:pPr lvl="0">
              <a:defRPr sz="1800" b="0"/>
            </a:pPr>
            <a:r>
              <a:rPr lang="nl-NL" sz="3600" b="1"/>
              <a:t>Klik om de stijl te bewerken</a:t>
            </a:r>
            <a:endParaRPr sz="3600" b="1"/>
          </a:p>
        </p:txBody>
      </p:sp>
      <p:sp>
        <p:nvSpPr>
          <p:cNvPr id="13"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171" y="687274"/>
            <a:ext cx="1950000" cy="701014"/>
          </a:xfrm>
          <a:prstGeom prst="rect">
            <a:avLst/>
          </a:prstGeom>
        </p:spPr>
      </p:pic>
      <p:sp>
        <p:nvSpPr>
          <p:cNvPr id="14" name="TextBox 13"/>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
        <p:nvSpPr>
          <p:cNvPr id="11" name="Subtitle 2"/>
          <p:cNvSpPr>
            <a:spLocks noGrp="1"/>
          </p:cNvSpPr>
          <p:nvPr>
            <p:ph type="subTitle" idx="1"/>
          </p:nvPr>
        </p:nvSpPr>
        <p:spPr>
          <a:xfrm>
            <a:off x="1028712" y="4509834"/>
            <a:ext cx="7429501" cy="948859"/>
          </a:xfrm>
          <a:noFill/>
        </p:spPr>
        <p:txBody>
          <a:bodyPr/>
          <a:lstStyle>
            <a:lvl1pPr marL="0" indent="0" algn="l">
              <a:buNone/>
              <a:defRPr sz="2400">
                <a:solidFill>
                  <a:schemeClr val="bg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2268993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7"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
        <p:nvSpPr>
          <p:cNvPr id="4"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4234453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ussentitel 2">
    <p:spTree>
      <p:nvGrpSpPr>
        <p:cNvPr id="1" name=""/>
        <p:cNvGrpSpPr/>
        <p:nvPr/>
      </p:nvGrpSpPr>
      <p:grpSpPr>
        <a:xfrm>
          <a:off x="0" y="0"/>
          <a:ext cx="0" cy="0"/>
          <a:chOff x="0" y="0"/>
          <a:chExt cx="0" cy="0"/>
        </a:xfrm>
      </p:grpSpPr>
      <p:pic>
        <p:nvPicPr>
          <p:cNvPr id="10" name="image1.png"/>
          <p:cNvPicPr/>
          <p:nvPr/>
        </p:nvPicPr>
        <p:blipFill>
          <a:blip r:embed="rId2">
            <a:extLst/>
          </a:blip>
          <a:srcRect l="763" t="1399" r="6439" b="3435"/>
          <a:stretch>
            <a:fillRect/>
          </a:stretch>
        </p:blipFill>
        <p:spPr>
          <a:xfrm>
            <a:off x="350488" y="-1"/>
            <a:ext cx="9555512" cy="6858001"/>
          </a:xfrm>
          <a:prstGeom prst="rect">
            <a:avLst/>
          </a:prstGeom>
          <a:ln w="12700">
            <a:miter lim="400000"/>
          </a:ln>
        </p:spPr>
      </p:pic>
      <p:sp>
        <p:nvSpPr>
          <p:cNvPr id="5"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6"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Tree>
    <p:extLst>
      <p:ext uri="{BB962C8B-B14F-4D97-AF65-F5344CB8AC3E}">
        <p14:creationId xmlns:p14="http://schemas.microsoft.com/office/powerpoint/2010/main" val="1985335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9"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1"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Business Werkgroep 3</a:t>
            </a:r>
          </a:p>
        </p:txBody>
      </p:sp>
      <p:sp>
        <p:nvSpPr>
          <p:cNvPr id="12"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3"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9 oktober 2017 </a:t>
            </a:r>
          </a:p>
        </p:txBody>
      </p:sp>
    </p:spTree>
    <p:extLst>
      <p:ext uri="{BB962C8B-B14F-4D97-AF65-F5344CB8AC3E}">
        <p14:creationId xmlns:p14="http://schemas.microsoft.com/office/powerpoint/2010/main" val="44737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dubbele Inhoud">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681038"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Business Werkgroep 3</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9 oktober 2017</a:t>
            </a:r>
          </a:p>
        </p:txBody>
      </p:sp>
      <p:sp>
        <p:nvSpPr>
          <p:cNvPr id="18" name="Content Placeholder 2"/>
          <p:cNvSpPr>
            <a:spLocks noGrp="1"/>
          </p:cNvSpPr>
          <p:nvPr>
            <p:ph sz="quarter" idx="11"/>
          </p:nvPr>
        </p:nvSpPr>
        <p:spPr>
          <a:xfrm>
            <a:off x="5040876"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Tree>
    <p:extLst>
      <p:ext uri="{BB962C8B-B14F-4D97-AF65-F5344CB8AC3E}">
        <p14:creationId xmlns:p14="http://schemas.microsoft.com/office/powerpoint/2010/main" val="3181482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2">
    <p:spTree>
      <p:nvGrpSpPr>
        <p:cNvPr id="1" name=""/>
        <p:cNvGrpSpPr/>
        <p:nvPr/>
      </p:nvGrpSpPr>
      <p:grpSpPr>
        <a:xfrm>
          <a:off x="0" y="0"/>
          <a:ext cx="0" cy="0"/>
          <a:chOff x="0" y="0"/>
          <a:chExt cx="0" cy="0"/>
        </a:xfrm>
      </p:grpSpPr>
      <p:pic>
        <p:nvPicPr>
          <p:cNvPr id="25" name="Picture 1" descr="Picture 1"/>
          <p:cNvPicPr>
            <a:picLocks noChangeAspect="1"/>
          </p:cNvPicPr>
          <p:nvPr/>
        </p:nvPicPr>
        <p:blipFill>
          <a:blip r:embed="rId2">
            <a:extLst/>
          </a:blip>
          <a:stretch>
            <a:fillRect/>
          </a:stretch>
        </p:blipFill>
        <p:spPr>
          <a:xfrm>
            <a:off x="1143153" y="-21307"/>
            <a:ext cx="8762847" cy="5643665"/>
          </a:xfrm>
          <a:prstGeom prst="rect">
            <a:avLst/>
          </a:prstGeom>
          <a:ln w="12700">
            <a:miter lim="400000"/>
          </a:ln>
        </p:spPr>
      </p:pic>
      <p:sp>
        <p:nvSpPr>
          <p:cNvPr id="26" name="Shape 108"/>
          <p:cNvSpPr/>
          <p:nvPr/>
        </p:nvSpPr>
        <p:spPr>
          <a:xfrm>
            <a:off x="1" y="-21306"/>
            <a:ext cx="6861969" cy="68793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15" y="0"/>
                </a:lnTo>
                <a:lnTo>
                  <a:pt x="21600" y="21600"/>
                </a:lnTo>
                <a:lnTo>
                  <a:pt x="34" y="21600"/>
                </a:lnTo>
                <a:lnTo>
                  <a:pt x="0" y="0"/>
                </a:lnTo>
                <a:close/>
              </a:path>
            </a:pathLst>
          </a:custGeom>
          <a:solidFill>
            <a:srgbClr val="FFFF00"/>
          </a:solidFill>
          <a:ln w="12700">
            <a:miter lim="400000"/>
          </a:ln>
        </p:spPr>
        <p:txBody>
          <a:bodyPr lIns="45719" rIns="45719" anchor="ctr"/>
          <a:lstStyle/>
          <a:p>
            <a:pPr algn="ctr">
              <a:defRPr sz="1800">
                <a:solidFill>
                  <a:srgbClr val="FFFFFF"/>
                </a:solidFill>
              </a:defRPr>
            </a:pPr>
            <a:endParaRPr/>
          </a:p>
        </p:txBody>
      </p:sp>
      <p:pic>
        <p:nvPicPr>
          <p:cNvPr id="27" name="image3.png" descr="image3.png"/>
          <p:cNvPicPr>
            <a:picLocks noChangeAspect="1"/>
          </p:cNvPicPr>
          <p:nvPr/>
        </p:nvPicPr>
        <p:blipFill>
          <a:blip r:embed="rId3">
            <a:extLst/>
          </a:blip>
          <a:stretch>
            <a:fillRect/>
          </a:stretch>
        </p:blipFill>
        <p:spPr>
          <a:xfrm>
            <a:off x="700173" y="692694"/>
            <a:ext cx="1950001" cy="734485"/>
          </a:xfrm>
          <a:prstGeom prst="rect">
            <a:avLst/>
          </a:prstGeom>
          <a:ln w="12700">
            <a:miter lim="400000"/>
          </a:ln>
        </p:spPr>
      </p:pic>
      <p:sp>
        <p:nvSpPr>
          <p:cNvPr id="28" name="Hoofdtekst - niveau één…"/>
          <p:cNvSpPr txBox="1">
            <a:spLocks noGrp="1"/>
          </p:cNvSpPr>
          <p:nvPr>
            <p:ph type="body" sz="quarter" idx="1"/>
          </p:nvPr>
        </p:nvSpPr>
        <p:spPr>
          <a:xfrm>
            <a:off x="1028712" y="4509834"/>
            <a:ext cx="5094419" cy="1112526"/>
          </a:xfrm>
          <a:prstGeom prst="rect">
            <a:avLst/>
          </a:prstGeom>
        </p:spPr>
        <p:txBody>
          <a:bodyPr/>
          <a:lstStyle>
            <a:lvl1pPr marL="0" indent="0">
              <a:buSzTx/>
              <a:buFontTx/>
              <a:buNone/>
              <a:defRPr>
                <a:solidFill>
                  <a:schemeClr val="accent4"/>
                </a:solidFill>
              </a:defRPr>
            </a:lvl1pPr>
            <a:lvl2pPr marL="0" indent="457200">
              <a:buSzTx/>
              <a:buFontTx/>
              <a:buNone/>
              <a:defRPr>
                <a:solidFill>
                  <a:schemeClr val="accent4"/>
                </a:solidFill>
              </a:defRPr>
            </a:lvl2pPr>
            <a:lvl3pPr marL="0" indent="914400">
              <a:buSzTx/>
              <a:buFontTx/>
              <a:buNone/>
              <a:defRPr>
                <a:solidFill>
                  <a:schemeClr val="accent4"/>
                </a:solidFill>
              </a:defRPr>
            </a:lvl3pPr>
            <a:lvl4pPr marL="0" indent="1371600">
              <a:buSzTx/>
              <a:buFontTx/>
              <a:buNone/>
              <a:defRPr>
                <a:solidFill>
                  <a:schemeClr val="accent4"/>
                </a:solidFill>
              </a:defRPr>
            </a:lvl4pPr>
            <a:lvl5pPr marL="0" indent="1828800">
              <a:buSzTx/>
              <a:buFontTx/>
              <a:buNone/>
              <a:defRPr>
                <a:solidFill>
                  <a:schemeClr val="accent4"/>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9" name="Titeltekst"/>
          <p:cNvSpPr txBox="1">
            <a:spLocks noGrp="1"/>
          </p:cNvSpPr>
          <p:nvPr>
            <p:ph type="title"/>
          </p:nvPr>
        </p:nvSpPr>
        <p:spPr>
          <a:xfrm>
            <a:off x="1028711" y="1551751"/>
            <a:ext cx="4236325" cy="2794623"/>
          </a:xfrm>
          <a:prstGeom prst="rect">
            <a:avLst/>
          </a:prstGeom>
        </p:spPr>
        <p:txBody>
          <a:bodyPr anchor="b"/>
          <a:lstStyle>
            <a:lvl1pPr>
              <a:defRPr sz="3600" b="1"/>
            </a:lvl1pPr>
          </a:lstStyle>
          <a:p>
            <a:r>
              <a:t>Titeltekst</a:t>
            </a:r>
          </a:p>
        </p:txBody>
      </p:sp>
      <p:pic>
        <p:nvPicPr>
          <p:cNvPr id="30" name="Picture 10" descr="Picture 10"/>
          <p:cNvPicPr>
            <a:picLocks noChangeAspect="1"/>
          </p:cNvPicPr>
          <p:nvPr/>
        </p:nvPicPr>
        <p:blipFill>
          <a:blip r:embed="rId4">
            <a:extLst/>
          </a:blip>
          <a:stretch>
            <a:fillRect/>
          </a:stretch>
        </p:blipFill>
        <p:spPr>
          <a:xfrm>
            <a:off x="700171" y="5770200"/>
            <a:ext cx="1525529" cy="396242"/>
          </a:xfrm>
          <a:prstGeom prst="rect">
            <a:avLst/>
          </a:prstGeom>
          <a:ln w="12700">
            <a:miter lim="400000"/>
          </a:ln>
        </p:spPr>
      </p:pic>
      <p:sp>
        <p:nvSpPr>
          <p:cNvPr id="31" name="TextBox 16"/>
          <p:cNvSpPr txBox="1"/>
          <p:nvPr/>
        </p:nvSpPr>
        <p:spPr>
          <a:xfrm>
            <a:off x="6591182" y="5889445"/>
            <a:ext cx="3198356"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defTabSz="914400">
              <a:defRPr sz="1200">
                <a:solidFill>
                  <a:srgbClr val="000000"/>
                </a:solidFill>
                <a:latin typeface="+mj-lt"/>
                <a:ea typeface="+mj-ea"/>
                <a:cs typeface="+mj-cs"/>
                <a:sym typeface="FlandersArtSans-Regular"/>
              </a:defRPr>
            </a:lvl1pPr>
          </a:lstStyle>
          <a:p>
            <a:r>
              <a:t>www.vlaanderen.be\informatievlaanderen</a:t>
            </a:r>
          </a:p>
        </p:txBody>
      </p:sp>
      <p:sp>
        <p:nvSpPr>
          <p:cNvPr id="32" name="Dianumm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kel Titel">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Business Werkgroep 3</a:t>
            </a:r>
          </a:p>
        </p:txBody>
      </p:sp>
      <p:sp>
        <p:nvSpPr>
          <p:cNvPr id="11"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2"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9 oktober 2017</a:t>
            </a:r>
          </a:p>
        </p:txBody>
      </p:sp>
    </p:spTree>
    <p:extLst>
      <p:ext uri="{BB962C8B-B14F-4D97-AF65-F5344CB8AC3E}">
        <p14:creationId xmlns:p14="http://schemas.microsoft.com/office/powerpoint/2010/main" val="1480598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6"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Business Werkgroep 3</a:t>
            </a:r>
          </a:p>
        </p:txBody>
      </p:sp>
      <p:sp>
        <p:nvSpPr>
          <p:cNvPr id="9"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0"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9 oktober 2017</a:t>
            </a:r>
          </a:p>
        </p:txBody>
      </p:sp>
    </p:spTree>
    <p:extLst>
      <p:ext uri="{BB962C8B-B14F-4D97-AF65-F5344CB8AC3E}">
        <p14:creationId xmlns:p14="http://schemas.microsoft.com/office/powerpoint/2010/main" val="2040636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62524" y="365128"/>
            <a:ext cx="3023824" cy="1325563"/>
          </a:xfrm>
          <a:prstGeom prst="rect">
            <a:avLst/>
          </a:prstGeom>
        </p:spPr>
        <p:txBody>
          <a:bodyPr vert="horz" lIns="91440" tIns="45720" rIns="91440" bIns="45720" rtlCol="0" anchor="t">
            <a:normAutofit/>
          </a:bodyPr>
          <a:lstStyle>
            <a:lvl1pPr>
              <a:defRPr sz="2400">
                <a:latin typeface="FlandersArtSans-Bold" panose="00000800000000000000" pitchFamily="2" charset="0"/>
              </a:defRPr>
            </a:lvl1pPr>
          </a:lstStyle>
          <a:p>
            <a:r>
              <a:rPr lang="nl-NL"/>
              <a:t>Klik om de stijl te bewerken</a:t>
            </a:r>
            <a:endParaRPr lang="nl-BE"/>
          </a:p>
        </p:txBody>
      </p:sp>
      <p:sp>
        <p:nvSpPr>
          <p:cNvPr id="7" name="Shape 40"/>
          <p:cNvSpPr>
            <a:spLocks noGrp="1"/>
          </p:cNvSpPr>
          <p:nvPr>
            <p:ph type="body" idx="1"/>
          </p:nvPr>
        </p:nvSpPr>
        <p:spPr>
          <a:xfrm>
            <a:off x="662524" y="5892601"/>
            <a:ext cx="3023824"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10" name="Content Placeholder 2"/>
          <p:cNvSpPr>
            <a:spLocks noGrp="1"/>
          </p:cNvSpPr>
          <p:nvPr>
            <p:ph sz="quarter" idx="10"/>
          </p:nvPr>
        </p:nvSpPr>
        <p:spPr>
          <a:xfrm>
            <a:off x="3842570" y="365126"/>
            <a:ext cx="5382393" cy="6109416"/>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Business Werkgroep 3</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9 oktober 2017</a:t>
            </a:r>
          </a:p>
        </p:txBody>
      </p:sp>
    </p:spTree>
    <p:extLst>
      <p:ext uri="{BB962C8B-B14F-4D97-AF65-F5344CB8AC3E}">
        <p14:creationId xmlns:p14="http://schemas.microsoft.com/office/powerpoint/2010/main" val="3280026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0" name="Shape 40"/>
          <p:cNvSpPr>
            <a:spLocks noGrp="1"/>
          </p:cNvSpPr>
          <p:nvPr>
            <p:ph type="body" idx="1"/>
          </p:nvPr>
        </p:nvSpPr>
        <p:spPr>
          <a:xfrm>
            <a:off x="1432474" y="5817248"/>
            <a:ext cx="6963661"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3" name="Picture Placeholder 2"/>
          <p:cNvSpPr>
            <a:spLocks noGrp="1"/>
          </p:cNvSpPr>
          <p:nvPr>
            <p:ph type="pic" sz="quarter" idx="10"/>
          </p:nvPr>
        </p:nvSpPr>
        <p:spPr>
          <a:xfrm>
            <a:off x="1432472" y="1499129"/>
            <a:ext cx="6963662" cy="4168466"/>
          </a:xfrm>
        </p:spPr>
        <p:txBody>
          <a:bodyPr/>
          <a:lstStyle>
            <a:lvl1pPr marL="0" indent="0">
              <a:buNone/>
              <a:defRPr>
                <a:latin typeface="FlandersArtSans-Regular" panose="00000500000000000000" pitchFamily="2" charset="0"/>
              </a:defRPr>
            </a:lvl1pPr>
          </a:lstStyle>
          <a:p>
            <a:r>
              <a:rPr lang="nl-NL"/>
              <a:t>Klik op het pictogram als u een afbeelding wilt toevoegen</a:t>
            </a:r>
            <a:endParaRPr lang="nl-BE"/>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Business Werkgroep 3</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9 oktober 2017</a:t>
            </a:r>
          </a:p>
        </p:txBody>
      </p:sp>
    </p:spTree>
    <p:extLst>
      <p:ext uri="{BB962C8B-B14F-4D97-AF65-F5344CB8AC3E}">
        <p14:creationId xmlns:p14="http://schemas.microsoft.com/office/powerpoint/2010/main" val="1433713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54" name="Shape 54"/>
          <p:cNvSpPr/>
          <p:nvPr userDrawn="1"/>
        </p:nvSpPr>
        <p:spPr>
          <a:xfrm>
            <a:off x="2" y="0"/>
            <a:ext cx="961572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18835" y="0"/>
                </a:lnTo>
                <a:lnTo>
                  <a:pt x="21600" y="21600"/>
                </a:lnTo>
                <a:lnTo>
                  <a:pt x="33" y="21600"/>
                </a:lnTo>
                <a:lnTo>
                  <a:pt x="0" y="37"/>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56" name="image3.png"/>
          <p:cNvPicPr/>
          <p:nvPr/>
        </p:nvPicPr>
        <p:blipFill>
          <a:blip r:embed="rId2">
            <a:extLst/>
          </a:blip>
          <a:stretch>
            <a:fillRect/>
          </a:stretch>
        </p:blipFill>
        <p:spPr>
          <a:xfrm>
            <a:off x="700173" y="692695"/>
            <a:ext cx="1950001" cy="734484"/>
          </a:xfrm>
          <a:prstGeom prst="rect">
            <a:avLst/>
          </a:prstGeom>
          <a:ln w="12700">
            <a:miter lim="400000"/>
          </a:ln>
        </p:spPr>
      </p:pic>
      <p:sp>
        <p:nvSpPr>
          <p:cNvPr id="9" name="Subtitle 2"/>
          <p:cNvSpPr>
            <a:spLocks noGrp="1"/>
          </p:cNvSpPr>
          <p:nvPr>
            <p:ph type="subTitle" idx="1"/>
          </p:nvPr>
        </p:nvSpPr>
        <p:spPr>
          <a:xfrm>
            <a:off x="1028711" y="4509834"/>
            <a:ext cx="7434681"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0" name="Shape 7"/>
          <p:cNvSpPr>
            <a:spLocks noGrp="1"/>
          </p:cNvSpPr>
          <p:nvPr>
            <p:ph type="title"/>
          </p:nvPr>
        </p:nvSpPr>
        <p:spPr>
          <a:xfrm>
            <a:off x="1028712" y="1551752"/>
            <a:ext cx="7434681"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6" name="TextBox 15"/>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Tree>
    <p:extLst>
      <p:ext uri="{BB962C8B-B14F-4D97-AF65-F5344CB8AC3E}">
        <p14:creationId xmlns:p14="http://schemas.microsoft.com/office/powerpoint/2010/main" val="344631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 2">
    <p:spTree>
      <p:nvGrpSpPr>
        <p:cNvPr id="1" name=""/>
        <p:cNvGrpSpPr/>
        <p:nvPr/>
      </p:nvGrpSpPr>
      <p:grpSpPr>
        <a:xfrm>
          <a:off x="0" y="0"/>
          <a:ext cx="0" cy="0"/>
          <a:chOff x="0" y="0"/>
          <a:chExt cx="0" cy="0"/>
        </a:xfrm>
      </p:grpSpPr>
      <p:sp>
        <p:nvSpPr>
          <p:cNvPr id="15" name="Shape 108"/>
          <p:cNvSpPr/>
          <p:nvPr userDrawn="1"/>
        </p:nvSpPr>
        <p:spPr>
          <a:xfrm>
            <a:off x="1" y="-21306"/>
            <a:ext cx="6861969" cy="68793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15" y="0"/>
                </a:lnTo>
                <a:lnTo>
                  <a:pt x="21600" y="21600"/>
                </a:lnTo>
                <a:lnTo>
                  <a:pt x="34" y="21600"/>
                </a:lnTo>
                <a:lnTo>
                  <a:pt x="0" y="0"/>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6" name="image3.png"/>
          <p:cNvPicPr/>
          <p:nvPr userDrawn="1"/>
        </p:nvPicPr>
        <p:blipFill>
          <a:blip r:embed="rId2">
            <a:extLst/>
          </a:blip>
          <a:stretch>
            <a:fillRect/>
          </a:stretch>
        </p:blipFill>
        <p:spPr>
          <a:xfrm>
            <a:off x="700173" y="692695"/>
            <a:ext cx="1950001" cy="734484"/>
          </a:xfrm>
          <a:prstGeom prst="rect">
            <a:avLst/>
          </a:prstGeom>
          <a:ln w="12700">
            <a:miter lim="400000"/>
          </a:ln>
        </p:spPr>
      </p:pic>
      <p:sp>
        <p:nvSpPr>
          <p:cNvPr id="10" name="Subtitle 2"/>
          <p:cNvSpPr>
            <a:spLocks noGrp="1"/>
          </p:cNvSpPr>
          <p:nvPr>
            <p:ph type="subTitle" idx="1"/>
          </p:nvPr>
        </p:nvSpPr>
        <p:spPr>
          <a:xfrm>
            <a:off x="1028712" y="4509834"/>
            <a:ext cx="5094419"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2" name="Shape 7"/>
          <p:cNvSpPr>
            <a:spLocks noGrp="1"/>
          </p:cNvSpPr>
          <p:nvPr>
            <p:ph type="title"/>
          </p:nvPr>
        </p:nvSpPr>
        <p:spPr>
          <a:xfrm>
            <a:off x="1028711" y="1551752"/>
            <a:ext cx="4236324"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7" name="TextBox 16"/>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9" name="Picture 3" descr="C:\Users\dekocklu\Pictures\electrician_plug_it_in_400_wht_5536.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77202" y="2138759"/>
            <a:ext cx="1368152" cy="1824203"/>
          </a:xfrm>
          <a:prstGeom prst="rect">
            <a:avLst/>
          </a:prstGeom>
          <a:noFill/>
        </p:spPr>
      </p:pic>
      <p:pic>
        <p:nvPicPr>
          <p:cNvPr id="13" name="Picture 6" descr="C:\Users\dekocklu\Pictures\cyclist_clip_400_wht_5683.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54672" y="4313702"/>
            <a:ext cx="1013211" cy="1634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dekocklu\Pictures\jackhammer_the_concrete_400_wht_7525.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51489" y="3104031"/>
            <a:ext cx="1520270" cy="14252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dekocklu\Pictures\group_of_protesters_9442.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44016" y="4570641"/>
            <a:ext cx="1637009" cy="12048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dekocklu\Pictures\road_closed_sign_400_wht_10780.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44478" y="332056"/>
            <a:ext cx="1707011" cy="1493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dekocklu\Pictures\construction_pipes_turn_valve_400_wht_8575.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170246" y="296479"/>
            <a:ext cx="1610920" cy="17183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dekocklu\Pictures\bus_trip_400_wht_7013.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928989" y="2396552"/>
            <a:ext cx="1768866" cy="119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153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490" y="1"/>
            <a:ext cx="9555510" cy="5622356"/>
          </a:xfrm>
          <a:prstGeom prst="rect">
            <a:avLst/>
          </a:prstGeom>
          <a:noFill/>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2" name="Shape 7"/>
          <p:cNvSpPr>
            <a:spLocks noGrp="1"/>
          </p:cNvSpPr>
          <p:nvPr>
            <p:ph type="title"/>
          </p:nvPr>
        </p:nvSpPr>
        <p:spPr>
          <a:xfrm>
            <a:off x="1028712" y="1551752"/>
            <a:ext cx="7429500" cy="2794621"/>
          </a:xfrm>
          <a:prstGeom prst="rect">
            <a:avLst/>
          </a:prstGeom>
          <a:noFill/>
        </p:spPr>
        <p:txBody>
          <a:bodyPr anchor="b"/>
          <a:lstStyle>
            <a:lvl1pPr algn="l">
              <a:defRPr sz="3600">
                <a:solidFill>
                  <a:schemeClr val="accent1"/>
                </a:solidFill>
                <a:latin typeface="FlandersArtSans-Bold" panose="00000800000000000000" pitchFamily="2" charset="0"/>
              </a:defRPr>
            </a:lvl1pPr>
          </a:lstStyle>
          <a:p>
            <a:pPr lvl="0">
              <a:defRPr sz="1800" b="0"/>
            </a:pPr>
            <a:r>
              <a:rPr lang="nl-NL" sz="3600" b="1"/>
              <a:t>Klik om de stijl te bewerken</a:t>
            </a:r>
            <a:endParaRPr sz="3600" b="1"/>
          </a:p>
        </p:txBody>
      </p:sp>
      <p:sp>
        <p:nvSpPr>
          <p:cNvPr id="13"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171" y="687274"/>
            <a:ext cx="1950000" cy="701014"/>
          </a:xfrm>
          <a:prstGeom prst="rect">
            <a:avLst/>
          </a:prstGeom>
        </p:spPr>
      </p:pic>
      <p:sp>
        <p:nvSpPr>
          <p:cNvPr id="14" name="TextBox 13"/>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
        <p:nvSpPr>
          <p:cNvPr id="11" name="Subtitle 2"/>
          <p:cNvSpPr>
            <a:spLocks noGrp="1"/>
          </p:cNvSpPr>
          <p:nvPr>
            <p:ph type="subTitle" idx="1"/>
          </p:nvPr>
        </p:nvSpPr>
        <p:spPr>
          <a:xfrm>
            <a:off x="1028712" y="4509834"/>
            <a:ext cx="7429501" cy="948859"/>
          </a:xfrm>
          <a:noFill/>
        </p:spPr>
        <p:txBody>
          <a:bodyPr/>
          <a:lstStyle>
            <a:lvl1pPr marL="0" indent="0" algn="l">
              <a:buNone/>
              <a:defRPr sz="2400">
                <a:solidFill>
                  <a:schemeClr val="bg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1810784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7"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
        <p:nvSpPr>
          <p:cNvPr id="4"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4063810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ussentitel 2">
    <p:spTree>
      <p:nvGrpSpPr>
        <p:cNvPr id="1" name=""/>
        <p:cNvGrpSpPr/>
        <p:nvPr/>
      </p:nvGrpSpPr>
      <p:grpSpPr>
        <a:xfrm>
          <a:off x="0" y="0"/>
          <a:ext cx="0" cy="0"/>
          <a:chOff x="0" y="0"/>
          <a:chExt cx="0" cy="0"/>
        </a:xfrm>
      </p:grpSpPr>
      <p:pic>
        <p:nvPicPr>
          <p:cNvPr id="10" name="image1.png"/>
          <p:cNvPicPr/>
          <p:nvPr/>
        </p:nvPicPr>
        <p:blipFill>
          <a:blip r:embed="rId2">
            <a:extLst/>
          </a:blip>
          <a:srcRect l="763" t="1399" r="6439" b="3435"/>
          <a:stretch>
            <a:fillRect/>
          </a:stretch>
        </p:blipFill>
        <p:spPr>
          <a:xfrm>
            <a:off x="350488" y="-1"/>
            <a:ext cx="9555512" cy="6858001"/>
          </a:xfrm>
          <a:prstGeom prst="rect">
            <a:avLst/>
          </a:prstGeom>
          <a:ln w="12700">
            <a:miter lim="400000"/>
          </a:ln>
        </p:spPr>
      </p:pic>
      <p:sp>
        <p:nvSpPr>
          <p:cNvPr id="5"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6"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Tree>
    <p:extLst>
      <p:ext uri="{BB962C8B-B14F-4D97-AF65-F5344CB8AC3E}">
        <p14:creationId xmlns:p14="http://schemas.microsoft.com/office/powerpoint/2010/main" val="130591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9"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1"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Financieringswerkgroep 1</a:t>
            </a:r>
          </a:p>
        </p:txBody>
      </p:sp>
      <p:sp>
        <p:nvSpPr>
          <p:cNvPr id="12"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3"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17 oktober 2017 </a:t>
            </a:r>
          </a:p>
        </p:txBody>
      </p:sp>
    </p:spTree>
    <p:extLst>
      <p:ext uri="{BB962C8B-B14F-4D97-AF65-F5344CB8AC3E}">
        <p14:creationId xmlns:p14="http://schemas.microsoft.com/office/powerpoint/2010/main" val="361434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el 3">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extLst/>
          </a:blip>
          <a:stretch>
            <a:fillRect/>
          </a:stretch>
        </p:blipFill>
        <p:spPr>
          <a:xfrm>
            <a:off x="350489" y="1"/>
            <a:ext cx="9555511" cy="5622357"/>
          </a:xfrm>
          <a:prstGeom prst="rect">
            <a:avLst/>
          </a:prstGeom>
          <a:ln w="12700">
            <a:miter lim="400000"/>
          </a:ln>
        </p:spPr>
      </p:pic>
      <p:pic>
        <p:nvPicPr>
          <p:cNvPr id="40" name="Picture 4" descr="Picture 4"/>
          <p:cNvPicPr>
            <a:picLocks noChangeAspect="1"/>
          </p:cNvPicPr>
          <p:nvPr/>
        </p:nvPicPr>
        <p:blipFill>
          <a:blip r:embed="rId3">
            <a:extLst/>
          </a:blip>
          <a:stretch>
            <a:fillRect/>
          </a:stretch>
        </p:blipFill>
        <p:spPr>
          <a:xfrm>
            <a:off x="700171" y="5770200"/>
            <a:ext cx="1525529" cy="396242"/>
          </a:xfrm>
          <a:prstGeom prst="rect">
            <a:avLst/>
          </a:prstGeom>
          <a:ln w="12700">
            <a:miter lim="400000"/>
          </a:ln>
        </p:spPr>
      </p:pic>
      <p:sp>
        <p:nvSpPr>
          <p:cNvPr id="41" name="Titeltekst"/>
          <p:cNvSpPr txBox="1">
            <a:spLocks noGrp="1"/>
          </p:cNvSpPr>
          <p:nvPr>
            <p:ph type="title"/>
          </p:nvPr>
        </p:nvSpPr>
        <p:spPr>
          <a:xfrm>
            <a:off x="1028712" y="1551751"/>
            <a:ext cx="7429501" cy="2794623"/>
          </a:xfrm>
          <a:prstGeom prst="rect">
            <a:avLst/>
          </a:prstGeom>
        </p:spPr>
        <p:txBody>
          <a:bodyPr anchor="b"/>
          <a:lstStyle>
            <a:lvl1pPr>
              <a:defRPr sz="3600" b="1">
                <a:solidFill>
                  <a:schemeClr val="accent1"/>
                </a:solidFill>
              </a:defRPr>
            </a:lvl1pPr>
          </a:lstStyle>
          <a:p>
            <a:r>
              <a:t>Titeltekst</a:t>
            </a:r>
          </a:p>
        </p:txBody>
      </p:sp>
      <p:sp>
        <p:nvSpPr>
          <p:cNvPr id="42" name="Shape 2"/>
          <p:cNvSpPr/>
          <p:nvPr/>
        </p:nvSpPr>
        <p:spPr>
          <a:xfrm>
            <a:off x="0" y="0"/>
            <a:ext cx="350489" cy="6858000"/>
          </a:xfrm>
          <a:prstGeom prst="rect">
            <a:avLst/>
          </a:prstGeom>
          <a:solidFill>
            <a:srgbClr val="FFFF00"/>
          </a:solidFill>
          <a:ln w="12700">
            <a:miter lim="400000"/>
          </a:ln>
        </p:spPr>
        <p:txBody>
          <a:bodyPr lIns="45719" rIns="45719" anchor="ctr"/>
          <a:lstStyle/>
          <a:p>
            <a:pPr algn="ctr">
              <a:defRPr sz="1800">
                <a:solidFill>
                  <a:srgbClr val="FFFFFF"/>
                </a:solidFill>
              </a:defRPr>
            </a:pPr>
            <a:endParaRPr/>
          </a:p>
        </p:txBody>
      </p:sp>
      <p:pic>
        <p:nvPicPr>
          <p:cNvPr id="43" name="Picture 3" descr="Picture 3"/>
          <p:cNvPicPr>
            <a:picLocks noChangeAspect="1"/>
          </p:cNvPicPr>
          <p:nvPr/>
        </p:nvPicPr>
        <p:blipFill>
          <a:blip r:embed="rId4">
            <a:extLst/>
          </a:blip>
          <a:stretch>
            <a:fillRect/>
          </a:stretch>
        </p:blipFill>
        <p:spPr>
          <a:xfrm>
            <a:off x="700171" y="687273"/>
            <a:ext cx="1950000" cy="701015"/>
          </a:xfrm>
          <a:prstGeom prst="rect">
            <a:avLst/>
          </a:prstGeom>
          <a:ln w="12700">
            <a:miter lim="400000"/>
          </a:ln>
        </p:spPr>
      </p:pic>
      <p:sp>
        <p:nvSpPr>
          <p:cNvPr id="44" name="TextBox 13"/>
          <p:cNvSpPr txBox="1"/>
          <p:nvPr/>
        </p:nvSpPr>
        <p:spPr>
          <a:xfrm>
            <a:off x="6591182" y="5889445"/>
            <a:ext cx="3198356"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defTabSz="914400">
              <a:defRPr sz="1200">
                <a:solidFill>
                  <a:srgbClr val="000000"/>
                </a:solidFill>
                <a:latin typeface="+mj-lt"/>
                <a:ea typeface="+mj-ea"/>
                <a:cs typeface="+mj-cs"/>
                <a:sym typeface="FlandersArtSans-Regular"/>
              </a:defRPr>
            </a:lvl1pPr>
          </a:lstStyle>
          <a:p>
            <a:r>
              <a:t>www.vlaanderen.be\informatievlaanderen</a:t>
            </a:r>
          </a:p>
        </p:txBody>
      </p:sp>
      <p:sp>
        <p:nvSpPr>
          <p:cNvPr id="45" name="Hoofdtekst - niveau één…"/>
          <p:cNvSpPr txBox="1">
            <a:spLocks noGrp="1"/>
          </p:cNvSpPr>
          <p:nvPr>
            <p:ph type="body" sz="quarter" idx="1"/>
          </p:nvPr>
        </p:nvSpPr>
        <p:spPr>
          <a:xfrm>
            <a:off x="1028712" y="4509834"/>
            <a:ext cx="7429501" cy="948860"/>
          </a:xfrm>
          <a:prstGeom prst="rect">
            <a:avLst/>
          </a:prstGeom>
        </p:spPr>
        <p:txBody>
          <a:bodyPr/>
          <a:lstStyle>
            <a:lvl1pPr marL="0" indent="0">
              <a:buSzTx/>
              <a:buFontTx/>
              <a:buNone/>
              <a:defRPr>
                <a:solidFill>
                  <a:srgbClr val="F6F5F3"/>
                </a:solidFill>
              </a:defRPr>
            </a:lvl1pPr>
            <a:lvl2pPr marL="0" indent="457200">
              <a:buSzTx/>
              <a:buFontTx/>
              <a:buNone/>
              <a:defRPr>
                <a:solidFill>
                  <a:srgbClr val="F6F5F3"/>
                </a:solidFill>
              </a:defRPr>
            </a:lvl2pPr>
            <a:lvl3pPr marL="0" indent="914400">
              <a:buSzTx/>
              <a:buFontTx/>
              <a:buNone/>
              <a:defRPr>
                <a:solidFill>
                  <a:srgbClr val="F6F5F3"/>
                </a:solidFill>
              </a:defRPr>
            </a:lvl3pPr>
            <a:lvl4pPr marL="0" indent="1371600">
              <a:buSzTx/>
              <a:buFontTx/>
              <a:buNone/>
              <a:defRPr>
                <a:solidFill>
                  <a:srgbClr val="F6F5F3"/>
                </a:solidFill>
              </a:defRPr>
            </a:lvl4pPr>
            <a:lvl5pPr marL="0" indent="1828800">
              <a:buSzTx/>
              <a:buFontTx/>
              <a:buNone/>
              <a:defRPr>
                <a:solidFill>
                  <a:srgbClr val="F6F5F3"/>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6" name="Dianumm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en dubbele Inhoud">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681038"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Financieringswerkgroep 1</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17 oktober 2017 </a:t>
            </a:r>
          </a:p>
        </p:txBody>
      </p:sp>
      <p:sp>
        <p:nvSpPr>
          <p:cNvPr id="18" name="Content Placeholder 2"/>
          <p:cNvSpPr>
            <a:spLocks noGrp="1"/>
          </p:cNvSpPr>
          <p:nvPr>
            <p:ph sz="quarter" idx="11"/>
          </p:nvPr>
        </p:nvSpPr>
        <p:spPr>
          <a:xfrm>
            <a:off x="5040876"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Tree>
    <p:extLst>
      <p:ext uri="{BB962C8B-B14F-4D97-AF65-F5344CB8AC3E}">
        <p14:creationId xmlns:p14="http://schemas.microsoft.com/office/powerpoint/2010/main" val="735187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kel Titel">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Financieringswerkgroep 1</a:t>
            </a:r>
          </a:p>
        </p:txBody>
      </p:sp>
      <p:sp>
        <p:nvSpPr>
          <p:cNvPr id="11"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2"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17 oktober 2017 </a:t>
            </a:r>
          </a:p>
        </p:txBody>
      </p:sp>
    </p:spTree>
    <p:extLst>
      <p:ext uri="{BB962C8B-B14F-4D97-AF65-F5344CB8AC3E}">
        <p14:creationId xmlns:p14="http://schemas.microsoft.com/office/powerpoint/2010/main" val="3522325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6"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Financieringswerkgroep 1</a:t>
            </a:r>
          </a:p>
        </p:txBody>
      </p:sp>
      <p:sp>
        <p:nvSpPr>
          <p:cNvPr id="9"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0"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17 oktober 2017 </a:t>
            </a:r>
          </a:p>
        </p:txBody>
      </p:sp>
    </p:spTree>
    <p:extLst>
      <p:ext uri="{BB962C8B-B14F-4D97-AF65-F5344CB8AC3E}">
        <p14:creationId xmlns:p14="http://schemas.microsoft.com/office/powerpoint/2010/main" val="2272487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62524" y="365128"/>
            <a:ext cx="3023824" cy="1325563"/>
          </a:xfrm>
          <a:prstGeom prst="rect">
            <a:avLst/>
          </a:prstGeom>
        </p:spPr>
        <p:txBody>
          <a:bodyPr vert="horz" lIns="91440" tIns="45720" rIns="91440" bIns="45720" rtlCol="0" anchor="t">
            <a:normAutofit/>
          </a:bodyPr>
          <a:lstStyle>
            <a:lvl1pPr>
              <a:defRPr sz="2400">
                <a:latin typeface="FlandersArtSans-Bold" panose="00000800000000000000" pitchFamily="2" charset="0"/>
              </a:defRPr>
            </a:lvl1pPr>
          </a:lstStyle>
          <a:p>
            <a:r>
              <a:rPr lang="nl-NL"/>
              <a:t>Klik om de stijl te bewerken</a:t>
            </a:r>
            <a:endParaRPr lang="nl-BE"/>
          </a:p>
        </p:txBody>
      </p:sp>
      <p:sp>
        <p:nvSpPr>
          <p:cNvPr id="7" name="Shape 40"/>
          <p:cNvSpPr>
            <a:spLocks noGrp="1"/>
          </p:cNvSpPr>
          <p:nvPr>
            <p:ph type="body" idx="1"/>
          </p:nvPr>
        </p:nvSpPr>
        <p:spPr>
          <a:xfrm>
            <a:off x="662524" y="5892601"/>
            <a:ext cx="3023824"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10" name="Content Placeholder 2"/>
          <p:cNvSpPr>
            <a:spLocks noGrp="1"/>
          </p:cNvSpPr>
          <p:nvPr>
            <p:ph sz="quarter" idx="10"/>
          </p:nvPr>
        </p:nvSpPr>
        <p:spPr>
          <a:xfrm>
            <a:off x="3842570" y="365126"/>
            <a:ext cx="5382393" cy="6109416"/>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Financieringswerkgroep 1</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17 oktober 2017 </a:t>
            </a:r>
          </a:p>
        </p:txBody>
      </p:sp>
    </p:spTree>
    <p:extLst>
      <p:ext uri="{BB962C8B-B14F-4D97-AF65-F5344CB8AC3E}">
        <p14:creationId xmlns:p14="http://schemas.microsoft.com/office/powerpoint/2010/main" val="123404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0" name="Shape 40"/>
          <p:cNvSpPr>
            <a:spLocks noGrp="1"/>
          </p:cNvSpPr>
          <p:nvPr>
            <p:ph type="body" idx="1"/>
          </p:nvPr>
        </p:nvSpPr>
        <p:spPr>
          <a:xfrm>
            <a:off x="1432474" y="5817248"/>
            <a:ext cx="6963661"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3" name="Picture Placeholder 2"/>
          <p:cNvSpPr>
            <a:spLocks noGrp="1"/>
          </p:cNvSpPr>
          <p:nvPr>
            <p:ph type="pic" sz="quarter" idx="10"/>
          </p:nvPr>
        </p:nvSpPr>
        <p:spPr>
          <a:xfrm>
            <a:off x="1432472" y="1499129"/>
            <a:ext cx="6963662" cy="4168466"/>
          </a:xfrm>
        </p:spPr>
        <p:txBody>
          <a:bodyPr/>
          <a:lstStyle>
            <a:lvl1pPr marL="0" indent="0">
              <a:buNone/>
              <a:defRPr>
                <a:latin typeface="FlandersArtSans-Regular" panose="00000500000000000000" pitchFamily="2" charset="0"/>
              </a:defRPr>
            </a:lvl1pPr>
          </a:lstStyle>
          <a:p>
            <a:r>
              <a:rPr lang="nl-NL"/>
              <a:t>Klik op het pictogram als u een afbeelding wilt toevoegen</a:t>
            </a:r>
            <a:endParaRPr lang="nl-BE"/>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Financieringswerkgroep 1</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17 oktober 2017 </a:t>
            </a:r>
          </a:p>
        </p:txBody>
      </p:sp>
    </p:spTree>
    <p:extLst>
      <p:ext uri="{BB962C8B-B14F-4D97-AF65-F5344CB8AC3E}">
        <p14:creationId xmlns:p14="http://schemas.microsoft.com/office/powerpoint/2010/main" val="3511697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54" name="Shape 54"/>
          <p:cNvSpPr/>
          <p:nvPr userDrawn="1"/>
        </p:nvSpPr>
        <p:spPr>
          <a:xfrm>
            <a:off x="2" y="0"/>
            <a:ext cx="9615725"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37"/>
                </a:moveTo>
                <a:lnTo>
                  <a:pt x="18835" y="0"/>
                </a:lnTo>
                <a:lnTo>
                  <a:pt x="21600" y="21600"/>
                </a:lnTo>
                <a:lnTo>
                  <a:pt x="33" y="21600"/>
                </a:lnTo>
                <a:lnTo>
                  <a:pt x="0" y="37"/>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56" name="image3.png"/>
          <p:cNvPicPr/>
          <p:nvPr/>
        </p:nvPicPr>
        <p:blipFill>
          <a:blip r:embed="rId2">
            <a:extLst/>
          </a:blip>
          <a:stretch>
            <a:fillRect/>
          </a:stretch>
        </p:blipFill>
        <p:spPr>
          <a:xfrm>
            <a:off x="700173" y="692695"/>
            <a:ext cx="1950001" cy="734484"/>
          </a:xfrm>
          <a:prstGeom prst="rect">
            <a:avLst/>
          </a:prstGeom>
          <a:ln w="12700">
            <a:miter lim="400000"/>
          </a:ln>
        </p:spPr>
      </p:pic>
      <p:sp>
        <p:nvSpPr>
          <p:cNvPr id="9" name="Subtitle 2"/>
          <p:cNvSpPr>
            <a:spLocks noGrp="1"/>
          </p:cNvSpPr>
          <p:nvPr>
            <p:ph type="subTitle" idx="1"/>
          </p:nvPr>
        </p:nvSpPr>
        <p:spPr>
          <a:xfrm>
            <a:off x="1028711" y="4509834"/>
            <a:ext cx="7434681"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0" name="Shape 7"/>
          <p:cNvSpPr>
            <a:spLocks noGrp="1"/>
          </p:cNvSpPr>
          <p:nvPr>
            <p:ph type="title"/>
          </p:nvPr>
        </p:nvSpPr>
        <p:spPr>
          <a:xfrm>
            <a:off x="1028712" y="1551752"/>
            <a:ext cx="7434681"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6" name="TextBox 15"/>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Tree>
    <p:extLst>
      <p:ext uri="{BB962C8B-B14F-4D97-AF65-F5344CB8AC3E}">
        <p14:creationId xmlns:p14="http://schemas.microsoft.com/office/powerpoint/2010/main" val="42759862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 2">
    <p:spTree>
      <p:nvGrpSpPr>
        <p:cNvPr id="1" name=""/>
        <p:cNvGrpSpPr/>
        <p:nvPr/>
      </p:nvGrpSpPr>
      <p:grpSpPr>
        <a:xfrm>
          <a:off x="0" y="0"/>
          <a:ext cx="0" cy="0"/>
          <a:chOff x="0" y="0"/>
          <a:chExt cx="0" cy="0"/>
        </a:xfrm>
      </p:grpSpPr>
      <p:sp>
        <p:nvSpPr>
          <p:cNvPr id="15" name="Shape 108"/>
          <p:cNvSpPr/>
          <p:nvPr userDrawn="1"/>
        </p:nvSpPr>
        <p:spPr>
          <a:xfrm>
            <a:off x="1" y="-21306"/>
            <a:ext cx="6861969" cy="68793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15" y="0"/>
                </a:lnTo>
                <a:lnTo>
                  <a:pt x="21600" y="21600"/>
                </a:lnTo>
                <a:lnTo>
                  <a:pt x="34" y="21600"/>
                </a:lnTo>
                <a:lnTo>
                  <a:pt x="0" y="0"/>
                </a:lnTo>
                <a:close/>
              </a:path>
            </a:pathLst>
          </a:cu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6" name="image3.png"/>
          <p:cNvPicPr/>
          <p:nvPr userDrawn="1"/>
        </p:nvPicPr>
        <p:blipFill>
          <a:blip r:embed="rId2">
            <a:extLst/>
          </a:blip>
          <a:stretch>
            <a:fillRect/>
          </a:stretch>
        </p:blipFill>
        <p:spPr>
          <a:xfrm>
            <a:off x="700173" y="692695"/>
            <a:ext cx="1950001" cy="734484"/>
          </a:xfrm>
          <a:prstGeom prst="rect">
            <a:avLst/>
          </a:prstGeom>
          <a:ln w="12700">
            <a:miter lim="400000"/>
          </a:ln>
        </p:spPr>
      </p:pic>
      <p:sp>
        <p:nvSpPr>
          <p:cNvPr id="10" name="Subtitle 2"/>
          <p:cNvSpPr>
            <a:spLocks noGrp="1"/>
          </p:cNvSpPr>
          <p:nvPr>
            <p:ph type="subTitle" idx="1"/>
          </p:nvPr>
        </p:nvSpPr>
        <p:spPr>
          <a:xfrm>
            <a:off x="1028712" y="4509834"/>
            <a:ext cx="5094419" cy="1112525"/>
          </a:xfrm>
        </p:spPr>
        <p:txBody>
          <a:bodyPr/>
          <a:lstStyle>
            <a:lvl1pPr marL="0" indent="0" algn="l">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12" name="Shape 7"/>
          <p:cNvSpPr>
            <a:spLocks noGrp="1"/>
          </p:cNvSpPr>
          <p:nvPr>
            <p:ph type="title"/>
          </p:nvPr>
        </p:nvSpPr>
        <p:spPr>
          <a:xfrm>
            <a:off x="1028711" y="1551752"/>
            <a:ext cx="4236324" cy="2794621"/>
          </a:xfrm>
          <a:prstGeom prst="rect">
            <a:avLst/>
          </a:prstGeom>
        </p:spPr>
        <p:txBody>
          <a:bodyPr anchor="b"/>
          <a:lstStyle>
            <a:lvl1pPr algn="l">
              <a:defRPr sz="3600">
                <a:solidFill>
                  <a:schemeClr val="tx1"/>
                </a:solidFill>
                <a:latin typeface="FlandersArtSans-Bold" panose="00000800000000000000" pitchFamily="2" charset="0"/>
              </a:defRPr>
            </a:lvl1pPr>
          </a:lstStyle>
          <a:p>
            <a:pPr lvl="0">
              <a:defRPr sz="1800" b="0"/>
            </a:pPr>
            <a:r>
              <a:rPr lang="nl-NL" sz="3600" b="1"/>
              <a:t>Klik om de stijl te bewerken</a:t>
            </a:r>
            <a:endParaRPr sz="3600" b="1"/>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7" name="TextBox 16"/>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9" name="Picture 3" descr="C:\Users\dekocklu\Pictures\electrician_plug_it_in_400_wht_5536.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77202" y="2138759"/>
            <a:ext cx="1368152" cy="1824203"/>
          </a:xfrm>
          <a:prstGeom prst="rect">
            <a:avLst/>
          </a:prstGeom>
          <a:noFill/>
        </p:spPr>
      </p:pic>
      <p:pic>
        <p:nvPicPr>
          <p:cNvPr id="13" name="Picture 6" descr="C:\Users\dekocklu\Pictures\cyclist_clip_400_wht_5683.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54672" y="4313702"/>
            <a:ext cx="1013211" cy="16342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dekocklu\Pictures\jackhammer_the_concrete_400_wht_7525.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51489" y="3104031"/>
            <a:ext cx="1520270" cy="14252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dekocklu\Pictures\group_of_protesters_9442.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44016" y="4570641"/>
            <a:ext cx="1637009" cy="12048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dekocklu\Pictures\road_closed_sign_400_wht_10780.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544478" y="332056"/>
            <a:ext cx="1707011" cy="1493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dekocklu\Pictures\construction_pipes_turn_valve_400_wht_8575.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170246" y="296479"/>
            <a:ext cx="1610920" cy="17183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dekocklu\Pictures\bus_trip_400_wht_7013.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928989" y="2396552"/>
            <a:ext cx="1768866" cy="119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21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490" y="1"/>
            <a:ext cx="9555510" cy="5622356"/>
          </a:xfrm>
          <a:prstGeom prst="rect">
            <a:avLst/>
          </a:prstGeom>
          <a:noFill/>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172" y="5770201"/>
            <a:ext cx="1525527" cy="396241"/>
          </a:xfrm>
          <a:prstGeom prst="rect">
            <a:avLst/>
          </a:prstGeom>
        </p:spPr>
      </p:pic>
      <p:sp>
        <p:nvSpPr>
          <p:cNvPr id="12" name="Shape 7"/>
          <p:cNvSpPr>
            <a:spLocks noGrp="1"/>
          </p:cNvSpPr>
          <p:nvPr>
            <p:ph type="title"/>
          </p:nvPr>
        </p:nvSpPr>
        <p:spPr>
          <a:xfrm>
            <a:off x="1028712" y="1551752"/>
            <a:ext cx="7429500" cy="2794621"/>
          </a:xfrm>
          <a:prstGeom prst="rect">
            <a:avLst/>
          </a:prstGeom>
          <a:noFill/>
        </p:spPr>
        <p:txBody>
          <a:bodyPr anchor="b"/>
          <a:lstStyle>
            <a:lvl1pPr algn="l">
              <a:defRPr sz="3600">
                <a:solidFill>
                  <a:schemeClr val="accent1"/>
                </a:solidFill>
                <a:latin typeface="FlandersArtSans-Bold" panose="00000800000000000000" pitchFamily="2" charset="0"/>
              </a:defRPr>
            </a:lvl1pPr>
          </a:lstStyle>
          <a:p>
            <a:pPr lvl="0">
              <a:defRPr sz="1800" b="0"/>
            </a:pPr>
            <a:r>
              <a:rPr lang="nl-NL" sz="3600" b="1"/>
              <a:t>Klik om de stijl te bewerken</a:t>
            </a:r>
            <a:endParaRPr sz="3600" b="1"/>
          </a:p>
        </p:txBody>
      </p:sp>
      <p:sp>
        <p:nvSpPr>
          <p:cNvPr id="13"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171" y="687274"/>
            <a:ext cx="1950000" cy="701014"/>
          </a:xfrm>
          <a:prstGeom prst="rect">
            <a:avLst/>
          </a:prstGeom>
        </p:spPr>
      </p:pic>
      <p:sp>
        <p:nvSpPr>
          <p:cNvPr id="14" name="TextBox 13"/>
          <p:cNvSpPr txBox="1"/>
          <p:nvPr userDrawn="1"/>
        </p:nvSpPr>
        <p:spPr>
          <a:xfrm>
            <a:off x="6591183" y="5889445"/>
            <a:ext cx="319835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1" hangingPunct="0">
              <a:lnSpc>
                <a:spcPct val="100000"/>
              </a:lnSpc>
              <a:spcBef>
                <a:spcPts val="0"/>
              </a:spcBef>
              <a:spcAft>
                <a:spcPts val="0"/>
              </a:spcAft>
              <a:buClrTx/>
              <a:buSzTx/>
              <a:buFontTx/>
              <a:buNone/>
              <a:tabLst/>
            </a:pPr>
            <a:r>
              <a:rPr kumimoji="0" lang="nl-BE" sz="1200"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sp>
        <p:nvSpPr>
          <p:cNvPr id="11" name="Subtitle 2"/>
          <p:cNvSpPr>
            <a:spLocks noGrp="1"/>
          </p:cNvSpPr>
          <p:nvPr>
            <p:ph type="subTitle" idx="1"/>
          </p:nvPr>
        </p:nvSpPr>
        <p:spPr>
          <a:xfrm>
            <a:off x="1028712" y="4509834"/>
            <a:ext cx="7429501" cy="948859"/>
          </a:xfrm>
          <a:noFill/>
        </p:spPr>
        <p:txBody>
          <a:bodyPr/>
          <a:lstStyle>
            <a:lvl1pPr marL="0" indent="0" algn="l">
              <a:buNone/>
              <a:defRPr sz="2400">
                <a:solidFill>
                  <a:schemeClr val="bg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662911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7"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
        <p:nvSpPr>
          <p:cNvPr id="4"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Tree>
    <p:extLst>
      <p:ext uri="{BB962C8B-B14F-4D97-AF65-F5344CB8AC3E}">
        <p14:creationId xmlns:p14="http://schemas.microsoft.com/office/powerpoint/2010/main" val="3315832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ussentitel 2">
    <p:spTree>
      <p:nvGrpSpPr>
        <p:cNvPr id="1" name=""/>
        <p:cNvGrpSpPr/>
        <p:nvPr/>
      </p:nvGrpSpPr>
      <p:grpSpPr>
        <a:xfrm>
          <a:off x="0" y="0"/>
          <a:ext cx="0" cy="0"/>
          <a:chOff x="0" y="0"/>
          <a:chExt cx="0" cy="0"/>
        </a:xfrm>
      </p:grpSpPr>
      <p:pic>
        <p:nvPicPr>
          <p:cNvPr id="10" name="image1.png"/>
          <p:cNvPicPr/>
          <p:nvPr/>
        </p:nvPicPr>
        <p:blipFill>
          <a:blip r:embed="rId2">
            <a:extLst/>
          </a:blip>
          <a:srcRect l="763" t="1399" r="6439" b="3435"/>
          <a:stretch>
            <a:fillRect/>
          </a:stretch>
        </p:blipFill>
        <p:spPr>
          <a:xfrm>
            <a:off x="350488" y="-1"/>
            <a:ext cx="9555512" cy="6858001"/>
          </a:xfrm>
          <a:prstGeom prst="rect">
            <a:avLst/>
          </a:prstGeom>
          <a:ln w="12700">
            <a:miter lim="400000"/>
          </a:ln>
        </p:spPr>
      </p:pic>
      <p:sp>
        <p:nvSpPr>
          <p:cNvPr id="5" name="Subtitle 2"/>
          <p:cNvSpPr>
            <a:spLocks noGrp="1"/>
          </p:cNvSpPr>
          <p:nvPr>
            <p:ph type="subTitle" idx="1"/>
          </p:nvPr>
        </p:nvSpPr>
        <p:spPr>
          <a:xfrm>
            <a:off x="1965158" y="4941168"/>
            <a:ext cx="7429500" cy="1655762"/>
          </a:xfrm>
        </p:spPr>
        <p:txBody>
          <a:bodyPr/>
          <a:lstStyle>
            <a:lvl1pPr marL="0" indent="0" algn="r">
              <a:buNone/>
              <a:defRPr sz="2400">
                <a:solidFill>
                  <a:schemeClr val="tx2"/>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6" name="Shape 7"/>
          <p:cNvSpPr>
            <a:spLocks noGrp="1"/>
          </p:cNvSpPr>
          <p:nvPr>
            <p:ph type="title"/>
          </p:nvPr>
        </p:nvSpPr>
        <p:spPr>
          <a:xfrm>
            <a:off x="974559" y="2002534"/>
            <a:ext cx="8420101" cy="2794621"/>
          </a:xfrm>
          <a:prstGeom prst="rect">
            <a:avLst/>
          </a:prstGeom>
        </p:spPr>
        <p:txBody>
          <a:bodyPr anchor="b"/>
          <a:lstStyle>
            <a:lvl1pPr algn="r">
              <a:defRPr sz="3600">
                <a:latin typeface="FlandersArtSans-Bold" panose="00000800000000000000" pitchFamily="2" charset="0"/>
              </a:defRPr>
            </a:lvl1pPr>
          </a:lstStyle>
          <a:p>
            <a:pPr lvl="0">
              <a:defRPr sz="1800" b="0"/>
            </a:pPr>
            <a:r>
              <a:rPr lang="nl-NL" sz="3600" b="1"/>
              <a:t>Klik om de stijl te bewerken</a:t>
            </a:r>
            <a:endParaRPr sz="3600" b="1"/>
          </a:p>
        </p:txBody>
      </p:sp>
    </p:spTree>
    <p:extLst>
      <p:ext uri="{BB962C8B-B14F-4D97-AF65-F5344CB8AC3E}">
        <p14:creationId xmlns:p14="http://schemas.microsoft.com/office/powerpoint/2010/main" val="1381368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ussentitel">
    <p:spTree>
      <p:nvGrpSpPr>
        <p:cNvPr id="1" name=""/>
        <p:cNvGrpSpPr/>
        <p:nvPr/>
      </p:nvGrpSpPr>
      <p:grpSpPr>
        <a:xfrm>
          <a:off x="0" y="0"/>
          <a:ext cx="0" cy="0"/>
          <a:chOff x="0" y="0"/>
          <a:chExt cx="0" cy="0"/>
        </a:xfrm>
      </p:grpSpPr>
      <p:sp>
        <p:nvSpPr>
          <p:cNvPr id="53" name="Titeltekst"/>
          <p:cNvSpPr txBox="1">
            <a:spLocks noGrp="1"/>
          </p:cNvSpPr>
          <p:nvPr>
            <p:ph type="title"/>
          </p:nvPr>
        </p:nvSpPr>
        <p:spPr>
          <a:xfrm>
            <a:off x="974559" y="2002533"/>
            <a:ext cx="8420101" cy="2794623"/>
          </a:xfrm>
          <a:prstGeom prst="rect">
            <a:avLst/>
          </a:prstGeom>
        </p:spPr>
        <p:txBody>
          <a:bodyPr anchor="b"/>
          <a:lstStyle>
            <a:lvl1pPr algn="r">
              <a:defRPr sz="3600" b="1"/>
            </a:lvl1pPr>
          </a:lstStyle>
          <a:p>
            <a:r>
              <a:t>Titeltekst</a:t>
            </a:r>
          </a:p>
        </p:txBody>
      </p:sp>
      <p:sp>
        <p:nvSpPr>
          <p:cNvPr id="54" name="Hoofdtekst - niveau één…"/>
          <p:cNvSpPr txBox="1">
            <a:spLocks noGrp="1"/>
          </p:cNvSpPr>
          <p:nvPr>
            <p:ph type="body" sz="quarter" idx="1"/>
          </p:nvPr>
        </p:nvSpPr>
        <p:spPr>
          <a:xfrm>
            <a:off x="1965157" y="4941168"/>
            <a:ext cx="7429501" cy="1655763"/>
          </a:xfrm>
          <a:prstGeom prst="rect">
            <a:avLst/>
          </a:prstGeom>
        </p:spPr>
        <p:txBody>
          <a:bodyPr/>
          <a:lstStyle>
            <a:lvl1pPr marL="0" indent="0" algn="r">
              <a:buSzTx/>
              <a:buFontTx/>
              <a:buNone/>
              <a:defRPr>
                <a:solidFill>
                  <a:schemeClr val="accent4"/>
                </a:solidFill>
              </a:defRPr>
            </a:lvl1pPr>
            <a:lvl2pPr marL="0" indent="457200" algn="r">
              <a:buSzTx/>
              <a:buFontTx/>
              <a:buNone/>
              <a:defRPr>
                <a:solidFill>
                  <a:schemeClr val="accent4"/>
                </a:solidFill>
              </a:defRPr>
            </a:lvl2pPr>
            <a:lvl3pPr marL="0" indent="914400" algn="r">
              <a:buSzTx/>
              <a:buFontTx/>
              <a:buNone/>
              <a:defRPr>
                <a:solidFill>
                  <a:schemeClr val="accent4"/>
                </a:solidFill>
              </a:defRPr>
            </a:lvl3pPr>
            <a:lvl4pPr marL="0" indent="1371600" algn="r">
              <a:buSzTx/>
              <a:buFontTx/>
              <a:buNone/>
              <a:defRPr>
                <a:solidFill>
                  <a:schemeClr val="accent4"/>
                </a:solidFill>
              </a:defRPr>
            </a:lvl4pPr>
            <a:lvl5pPr marL="0" indent="1828800" algn="r">
              <a:buSzTx/>
              <a:buFontTx/>
              <a:buNone/>
              <a:defRPr>
                <a:solidFill>
                  <a:schemeClr val="accent4"/>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5" name="Dianumm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9"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1"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MC MOW</a:t>
            </a:r>
          </a:p>
        </p:txBody>
      </p:sp>
      <p:sp>
        <p:nvSpPr>
          <p:cNvPr id="12"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3"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en-US"/>
              <a:t>4 september 2018</a:t>
            </a:r>
            <a:endParaRPr lang="nl-BE"/>
          </a:p>
        </p:txBody>
      </p:sp>
    </p:spTree>
    <p:extLst>
      <p:ext uri="{BB962C8B-B14F-4D97-AF65-F5344CB8AC3E}">
        <p14:creationId xmlns:p14="http://schemas.microsoft.com/office/powerpoint/2010/main" val="18577506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en dubbele Inhoud">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681038"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Regular" panose="000005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Regular" panose="000005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MC MOW</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en-US"/>
              <a:t>4 september 2018</a:t>
            </a:r>
            <a:endParaRPr lang="nl-BE"/>
          </a:p>
        </p:txBody>
      </p:sp>
      <p:sp>
        <p:nvSpPr>
          <p:cNvPr id="18" name="Content Placeholder 2"/>
          <p:cNvSpPr>
            <a:spLocks noGrp="1"/>
          </p:cNvSpPr>
          <p:nvPr>
            <p:ph sz="quarter" idx="11"/>
          </p:nvPr>
        </p:nvSpPr>
        <p:spPr>
          <a:xfrm>
            <a:off x="5040876" y="1482215"/>
            <a:ext cx="4184087" cy="4992328"/>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Tree>
    <p:extLst>
      <p:ext uri="{BB962C8B-B14F-4D97-AF65-F5344CB8AC3E}">
        <p14:creationId xmlns:p14="http://schemas.microsoft.com/office/powerpoint/2010/main" val="2690873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kel Titel">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MC MOW</a:t>
            </a:r>
          </a:p>
        </p:txBody>
      </p:sp>
      <p:sp>
        <p:nvSpPr>
          <p:cNvPr id="11"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2"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en-US"/>
              <a:t>4 september 2018</a:t>
            </a:r>
            <a:endParaRPr lang="nl-BE"/>
          </a:p>
        </p:txBody>
      </p:sp>
    </p:spTree>
    <p:extLst>
      <p:ext uri="{BB962C8B-B14F-4D97-AF65-F5344CB8AC3E}">
        <p14:creationId xmlns:p14="http://schemas.microsoft.com/office/powerpoint/2010/main" val="24978108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6"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MC MOW</a:t>
            </a:r>
          </a:p>
        </p:txBody>
      </p:sp>
      <p:sp>
        <p:nvSpPr>
          <p:cNvPr id="9"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0"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en-US"/>
              <a:t>4 september 2018</a:t>
            </a:r>
            <a:endParaRPr lang="nl-BE"/>
          </a:p>
        </p:txBody>
      </p:sp>
    </p:spTree>
    <p:extLst>
      <p:ext uri="{BB962C8B-B14F-4D97-AF65-F5344CB8AC3E}">
        <p14:creationId xmlns:p14="http://schemas.microsoft.com/office/powerpoint/2010/main" val="523822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662524" y="365128"/>
            <a:ext cx="3023824" cy="1325563"/>
          </a:xfrm>
          <a:prstGeom prst="rect">
            <a:avLst/>
          </a:prstGeom>
        </p:spPr>
        <p:txBody>
          <a:bodyPr vert="horz" lIns="91440" tIns="45720" rIns="91440" bIns="45720" rtlCol="0" anchor="t">
            <a:normAutofit/>
          </a:bodyPr>
          <a:lstStyle>
            <a:lvl1pPr>
              <a:defRPr sz="2400">
                <a:latin typeface="FlandersArtSans-Bold" panose="00000800000000000000" pitchFamily="2" charset="0"/>
              </a:defRPr>
            </a:lvl1pPr>
          </a:lstStyle>
          <a:p>
            <a:r>
              <a:rPr lang="nl-NL"/>
              <a:t>Klik om de stijl te bewerken</a:t>
            </a:r>
            <a:endParaRPr lang="nl-BE"/>
          </a:p>
        </p:txBody>
      </p:sp>
      <p:sp>
        <p:nvSpPr>
          <p:cNvPr id="7" name="Shape 40"/>
          <p:cNvSpPr>
            <a:spLocks noGrp="1"/>
          </p:cNvSpPr>
          <p:nvPr>
            <p:ph type="body" idx="1"/>
          </p:nvPr>
        </p:nvSpPr>
        <p:spPr>
          <a:xfrm>
            <a:off x="662524" y="5892601"/>
            <a:ext cx="3023824"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10" name="Content Placeholder 2"/>
          <p:cNvSpPr>
            <a:spLocks noGrp="1"/>
          </p:cNvSpPr>
          <p:nvPr>
            <p:ph sz="quarter" idx="10"/>
          </p:nvPr>
        </p:nvSpPr>
        <p:spPr>
          <a:xfrm>
            <a:off x="3842570" y="365126"/>
            <a:ext cx="5382393" cy="6109416"/>
          </a:xfrm>
        </p:spPr>
        <p:txBody>
          <a:bodyPr/>
          <a:lstStyle>
            <a:lvl1pPr marL="342900" marR="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1pPr>
            <a:lvl2pPr marL="783771" marR="0" indent="-326571"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2pPr>
            <a:lvl3pPr marL="1219200" marR="0" indent="-3048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3pPr>
            <a:lvl4pPr marL="1737360" marR="0" indent="-365760" defTabSz="914400" eaLnBrk="1" fontAlgn="auto" latinLnBrk="0" hangingPunct="1">
              <a:lnSpc>
                <a:spcPct val="100000"/>
              </a:lnSpc>
              <a:spcBef>
                <a:spcPts val="700"/>
              </a:spcBef>
              <a:spcAft>
                <a:spcPts val="0"/>
              </a:spcAft>
              <a:buClrTx/>
              <a:buSzPct val="100000"/>
              <a:buFont typeface="Wingdings" panose="05000000000000000000" pitchFamily="2" charset="2"/>
              <a:buChar char="§"/>
              <a:tabLst/>
              <a:defRPr>
                <a:latin typeface="FlandersArtSans-Light" panose="00000400000000000000" pitchFamily="2" charset="0"/>
              </a:defRPr>
            </a:lvl4pPr>
            <a:lvl5pPr marL="2194560" marR="0" indent="-36576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latin typeface="FlandersArtSans-Light" panose="00000400000000000000" pitchFamily="2" charset="0"/>
              </a:defRPr>
            </a:lvl5p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MC MOW</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en-US"/>
              <a:t>4 september 2018</a:t>
            </a:r>
            <a:endParaRPr lang="nl-BE"/>
          </a:p>
        </p:txBody>
      </p:sp>
    </p:spTree>
    <p:extLst>
      <p:ext uri="{BB962C8B-B14F-4D97-AF65-F5344CB8AC3E}">
        <p14:creationId xmlns:p14="http://schemas.microsoft.com/office/powerpoint/2010/main" val="41363024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0" name="Shape 40"/>
          <p:cNvSpPr>
            <a:spLocks noGrp="1"/>
          </p:cNvSpPr>
          <p:nvPr>
            <p:ph type="body" idx="1"/>
          </p:nvPr>
        </p:nvSpPr>
        <p:spPr>
          <a:xfrm>
            <a:off x="1432474" y="5817248"/>
            <a:ext cx="6963661" cy="581943"/>
          </a:xfrm>
          <a:prstGeom prst="rect">
            <a:avLst/>
          </a:prstGeom>
        </p:spPr>
        <p:txBody>
          <a:bodyPr/>
          <a:lstStyle>
            <a:lvl1pPr marL="0" indent="0">
              <a:spcBef>
                <a:spcPts val="300"/>
              </a:spcBef>
              <a:buSzTx/>
              <a:buFontTx/>
              <a:buNone/>
              <a:defRPr sz="1400">
                <a:latin typeface="FlandersArtSans-Regular" panose="00000500000000000000" pitchFamily="2" charset="0"/>
              </a:defRPr>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lang="nl-NL" sz="1400"/>
              <a:t>Klik om de modelstijlen te bewerken</a:t>
            </a:r>
          </a:p>
        </p:txBody>
      </p:sp>
      <p:sp>
        <p:nvSpPr>
          <p:cNvPr id="3" name="Picture Placeholder 2"/>
          <p:cNvSpPr>
            <a:spLocks noGrp="1"/>
          </p:cNvSpPr>
          <p:nvPr>
            <p:ph type="pic" sz="quarter" idx="10"/>
          </p:nvPr>
        </p:nvSpPr>
        <p:spPr>
          <a:xfrm>
            <a:off x="1432472" y="1499129"/>
            <a:ext cx="6963662" cy="4168466"/>
          </a:xfrm>
        </p:spPr>
        <p:txBody>
          <a:bodyPr/>
          <a:lstStyle>
            <a:lvl1pPr marL="0" indent="0">
              <a:buNone/>
              <a:defRPr>
                <a:latin typeface="FlandersArtSans-Regular" panose="00000500000000000000" pitchFamily="2" charset="0"/>
              </a:defRPr>
            </a:lvl1pPr>
          </a:lstStyle>
          <a:p>
            <a:r>
              <a:rPr lang="nl-NL"/>
              <a:t>Klik op het pictogram als u een afbeelding wilt toevoegen</a:t>
            </a:r>
            <a:endParaRPr lang="nl-BE"/>
          </a:p>
        </p:txBody>
      </p:sp>
      <p:sp>
        <p:nvSpPr>
          <p:cNvPr id="11"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12"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MC MOW</a:t>
            </a:r>
          </a:p>
        </p:txBody>
      </p:sp>
      <p:sp>
        <p:nvSpPr>
          <p:cNvPr id="13"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4"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en-US"/>
              <a:t>4 september 2018</a:t>
            </a:r>
            <a:endParaRPr lang="nl-BE"/>
          </a:p>
        </p:txBody>
      </p:sp>
    </p:spTree>
    <p:extLst>
      <p:ext uri="{BB962C8B-B14F-4D97-AF65-F5344CB8AC3E}">
        <p14:creationId xmlns:p14="http://schemas.microsoft.com/office/powerpoint/2010/main" val="317339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E98BED5-B3FB-429E-ABBD-E0FF850916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3088" y="216001"/>
            <a:ext cx="3960842" cy="6392779"/>
          </a:xfrm>
          <a:prstGeom prst="rect">
            <a:avLst/>
          </a:prstGeom>
        </p:spPr>
      </p:pic>
      <p:sp>
        <p:nvSpPr>
          <p:cNvPr id="54" name="Shape 54"/>
          <p:cNvSpPr/>
          <p:nvPr userDrawn="1"/>
        </p:nvSpPr>
        <p:spPr>
          <a:xfrm>
            <a:off x="182071" y="216001"/>
            <a:ext cx="6797342" cy="6392779"/>
          </a:xfrm>
          <a:custGeom>
            <a:avLst/>
            <a:gdLst>
              <a:gd name="connsiteX0" fmla="*/ 0 w 21600"/>
              <a:gd name="connsiteY0" fmla="*/ 0 h 21563"/>
              <a:gd name="connsiteX1" fmla="*/ 17189 w 21600"/>
              <a:gd name="connsiteY1" fmla="*/ 44 h 21563"/>
              <a:gd name="connsiteX2" fmla="*/ 21600 w 21600"/>
              <a:gd name="connsiteY2" fmla="*/ 21563 h 21563"/>
              <a:gd name="connsiteX3" fmla="*/ 33 w 21600"/>
              <a:gd name="connsiteY3" fmla="*/ 21563 h 21563"/>
              <a:gd name="connsiteX4" fmla="*/ 0 w 21600"/>
              <a:gd name="connsiteY4" fmla="*/ 0 h 21563"/>
              <a:gd name="connsiteX0" fmla="*/ 0 w 21600"/>
              <a:gd name="connsiteY0" fmla="*/ 37 h 21600"/>
              <a:gd name="connsiteX1" fmla="*/ 17903 w 21600"/>
              <a:gd name="connsiteY1" fmla="*/ 0 h 21600"/>
              <a:gd name="connsiteX2" fmla="*/ 21600 w 21600"/>
              <a:gd name="connsiteY2" fmla="*/ 21600 h 21600"/>
              <a:gd name="connsiteX3" fmla="*/ 33 w 21600"/>
              <a:gd name="connsiteY3" fmla="*/ 21600 h 21600"/>
              <a:gd name="connsiteX4" fmla="*/ 0 w 21600"/>
              <a:gd name="connsiteY4" fmla="*/ 37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0" y="37"/>
                </a:moveTo>
                <a:lnTo>
                  <a:pt x="17903" y="0"/>
                </a:lnTo>
                <a:lnTo>
                  <a:pt x="21600" y="21600"/>
                </a:lnTo>
                <a:lnTo>
                  <a:pt x="33" y="21600"/>
                </a:lnTo>
                <a:cubicBezTo>
                  <a:pt x="22" y="14412"/>
                  <a:pt x="11" y="7225"/>
                  <a:pt x="0" y="37"/>
                </a:cubicBezTo>
                <a:close/>
              </a:path>
            </a:pathLst>
          </a:custGeom>
          <a:solidFill>
            <a:schemeClr val="accent1"/>
          </a:solidFill>
          <a:ln w="12700">
            <a:miter lim="400000"/>
          </a:ln>
        </p:spPr>
        <p:txBody>
          <a:bodyPr lIns="0" tIns="0" rIns="0" bIns="0" anchor="ctr"/>
          <a:lstStyle/>
          <a:p>
            <a:pPr lvl="0" algn="ctr">
              <a:defRPr>
                <a:solidFill>
                  <a:srgbClr val="FFFFFF"/>
                </a:solidFill>
              </a:defRPr>
            </a:pPr>
            <a:endParaRPr sz="1463"/>
          </a:p>
        </p:txBody>
      </p:sp>
      <p:sp>
        <p:nvSpPr>
          <p:cNvPr id="9" name="Subtitle 2"/>
          <p:cNvSpPr>
            <a:spLocks noGrp="1"/>
          </p:cNvSpPr>
          <p:nvPr>
            <p:ph type="subTitle" idx="1" hasCustomPrompt="1"/>
          </p:nvPr>
        </p:nvSpPr>
        <p:spPr>
          <a:xfrm>
            <a:off x="916990" y="4052164"/>
            <a:ext cx="5222125" cy="1112525"/>
          </a:xfrm>
        </p:spPr>
        <p:txBody>
          <a:bodyPr/>
          <a:lstStyle>
            <a:lvl1pPr marL="0" indent="0" algn="l">
              <a:buNone/>
              <a:defRPr sz="1950">
                <a:solidFill>
                  <a:schemeClr val="tx2"/>
                </a:solidFill>
                <a:latin typeface="+mn-lt"/>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l-NL"/>
              <a:t>sprekers</a:t>
            </a:r>
            <a:endParaRPr lang="en-US"/>
          </a:p>
        </p:txBody>
      </p:sp>
      <p:sp>
        <p:nvSpPr>
          <p:cNvPr id="10" name="Shape 7"/>
          <p:cNvSpPr>
            <a:spLocks noGrp="1"/>
          </p:cNvSpPr>
          <p:nvPr>
            <p:ph type="title" hasCustomPrompt="1"/>
          </p:nvPr>
        </p:nvSpPr>
        <p:spPr>
          <a:xfrm>
            <a:off x="916990" y="1841201"/>
            <a:ext cx="5534945" cy="1879399"/>
          </a:xfrm>
          <a:custGeom>
            <a:avLst/>
            <a:gdLst>
              <a:gd name="connsiteX0" fmla="*/ 0 w 6343009"/>
              <a:gd name="connsiteY0" fmla="*/ 0 h 1879399"/>
              <a:gd name="connsiteX1" fmla="*/ 6343009 w 6343009"/>
              <a:gd name="connsiteY1" fmla="*/ 0 h 1879399"/>
              <a:gd name="connsiteX2" fmla="*/ 6343009 w 6343009"/>
              <a:gd name="connsiteY2" fmla="*/ 1879399 h 1879399"/>
              <a:gd name="connsiteX3" fmla="*/ 0 w 6343009"/>
              <a:gd name="connsiteY3" fmla="*/ 1879399 h 1879399"/>
              <a:gd name="connsiteX4" fmla="*/ 0 w 6343009"/>
              <a:gd name="connsiteY4" fmla="*/ 0 h 1879399"/>
              <a:gd name="connsiteX0" fmla="*/ 0 w 6812240"/>
              <a:gd name="connsiteY0" fmla="*/ 0 h 1879399"/>
              <a:gd name="connsiteX1" fmla="*/ 6343009 w 6812240"/>
              <a:gd name="connsiteY1" fmla="*/ 0 h 1879399"/>
              <a:gd name="connsiteX2" fmla="*/ 6812240 w 6812240"/>
              <a:gd name="connsiteY2" fmla="*/ 1879399 h 1879399"/>
              <a:gd name="connsiteX3" fmla="*/ 0 w 6812240"/>
              <a:gd name="connsiteY3" fmla="*/ 1879399 h 1879399"/>
              <a:gd name="connsiteX4" fmla="*/ 0 w 6812240"/>
              <a:gd name="connsiteY4" fmla="*/ 0 h 1879399"/>
              <a:gd name="connsiteX0" fmla="*/ 0 w 6812240"/>
              <a:gd name="connsiteY0" fmla="*/ 0 h 1879399"/>
              <a:gd name="connsiteX1" fmla="*/ 6355041 w 6812240"/>
              <a:gd name="connsiteY1" fmla="*/ 12032 h 1879399"/>
              <a:gd name="connsiteX2" fmla="*/ 6812240 w 6812240"/>
              <a:gd name="connsiteY2" fmla="*/ 1879399 h 1879399"/>
              <a:gd name="connsiteX3" fmla="*/ 0 w 6812240"/>
              <a:gd name="connsiteY3" fmla="*/ 1879399 h 1879399"/>
              <a:gd name="connsiteX4" fmla="*/ 0 w 6812240"/>
              <a:gd name="connsiteY4" fmla="*/ 0 h 1879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2240" h="1879399">
                <a:moveTo>
                  <a:pt x="0" y="0"/>
                </a:moveTo>
                <a:lnTo>
                  <a:pt x="6355041" y="12032"/>
                </a:lnTo>
                <a:lnTo>
                  <a:pt x="6812240" y="1879399"/>
                </a:lnTo>
                <a:lnTo>
                  <a:pt x="0" y="1879399"/>
                </a:lnTo>
                <a:lnTo>
                  <a:pt x="0" y="0"/>
                </a:lnTo>
                <a:close/>
              </a:path>
            </a:pathLst>
          </a:custGeom>
        </p:spPr>
        <p:txBody>
          <a:bodyPr anchor="b"/>
          <a:lstStyle>
            <a:lvl1pPr algn="l">
              <a:defRPr sz="2925">
                <a:solidFill>
                  <a:schemeClr val="tx1"/>
                </a:solidFill>
                <a:latin typeface="+mn-lt"/>
              </a:defRPr>
            </a:lvl1pPr>
          </a:lstStyle>
          <a:p>
            <a:pPr lvl="0">
              <a:defRPr sz="1800" b="0"/>
            </a:pPr>
            <a:r>
              <a:rPr lang="nl-NL" sz="2925" b="1"/>
              <a:t>Titel</a:t>
            </a:r>
            <a:endParaRPr sz="2925" b="1"/>
          </a:p>
        </p:txBody>
      </p:sp>
      <p:sp>
        <p:nvSpPr>
          <p:cNvPr id="16" name="TextBox 15"/>
          <p:cNvSpPr txBox="1"/>
          <p:nvPr userDrawn="1"/>
        </p:nvSpPr>
        <p:spPr>
          <a:xfrm>
            <a:off x="3669874" y="6166442"/>
            <a:ext cx="3198355" cy="2250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147" tIns="37147" rIns="37147" bIns="37147" numCol="1" spcCol="38100" rtlCol="0" anchor="t">
            <a:spAutoFit/>
          </a:bodyPr>
          <a:lstStyle/>
          <a:p>
            <a:pPr marL="0" marR="0" indent="0" algn="r" defTabSz="742950" rtl="0" fontAlgn="auto" latinLnBrk="1" hangingPunct="0">
              <a:lnSpc>
                <a:spcPct val="100000"/>
              </a:lnSpc>
              <a:spcBef>
                <a:spcPts val="0"/>
              </a:spcBef>
              <a:spcAft>
                <a:spcPts val="0"/>
              </a:spcAft>
              <a:buClrTx/>
              <a:buSzTx/>
              <a:buFontTx/>
              <a:buNone/>
              <a:tabLst/>
            </a:pPr>
            <a:r>
              <a:rPr kumimoji="0" lang="nl-BE" sz="975"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5" name="Afbeelding 4">
            <a:extLst>
              <a:ext uri="{FF2B5EF4-FFF2-40B4-BE49-F238E27FC236}">
                <a16:creationId xmlns:a16="http://schemas.microsoft.com/office/drawing/2014/main" id="{F1780115-34A6-440D-9006-6808A21486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687" y="5968340"/>
            <a:ext cx="1144049" cy="396207"/>
          </a:xfrm>
          <a:prstGeom prst="rect">
            <a:avLst/>
          </a:prstGeom>
        </p:spPr>
      </p:pic>
      <p:pic>
        <p:nvPicPr>
          <p:cNvPr id="7" name="Afbeelding 6">
            <a:extLst>
              <a:ext uri="{FF2B5EF4-FFF2-40B4-BE49-F238E27FC236}">
                <a16:creationId xmlns:a16="http://schemas.microsoft.com/office/drawing/2014/main" id="{ED1383A9-4FAD-43B9-8947-B66AB465C0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7396" y="493455"/>
            <a:ext cx="1827889" cy="970687"/>
          </a:xfrm>
          <a:prstGeom prst="rect">
            <a:avLst/>
          </a:prstGeom>
        </p:spPr>
      </p:pic>
    </p:spTree>
    <p:extLst>
      <p:ext uri="{BB962C8B-B14F-4D97-AF65-F5344CB8AC3E}">
        <p14:creationId xmlns:p14="http://schemas.microsoft.com/office/powerpoint/2010/main" val="1458631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el">
    <p:spTree>
      <p:nvGrpSpPr>
        <p:cNvPr id="1" name=""/>
        <p:cNvGrpSpPr/>
        <p:nvPr/>
      </p:nvGrpSpPr>
      <p:grpSpPr>
        <a:xfrm>
          <a:off x="0" y="0"/>
          <a:ext cx="0" cy="0"/>
          <a:chOff x="0" y="0"/>
          <a:chExt cx="0" cy="0"/>
        </a:xfrm>
      </p:grpSpPr>
      <p:grpSp>
        <p:nvGrpSpPr>
          <p:cNvPr id="11" name="Group 5">
            <a:extLst>
              <a:ext uri="{FF2B5EF4-FFF2-40B4-BE49-F238E27FC236}">
                <a16:creationId xmlns:a16="http://schemas.microsoft.com/office/drawing/2014/main" id="{F01CA778-B4F8-4536-BBAE-4C4208909FE4}"/>
              </a:ext>
            </a:extLst>
          </p:cNvPr>
          <p:cNvGrpSpPr/>
          <p:nvPr userDrawn="1"/>
        </p:nvGrpSpPr>
        <p:grpSpPr>
          <a:xfrm>
            <a:off x="3495774" y="522876"/>
            <a:ext cx="6077868" cy="5799111"/>
            <a:chOff x="2490394" y="-13646"/>
            <a:chExt cx="8846346" cy="6858000"/>
          </a:xfrm>
        </p:grpSpPr>
        <p:pic>
          <p:nvPicPr>
            <p:cNvPr id="12" name="Afbeelding 11">
              <a:extLst>
                <a:ext uri="{FF2B5EF4-FFF2-40B4-BE49-F238E27FC236}">
                  <a16:creationId xmlns:a16="http://schemas.microsoft.com/office/drawing/2014/main" id="{F3DCFD7C-949A-41FF-98F9-250A9B00654F}"/>
                </a:ext>
              </a:extLst>
            </p:cNvPr>
            <p:cNvPicPr>
              <a:picLocks noChangeAspect="1"/>
            </p:cNvPicPr>
            <p:nvPr/>
          </p:nvPicPr>
          <p:blipFill>
            <a:blip r:embed="rId2"/>
            <a:stretch>
              <a:fillRect/>
            </a:stretch>
          </p:blipFill>
          <p:spPr>
            <a:xfrm>
              <a:off x="7354146" y="3796925"/>
              <a:ext cx="3982594" cy="3047429"/>
            </a:xfrm>
            <a:prstGeom prst="rect">
              <a:avLst/>
            </a:prstGeom>
          </p:spPr>
        </p:pic>
        <p:graphicFrame>
          <p:nvGraphicFramePr>
            <p:cNvPr id="13" name="Diagram 12">
              <a:extLst>
                <a:ext uri="{FF2B5EF4-FFF2-40B4-BE49-F238E27FC236}">
                  <a16:creationId xmlns:a16="http://schemas.microsoft.com/office/drawing/2014/main" id="{4637EA7F-1B5A-4F54-B585-7E89F7AD13E0}"/>
                </a:ext>
              </a:extLst>
            </p:cNvPr>
            <p:cNvGraphicFramePr/>
            <p:nvPr>
              <p:extLst/>
            </p:nvPr>
          </p:nvGraphicFramePr>
          <p:xfrm>
            <a:off x="2490394" y="-13646"/>
            <a:ext cx="8846346"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7">
              <a:extLst>
                <a:ext uri="{FF2B5EF4-FFF2-40B4-BE49-F238E27FC236}">
                  <a16:creationId xmlns:a16="http://schemas.microsoft.com/office/drawing/2014/main" id="{2AE49A9F-099E-4D34-B099-2E6B1C722E2F}"/>
                </a:ext>
              </a:extLst>
            </p:cNvPr>
            <p:cNvGrpSpPr/>
            <p:nvPr/>
          </p:nvGrpSpPr>
          <p:grpSpPr>
            <a:xfrm>
              <a:off x="6085474" y="4725640"/>
              <a:ext cx="1656184" cy="1619029"/>
              <a:chOff x="5388998" y="2388903"/>
              <a:chExt cx="1466047" cy="1447093"/>
            </a:xfrm>
            <a:solidFill>
              <a:srgbClr val="FBD837"/>
            </a:solidFill>
          </p:grpSpPr>
          <p:sp>
            <p:nvSpPr>
              <p:cNvPr id="15" name="Oval 8">
                <a:extLst>
                  <a:ext uri="{FF2B5EF4-FFF2-40B4-BE49-F238E27FC236}">
                    <a16:creationId xmlns:a16="http://schemas.microsoft.com/office/drawing/2014/main" id="{60FD2434-6EEA-4AE5-B768-9C67AF57ED8B}"/>
                  </a:ext>
                </a:extLst>
              </p:cNvPr>
              <p:cNvSpPr/>
              <p:nvPr/>
            </p:nvSpPr>
            <p:spPr>
              <a:xfrm>
                <a:off x="5388998" y="2388903"/>
                <a:ext cx="1466047" cy="1447093"/>
              </a:xfrm>
              <a:prstGeom prst="ellipse">
                <a:avLst/>
              </a:prstGeom>
              <a:solidFill>
                <a:srgbClr val="FFEB00"/>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BE" sz="1381">
                  <a:solidFill>
                    <a:schemeClr val="tx2">
                      <a:lumMod val="75000"/>
                    </a:schemeClr>
                  </a:solidFill>
                </a:endParaRPr>
              </a:p>
            </p:txBody>
          </p:sp>
          <p:sp>
            <p:nvSpPr>
              <p:cNvPr id="17" name="Oval 4">
                <a:extLst>
                  <a:ext uri="{FF2B5EF4-FFF2-40B4-BE49-F238E27FC236}">
                    <a16:creationId xmlns:a16="http://schemas.microsoft.com/office/drawing/2014/main" id="{FFCB776D-412D-48FB-A8DA-B788045EA32E}"/>
                  </a:ext>
                </a:extLst>
              </p:cNvPr>
              <p:cNvSpPr/>
              <p:nvPr/>
            </p:nvSpPr>
            <p:spPr>
              <a:xfrm>
                <a:off x="5603697" y="2588185"/>
                <a:ext cx="1036651" cy="1023249"/>
              </a:xfrm>
              <a:prstGeom prst="rect">
                <a:avLst/>
              </a:prstGeom>
              <a:solidFill>
                <a:srgbClr val="FFEB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722313">
                  <a:lnSpc>
                    <a:spcPct val="90000"/>
                  </a:lnSpc>
                  <a:spcBef>
                    <a:spcPct val="0"/>
                  </a:spcBef>
                  <a:spcAft>
                    <a:spcPct val="35000"/>
                  </a:spcAft>
                </a:pPr>
                <a:r>
                  <a:rPr lang="nl-NL" sz="1625">
                    <a:solidFill>
                      <a:schemeClr val="tx2">
                        <a:lumMod val="75000"/>
                      </a:schemeClr>
                    </a:solidFill>
                  </a:rPr>
                  <a:t>EU</a:t>
                </a:r>
              </a:p>
            </p:txBody>
          </p:sp>
        </p:grpSp>
      </p:grpSp>
      <p:sp>
        <p:nvSpPr>
          <p:cNvPr id="4" name="Vrije vorm: vorm 3">
            <a:extLst>
              <a:ext uri="{FF2B5EF4-FFF2-40B4-BE49-F238E27FC236}">
                <a16:creationId xmlns:a16="http://schemas.microsoft.com/office/drawing/2014/main" id="{8744051E-5994-4C1A-8894-664A0331E50C}"/>
              </a:ext>
            </a:extLst>
          </p:cNvPr>
          <p:cNvSpPr/>
          <p:nvPr userDrawn="1"/>
        </p:nvSpPr>
        <p:spPr>
          <a:xfrm>
            <a:off x="-9775" y="0"/>
            <a:ext cx="3890712" cy="6845968"/>
          </a:xfrm>
          <a:custGeom>
            <a:avLst/>
            <a:gdLst>
              <a:gd name="connsiteX0" fmla="*/ 3236495 w 4788569"/>
              <a:gd name="connsiteY0" fmla="*/ 0 h 6845968"/>
              <a:gd name="connsiteX1" fmla="*/ 0 w 4788569"/>
              <a:gd name="connsiteY1" fmla="*/ 0 h 6845968"/>
              <a:gd name="connsiteX2" fmla="*/ 0 w 4788569"/>
              <a:gd name="connsiteY2" fmla="*/ 6845968 h 6845968"/>
              <a:gd name="connsiteX3" fmla="*/ 4788569 w 4788569"/>
              <a:gd name="connsiteY3" fmla="*/ 6845968 h 6845968"/>
              <a:gd name="connsiteX4" fmla="*/ 3236495 w 4788569"/>
              <a:gd name="connsiteY4" fmla="*/ 0 h 684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8569" h="6845968">
                <a:moveTo>
                  <a:pt x="3236495" y="0"/>
                </a:moveTo>
                <a:lnTo>
                  <a:pt x="0" y="0"/>
                </a:lnTo>
                <a:lnTo>
                  <a:pt x="0" y="6845968"/>
                </a:lnTo>
                <a:lnTo>
                  <a:pt x="4788569" y="6845968"/>
                </a:lnTo>
                <a:lnTo>
                  <a:pt x="323649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81"/>
          </a:p>
        </p:txBody>
      </p:sp>
      <p:pic>
        <p:nvPicPr>
          <p:cNvPr id="21" name="Afbeelding 20">
            <a:extLst>
              <a:ext uri="{FF2B5EF4-FFF2-40B4-BE49-F238E27FC236}">
                <a16:creationId xmlns:a16="http://schemas.microsoft.com/office/drawing/2014/main" id="{699F022B-F35B-4D6D-965D-A98416F87E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32358" y="4024839"/>
            <a:ext cx="2674613" cy="926272"/>
          </a:xfrm>
          <a:prstGeom prst="rect">
            <a:avLst/>
          </a:prstGeom>
        </p:spPr>
      </p:pic>
      <p:sp>
        <p:nvSpPr>
          <p:cNvPr id="6" name="Tekstvak 5">
            <a:extLst>
              <a:ext uri="{FF2B5EF4-FFF2-40B4-BE49-F238E27FC236}">
                <a16:creationId xmlns:a16="http://schemas.microsoft.com/office/drawing/2014/main" id="{D41EEE39-E225-4562-8D36-0AE2271818F7}"/>
              </a:ext>
            </a:extLst>
          </p:cNvPr>
          <p:cNvSpPr txBox="1"/>
          <p:nvPr userDrawn="1"/>
        </p:nvSpPr>
        <p:spPr>
          <a:xfrm>
            <a:off x="224826" y="3231335"/>
            <a:ext cx="2674613" cy="1192634"/>
          </a:xfrm>
          <a:prstGeom prst="rect">
            <a:avLst/>
          </a:prstGeom>
          <a:noFill/>
        </p:spPr>
        <p:txBody>
          <a:bodyPr wrap="square" rtlCol="0">
            <a:spAutoFit/>
          </a:bodyPr>
          <a:lstStyle/>
          <a:p>
            <a:r>
              <a:rPr lang="nl-BE" sz="3575" b="1">
                <a:solidFill>
                  <a:schemeClr val="bg1"/>
                </a:solidFill>
                <a:latin typeface="+mn-lt"/>
              </a:rPr>
              <a:t>Context </a:t>
            </a:r>
            <a:r>
              <a:rPr lang="nl-BE" sz="3575" b="1" err="1">
                <a:solidFill>
                  <a:schemeClr val="bg1"/>
                </a:solidFill>
                <a:latin typeface="+mn-lt"/>
              </a:rPr>
              <a:t>from</a:t>
            </a:r>
            <a:endParaRPr lang="nl-BE" sz="3575" b="1">
              <a:solidFill>
                <a:schemeClr val="bg1"/>
              </a:solidFill>
              <a:latin typeface="+mn-lt"/>
            </a:endParaRPr>
          </a:p>
        </p:txBody>
      </p:sp>
    </p:spTree>
    <p:extLst>
      <p:ext uri="{BB962C8B-B14F-4D97-AF65-F5344CB8AC3E}">
        <p14:creationId xmlns:p14="http://schemas.microsoft.com/office/powerpoint/2010/main" val="4157612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lvl1pPr marL="278606" marR="0"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latin typeface="+mn-lt"/>
              </a:defRPr>
            </a:lvl1pPr>
            <a:lvl2pPr marL="636814" marR="0" indent="-265339" defTabSz="742950" eaLnBrk="1" fontAlgn="auto" latinLnBrk="0" hangingPunct="1">
              <a:lnSpc>
                <a:spcPct val="100000"/>
              </a:lnSpc>
              <a:spcBef>
                <a:spcPts val="569"/>
              </a:spcBef>
              <a:spcAft>
                <a:spcPts val="0"/>
              </a:spcAft>
              <a:buClrTx/>
              <a:buSzPct val="100000"/>
              <a:buFont typeface="Wingdings" panose="05000000000000000000" pitchFamily="2" charset="2"/>
              <a:buChar char="§"/>
              <a:tabLst/>
              <a:defRPr>
                <a:latin typeface="+mn-lt"/>
              </a:defRPr>
            </a:lvl2pPr>
            <a:lvl3pPr marL="990600" marR="0" indent="-247650"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latin typeface="+mn-lt"/>
              </a:defRPr>
            </a:lvl3pPr>
            <a:lvl4pPr marL="1411605" marR="0" indent="-297180" defTabSz="742950" eaLnBrk="1" fontAlgn="auto" latinLnBrk="0" hangingPunct="1">
              <a:lnSpc>
                <a:spcPct val="100000"/>
              </a:lnSpc>
              <a:spcBef>
                <a:spcPts val="569"/>
              </a:spcBef>
              <a:spcAft>
                <a:spcPts val="0"/>
              </a:spcAft>
              <a:buClrTx/>
              <a:buSzPct val="100000"/>
              <a:buFont typeface="Wingdings" panose="05000000000000000000" pitchFamily="2" charset="2"/>
              <a:buChar char="§"/>
              <a:tabLst/>
              <a:defRPr>
                <a:latin typeface="+mn-lt"/>
              </a:defRPr>
            </a:lvl4pPr>
            <a:lvl5pPr marL="1783080" marR="0" indent="-297180"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latin typeface="+mn-lt"/>
              </a:defRPr>
            </a:lvl5pPr>
          </a:lstStyle>
          <a:p>
            <a:pPr marL="278606" marR="0" lvl="0"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Tekststijl van het model bewerken</a:t>
            </a:r>
          </a:p>
          <a:p>
            <a:pPr marL="278606" marR="0" lvl="1"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278606" marR="0" lvl="2"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278606" marR="0" lvl="3"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278606" marR="0" lvl="4"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3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9"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lvl1pPr>
              <a:defRPr sz="2925"/>
            </a:lvl1pPr>
          </a:lstStyle>
          <a:p>
            <a:r>
              <a:rPr lang="nl-NL"/>
              <a:t>Klik om stijl te bewerken</a:t>
            </a:r>
            <a:endParaRPr lang="nl-BE"/>
          </a:p>
        </p:txBody>
      </p:sp>
      <p:sp>
        <p:nvSpPr>
          <p:cNvPr id="11" name="Footer Placeholder 6"/>
          <p:cNvSpPr>
            <a:spLocks noGrp="1"/>
          </p:cNvSpPr>
          <p:nvPr>
            <p:ph type="ftr" sz="quarter" idx="3"/>
          </p:nvPr>
        </p:nvSpPr>
        <p:spPr>
          <a:xfrm>
            <a:off x="321469" y="6520510"/>
            <a:ext cx="8308181" cy="261610"/>
          </a:xfrm>
          <a:prstGeom prst="rect">
            <a:avLst/>
          </a:prstGeom>
        </p:spPr>
        <p:txBody>
          <a:bodyPr vert="horz" lIns="91440" tIns="45720" rIns="91440" bIns="45720" rtlCol="0" anchor="ctr"/>
          <a:lstStyle>
            <a:lvl1pPr algn="l">
              <a:defRPr sz="1138" b="0">
                <a:solidFill>
                  <a:schemeClr val="tx2"/>
                </a:solidFill>
                <a:latin typeface="+mn-lt"/>
              </a:defRPr>
            </a:lvl1pPr>
          </a:lstStyle>
          <a:p>
            <a:r>
              <a:rPr lang="en-US"/>
              <a:t>INSPIRE Conference 2018 -  GIPOD innovation: linking data to improve collaboration between government and its citizens and corporations</a:t>
            </a:r>
            <a:endParaRPr lang="nl-BE"/>
          </a:p>
        </p:txBody>
      </p:sp>
      <p:sp>
        <p:nvSpPr>
          <p:cNvPr id="12" name="Shape 5"/>
          <p:cNvSpPr>
            <a:spLocks noGrp="1"/>
          </p:cNvSpPr>
          <p:nvPr>
            <p:ph type="sldNum" sz="quarter" idx="4"/>
          </p:nvPr>
        </p:nvSpPr>
        <p:spPr>
          <a:xfrm>
            <a:off x="8992254" y="6454355"/>
            <a:ext cx="739309" cy="229935"/>
          </a:xfrm>
          <a:prstGeom prst="rect">
            <a:avLst/>
          </a:prstGeom>
          <a:ln w="12700">
            <a:miter lim="400000"/>
          </a:ln>
        </p:spPr>
        <p:txBody>
          <a:bodyPr wrap="square" lIns="45719" rIns="45719" anchor="ctr">
            <a:spAutoFit/>
          </a:bodyPr>
          <a:lstStyle>
            <a:lvl1pPr algn="r">
              <a:defRPr sz="894">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Tree>
    <p:extLst>
      <p:ext uri="{BB962C8B-B14F-4D97-AF65-F5344CB8AC3E}">
        <p14:creationId xmlns:p14="http://schemas.microsoft.com/office/powerpoint/2010/main" val="3742951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el">
    <p:spTree>
      <p:nvGrpSpPr>
        <p:cNvPr id="1" name=""/>
        <p:cNvGrpSpPr/>
        <p:nvPr/>
      </p:nvGrpSpPr>
      <p:grpSpPr>
        <a:xfrm>
          <a:off x="0" y="0"/>
          <a:ext cx="0" cy="0"/>
          <a:chOff x="0" y="0"/>
          <a:chExt cx="0" cy="0"/>
        </a:xfrm>
      </p:grpSpPr>
      <p:sp>
        <p:nvSpPr>
          <p:cNvPr id="16" name="TextBox 15"/>
          <p:cNvSpPr txBox="1"/>
          <p:nvPr userDrawn="1"/>
        </p:nvSpPr>
        <p:spPr>
          <a:xfrm>
            <a:off x="3669874" y="6166442"/>
            <a:ext cx="3198355" cy="2250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7147" tIns="37147" rIns="37147" bIns="37147" numCol="1" spcCol="38100" rtlCol="0" anchor="t">
            <a:spAutoFit/>
          </a:bodyPr>
          <a:lstStyle/>
          <a:p>
            <a:pPr marL="0" marR="0" indent="0" algn="r" defTabSz="742950" rtl="0" fontAlgn="auto" latinLnBrk="1" hangingPunct="0">
              <a:lnSpc>
                <a:spcPct val="100000"/>
              </a:lnSpc>
              <a:spcBef>
                <a:spcPts val="0"/>
              </a:spcBef>
              <a:spcAft>
                <a:spcPts val="0"/>
              </a:spcAft>
              <a:buClrTx/>
              <a:buSzTx/>
              <a:buFontTx/>
              <a:buNone/>
              <a:tabLst/>
            </a:pPr>
            <a:r>
              <a:rPr kumimoji="0" lang="nl-BE" sz="975" b="0" i="0" u="none" strike="noStrike" cap="none" spc="0" normalizeH="0" baseline="0">
                <a:ln>
                  <a:noFill/>
                </a:ln>
                <a:solidFill>
                  <a:srgbClr val="000000"/>
                </a:solidFill>
                <a:effectLst/>
                <a:uFillTx/>
                <a:latin typeface="FlandersArtSans-Regular" panose="00000500000000000000" pitchFamily="2" charset="0"/>
                <a:ea typeface="FlandersArtSans-Regular"/>
                <a:cs typeface="FlandersArtSans-Regular"/>
                <a:sym typeface="FlandersArtSans-Regular"/>
              </a:rPr>
              <a:t>www.vlaanderen.be/informatievlaanderen</a:t>
            </a:r>
          </a:p>
        </p:txBody>
      </p:sp>
      <p:pic>
        <p:nvPicPr>
          <p:cNvPr id="11" name="Afbeelding 10">
            <a:extLst>
              <a:ext uri="{FF2B5EF4-FFF2-40B4-BE49-F238E27FC236}">
                <a16:creationId xmlns:a16="http://schemas.microsoft.com/office/drawing/2014/main" id="{F7C6EAA1-426C-46DC-9530-C59155604F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9181" y="252087"/>
            <a:ext cx="7347185" cy="6392779"/>
          </a:xfrm>
          <a:prstGeom prst="rect">
            <a:avLst/>
          </a:prstGeom>
        </p:spPr>
      </p:pic>
      <p:sp>
        <p:nvSpPr>
          <p:cNvPr id="12" name="Shape 54">
            <a:extLst>
              <a:ext uri="{FF2B5EF4-FFF2-40B4-BE49-F238E27FC236}">
                <a16:creationId xmlns:a16="http://schemas.microsoft.com/office/drawing/2014/main" id="{41D11941-E1AC-46B7-9ADB-86DD58CD385D}"/>
              </a:ext>
            </a:extLst>
          </p:cNvPr>
          <p:cNvSpPr/>
          <p:nvPr userDrawn="1"/>
        </p:nvSpPr>
        <p:spPr>
          <a:xfrm>
            <a:off x="219635" y="252087"/>
            <a:ext cx="6198038" cy="6392780"/>
          </a:xfrm>
          <a:custGeom>
            <a:avLst/>
            <a:gdLst>
              <a:gd name="connsiteX0" fmla="*/ 0 w 21600"/>
              <a:gd name="connsiteY0" fmla="*/ 0 h 21563"/>
              <a:gd name="connsiteX1" fmla="*/ 17189 w 21600"/>
              <a:gd name="connsiteY1" fmla="*/ 44 h 21563"/>
              <a:gd name="connsiteX2" fmla="*/ 21600 w 21600"/>
              <a:gd name="connsiteY2" fmla="*/ 21563 h 21563"/>
              <a:gd name="connsiteX3" fmla="*/ 33 w 21600"/>
              <a:gd name="connsiteY3" fmla="*/ 21563 h 21563"/>
              <a:gd name="connsiteX4" fmla="*/ 0 w 21600"/>
              <a:gd name="connsiteY4" fmla="*/ 0 h 21563"/>
              <a:gd name="connsiteX0" fmla="*/ 0 w 21600"/>
              <a:gd name="connsiteY0" fmla="*/ 37 h 21600"/>
              <a:gd name="connsiteX1" fmla="*/ 17903 w 21600"/>
              <a:gd name="connsiteY1" fmla="*/ 0 h 21600"/>
              <a:gd name="connsiteX2" fmla="*/ 21600 w 21600"/>
              <a:gd name="connsiteY2" fmla="*/ 21600 h 21600"/>
              <a:gd name="connsiteX3" fmla="*/ 33 w 21600"/>
              <a:gd name="connsiteY3" fmla="*/ 21600 h 21600"/>
              <a:gd name="connsiteX4" fmla="*/ 0 w 21600"/>
              <a:gd name="connsiteY4" fmla="*/ 37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0" y="37"/>
                </a:moveTo>
                <a:lnTo>
                  <a:pt x="17903" y="0"/>
                </a:lnTo>
                <a:lnTo>
                  <a:pt x="21600" y="21600"/>
                </a:lnTo>
                <a:lnTo>
                  <a:pt x="33" y="21600"/>
                </a:lnTo>
                <a:cubicBezTo>
                  <a:pt x="22" y="14412"/>
                  <a:pt x="11" y="7225"/>
                  <a:pt x="0" y="37"/>
                </a:cubicBezTo>
                <a:close/>
              </a:path>
            </a:pathLst>
          </a:custGeom>
          <a:solidFill>
            <a:schemeClr val="accent2"/>
          </a:solidFill>
          <a:ln w="12700">
            <a:miter lim="400000"/>
          </a:ln>
        </p:spPr>
        <p:txBody>
          <a:bodyPr lIns="0" tIns="0" rIns="0" bIns="0" anchor="ctr"/>
          <a:lstStyle/>
          <a:p>
            <a:pPr lvl="0" algn="ctr">
              <a:defRPr>
                <a:solidFill>
                  <a:srgbClr val="FFFFFF"/>
                </a:solidFill>
              </a:defRPr>
            </a:pPr>
            <a:endParaRPr sz="1463"/>
          </a:p>
        </p:txBody>
      </p:sp>
      <p:sp>
        <p:nvSpPr>
          <p:cNvPr id="13" name="Rechthoek 12">
            <a:extLst>
              <a:ext uri="{FF2B5EF4-FFF2-40B4-BE49-F238E27FC236}">
                <a16:creationId xmlns:a16="http://schemas.microsoft.com/office/drawing/2014/main" id="{94357F50-631A-43A7-8212-2900763C5BE7}"/>
              </a:ext>
            </a:extLst>
          </p:cNvPr>
          <p:cNvSpPr/>
          <p:nvPr userDrawn="1"/>
        </p:nvSpPr>
        <p:spPr>
          <a:xfrm>
            <a:off x="799294" y="1315995"/>
            <a:ext cx="2623751" cy="4226011"/>
          </a:xfrm>
          <a:prstGeom prst="rect">
            <a:avLst/>
          </a:prstGeom>
          <a:solidFill>
            <a:srgbClr val="363635"/>
          </a:solidFill>
          <a:ln>
            <a:solidFill>
              <a:srgbClr val="363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575" err="1"/>
              <a:t>Come</a:t>
            </a:r>
            <a:r>
              <a:rPr lang="nl-BE" sz="3575"/>
              <a:t> to</a:t>
            </a:r>
          </a:p>
          <a:p>
            <a:endParaRPr lang="nl-BE" sz="2925"/>
          </a:p>
          <a:p>
            <a:r>
              <a:rPr lang="nl-BE" sz="3575" b="1" err="1"/>
              <a:t>Trefdag</a:t>
            </a:r>
            <a:endParaRPr lang="nl-BE" sz="3575" b="1"/>
          </a:p>
          <a:p>
            <a:r>
              <a:rPr lang="nl-BE" sz="3575" b="1"/>
              <a:t>Digitaal</a:t>
            </a:r>
          </a:p>
          <a:p>
            <a:r>
              <a:rPr lang="nl-BE" sz="3575" b="1"/>
              <a:t>Vlaanderen</a:t>
            </a:r>
          </a:p>
          <a:p>
            <a:endParaRPr lang="nl-BE" sz="2925" b="1"/>
          </a:p>
          <a:p>
            <a:r>
              <a:rPr lang="nl-BE" sz="2925"/>
              <a:t>29/11/2018</a:t>
            </a:r>
            <a:endParaRPr lang="nl-BE" sz="1381"/>
          </a:p>
        </p:txBody>
      </p:sp>
      <p:pic>
        <p:nvPicPr>
          <p:cNvPr id="14" name="Afbeelding 13">
            <a:extLst>
              <a:ext uri="{FF2B5EF4-FFF2-40B4-BE49-F238E27FC236}">
                <a16:creationId xmlns:a16="http://schemas.microsoft.com/office/drawing/2014/main" id="{ED1E5BDB-6328-48F5-9FC3-143C50280D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04513" y="5008729"/>
            <a:ext cx="479269" cy="533277"/>
          </a:xfrm>
          <a:prstGeom prst="rect">
            <a:avLst/>
          </a:prstGeom>
        </p:spPr>
      </p:pic>
      <p:sp>
        <p:nvSpPr>
          <p:cNvPr id="17" name="Rechthoek 16">
            <a:extLst>
              <a:ext uri="{FF2B5EF4-FFF2-40B4-BE49-F238E27FC236}">
                <a16:creationId xmlns:a16="http://schemas.microsoft.com/office/drawing/2014/main" id="{F577FE25-97AC-4A63-8C62-72B48ECE2E7F}"/>
              </a:ext>
            </a:extLst>
          </p:cNvPr>
          <p:cNvSpPr/>
          <p:nvPr userDrawn="1"/>
        </p:nvSpPr>
        <p:spPr>
          <a:xfrm>
            <a:off x="4002703" y="5008729"/>
            <a:ext cx="1984128" cy="643455"/>
          </a:xfrm>
          <a:prstGeom prst="rect">
            <a:avLst/>
          </a:prstGeom>
          <a:solidFill>
            <a:srgbClr val="363635"/>
          </a:solidFill>
          <a:ln>
            <a:solidFill>
              <a:srgbClr val="363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250"/>
              <a:t>ICC </a:t>
            </a:r>
            <a:r>
              <a:rPr lang="nl-BE" sz="3250" err="1"/>
              <a:t>Ghent</a:t>
            </a:r>
            <a:endParaRPr lang="nl-BE" sz="3250"/>
          </a:p>
        </p:txBody>
      </p:sp>
    </p:spTree>
    <p:extLst>
      <p:ext uri="{BB962C8B-B14F-4D97-AF65-F5344CB8AC3E}">
        <p14:creationId xmlns:p14="http://schemas.microsoft.com/office/powerpoint/2010/main" val="2083517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ussentitel 2">
    <p:spTree>
      <p:nvGrpSpPr>
        <p:cNvPr id="1" name=""/>
        <p:cNvGrpSpPr/>
        <p:nvPr/>
      </p:nvGrpSpPr>
      <p:grpSpPr>
        <a:xfrm>
          <a:off x="0" y="0"/>
          <a:ext cx="0" cy="0"/>
          <a:chOff x="0" y="0"/>
          <a:chExt cx="0" cy="0"/>
        </a:xfrm>
      </p:grpSpPr>
      <p:pic>
        <p:nvPicPr>
          <p:cNvPr id="62" name="image1.png" descr="image1.png"/>
          <p:cNvPicPr>
            <a:picLocks noChangeAspect="1"/>
          </p:cNvPicPr>
          <p:nvPr/>
        </p:nvPicPr>
        <p:blipFill>
          <a:blip r:embed="rId2">
            <a:extLst/>
          </a:blip>
          <a:srcRect l="763" t="1399" r="6439" b="3435"/>
          <a:stretch>
            <a:fillRect/>
          </a:stretch>
        </p:blipFill>
        <p:spPr>
          <a:xfrm>
            <a:off x="350487" y="-2"/>
            <a:ext cx="9555513" cy="6858002"/>
          </a:xfrm>
          <a:prstGeom prst="rect">
            <a:avLst/>
          </a:prstGeom>
          <a:ln w="12700">
            <a:miter lim="400000"/>
          </a:ln>
        </p:spPr>
      </p:pic>
      <p:sp>
        <p:nvSpPr>
          <p:cNvPr id="63" name="Hoofdtekst - niveau één…"/>
          <p:cNvSpPr txBox="1">
            <a:spLocks noGrp="1"/>
          </p:cNvSpPr>
          <p:nvPr>
            <p:ph type="body" sz="quarter" idx="1"/>
          </p:nvPr>
        </p:nvSpPr>
        <p:spPr>
          <a:xfrm>
            <a:off x="1965157" y="4941168"/>
            <a:ext cx="7429501" cy="1655763"/>
          </a:xfrm>
          <a:prstGeom prst="rect">
            <a:avLst/>
          </a:prstGeom>
        </p:spPr>
        <p:txBody>
          <a:bodyPr/>
          <a:lstStyle>
            <a:lvl1pPr marL="0" indent="0" algn="r">
              <a:buSzTx/>
              <a:buFontTx/>
              <a:buNone/>
              <a:defRPr>
                <a:solidFill>
                  <a:schemeClr val="accent4"/>
                </a:solidFill>
              </a:defRPr>
            </a:lvl1pPr>
            <a:lvl2pPr marL="0" indent="457200" algn="r">
              <a:buSzTx/>
              <a:buFontTx/>
              <a:buNone/>
              <a:defRPr>
                <a:solidFill>
                  <a:schemeClr val="accent4"/>
                </a:solidFill>
              </a:defRPr>
            </a:lvl2pPr>
            <a:lvl3pPr marL="0" indent="914400" algn="r">
              <a:buSzTx/>
              <a:buFontTx/>
              <a:buNone/>
              <a:defRPr>
                <a:solidFill>
                  <a:schemeClr val="accent4"/>
                </a:solidFill>
              </a:defRPr>
            </a:lvl3pPr>
            <a:lvl4pPr marL="0" indent="1371600" algn="r">
              <a:buSzTx/>
              <a:buFontTx/>
              <a:buNone/>
              <a:defRPr>
                <a:solidFill>
                  <a:schemeClr val="accent4"/>
                </a:solidFill>
              </a:defRPr>
            </a:lvl4pPr>
            <a:lvl5pPr marL="0" indent="1828800" algn="r">
              <a:buSzTx/>
              <a:buFontTx/>
              <a:buNone/>
              <a:defRPr>
                <a:solidFill>
                  <a:schemeClr val="accent4"/>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4" name="Titeltekst"/>
          <p:cNvSpPr txBox="1">
            <a:spLocks noGrp="1"/>
          </p:cNvSpPr>
          <p:nvPr>
            <p:ph type="title"/>
          </p:nvPr>
        </p:nvSpPr>
        <p:spPr>
          <a:xfrm>
            <a:off x="974559" y="2002533"/>
            <a:ext cx="8420101" cy="2794623"/>
          </a:xfrm>
          <a:prstGeom prst="rect">
            <a:avLst/>
          </a:prstGeom>
        </p:spPr>
        <p:txBody>
          <a:bodyPr anchor="b"/>
          <a:lstStyle>
            <a:lvl1pPr algn="r">
              <a:defRPr sz="3600" b="1"/>
            </a:lvl1pPr>
          </a:lstStyle>
          <a:p>
            <a:r>
              <a:t>Titeltekst</a:t>
            </a:r>
          </a:p>
        </p:txBody>
      </p:sp>
      <p:sp>
        <p:nvSpPr>
          <p:cNvPr id="65" name="Dianummer"/>
          <p:cNvSpPr txBox="1">
            <a:spLocks noGrp="1"/>
          </p:cNvSpPr>
          <p:nvPr>
            <p:ph type="sldNum" sz="quarter" idx="2"/>
          </p:nvPr>
        </p:nvSpPr>
        <p:spPr>
          <a:xfrm>
            <a:off x="4787900" y="6172200"/>
            <a:ext cx="23114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7" name="Shape 7"/>
          <p:cNvSpPr>
            <a:spLocks noGrp="1"/>
          </p:cNvSpPr>
          <p:nvPr>
            <p:ph type="title"/>
          </p:nvPr>
        </p:nvSpPr>
        <p:spPr>
          <a:xfrm>
            <a:off x="974560" y="2002536"/>
            <a:ext cx="8420101" cy="2794621"/>
          </a:xfrm>
          <a:prstGeom prst="rect">
            <a:avLst/>
          </a:prstGeom>
        </p:spPr>
        <p:txBody>
          <a:bodyPr anchor="b"/>
          <a:lstStyle>
            <a:lvl1pPr algn="r">
              <a:defRPr sz="2925">
                <a:latin typeface="FlandersArtSans-Bold" panose="00000800000000000000" pitchFamily="2" charset="0"/>
              </a:defRPr>
            </a:lvl1pPr>
          </a:lstStyle>
          <a:p>
            <a:pPr lvl="0">
              <a:defRPr sz="1800" b="0"/>
            </a:pPr>
            <a:r>
              <a:rPr lang="en-US" sz="2925" b="1"/>
              <a:t>Click to edit Master title style</a:t>
            </a:r>
            <a:endParaRPr sz="2925" b="1"/>
          </a:p>
        </p:txBody>
      </p:sp>
      <p:sp>
        <p:nvSpPr>
          <p:cNvPr id="4" name="Subtitle 2"/>
          <p:cNvSpPr>
            <a:spLocks noGrp="1"/>
          </p:cNvSpPr>
          <p:nvPr>
            <p:ph type="subTitle" idx="1"/>
          </p:nvPr>
        </p:nvSpPr>
        <p:spPr>
          <a:xfrm>
            <a:off x="1965158" y="4941168"/>
            <a:ext cx="7429500" cy="1655762"/>
          </a:xfrm>
        </p:spPr>
        <p:txBody>
          <a:bodyPr/>
          <a:lstStyle>
            <a:lvl1pPr marL="0" indent="0" algn="r">
              <a:buNone/>
              <a:defRPr sz="1950">
                <a:solidFill>
                  <a:schemeClr val="tx2"/>
                </a:solidFill>
                <a:latin typeface="FlandersArtSans-Regular" panose="00000500000000000000" pitchFamily="2" charset="0"/>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p>
        </p:txBody>
      </p:sp>
    </p:spTree>
    <p:extLst>
      <p:ext uri="{BB962C8B-B14F-4D97-AF65-F5344CB8AC3E}">
        <p14:creationId xmlns:p14="http://schemas.microsoft.com/office/powerpoint/2010/main" val="1194683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en Inhoud">
    <p:spTree>
      <p:nvGrpSpPr>
        <p:cNvPr id="1" name=""/>
        <p:cNvGrpSpPr/>
        <p:nvPr/>
      </p:nvGrpSpPr>
      <p:grpSpPr>
        <a:xfrm>
          <a:off x="0" y="0"/>
          <a:ext cx="0" cy="0"/>
          <a:chOff x="0" y="0"/>
          <a:chExt cx="0" cy="0"/>
        </a:xfrm>
      </p:grpSpPr>
      <p:sp>
        <p:nvSpPr>
          <p:cNvPr id="72"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3" name="Titeltekst"/>
          <p:cNvSpPr txBox="1">
            <a:spLocks noGrp="1"/>
          </p:cNvSpPr>
          <p:nvPr>
            <p:ph type="title"/>
          </p:nvPr>
        </p:nvSpPr>
        <p:spPr>
          <a:prstGeom prst="rect">
            <a:avLst/>
          </a:prstGeom>
        </p:spPr>
        <p:txBody>
          <a:bodyPr/>
          <a:lstStyle/>
          <a:p>
            <a:r>
              <a:t>Titeltekst</a:t>
            </a:r>
          </a:p>
        </p:txBody>
      </p:sp>
      <p:sp>
        <p:nvSpPr>
          <p:cNvPr id="7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en dubbele Inhoud">
    <p:spTree>
      <p:nvGrpSpPr>
        <p:cNvPr id="1" name=""/>
        <p:cNvGrpSpPr/>
        <p:nvPr/>
      </p:nvGrpSpPr>
      <p:grpSpPr>
        <a:xfrm>
          <a:off x="0" y="0"/>
          <a:ext cx="0" cy="0"/>
          <a:chOff x="0" y="0"/>
          <a:chExt cx="0" cy="0"/>
        </a:xfrm>
      </p:grpSpPr>
      <p:sp>
        <p:nvSpPr>
          <p:cNvPr id="81" name="Hoofdtekst - niveau één…"/>
          <p:cNvSpPr txBox="1">
            <a:spLocks noGrp="1"/>
          </p:cNvSpPr>
          <p:nvPr>
            <p:ph type="body" sz="half" idx="1"/>
          </p:nvPr>
        </p:nvSpPr>
        <p:spPr>
          <a:xfrm>
            <a:off x="681037" y="1482214"/>
            <a:ext cx="4184088" cy="4992329"/>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2" name="Titeltekst"/>
          <p:cNvSpPr txBox="1">
            <a:spLocks noGrp="1"/>
          </p:cNvSpPr>
          <p:nvPr>
            <p:ph type="title"/>
          </p:nvPr>
        </p:nvSpPr>
        <p:spPr>
          <a:prstGeom prst="rect">
            <a:avLst/>
          </a:prstGeom>
        </p:spPr>
        <p:txBody>
          <a:bodyPr/>
          <a:lstStyle/>
          <a:p>
            <a:r>
              <a:t>Titeltekst</a:t>
            </a:r>
          </a:p>
        </p:txBody>
      </p:sp>
      <p:sp>
        <p:nvSpPr>
          <p:cNvPr id="83"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105" name="Titeltekst"/>
          <p:cNvSpPr txBox="1">
            <a:spLocks noGrp="1"/>
          </p:cNvSpPr>
          <p:nvPr>
            <p:ph type="title"/>
          </p:nvPr>
        </p:nvSpPr>
        <p:spPr>
          <a:xfrm>
            <a:off x="662523" y="365128"/>
            <a:ext cx="3023825" cy="1325563"/>
          </a:xfrm>
          <a:prstGeom prst="rect">
            <a:avLst/>
          </a:prstGeom>
        </p:spPr>
        <p:txBody>
          <a:bodyPr/>
          <a:lstStyle>
            <a:lvl1pPr>
              <a:defRPr sz="2400"/>
            </a:lvl1pPr>
          </a:lstStyle>
          <a:p>
            <a:r>
              <a:t>Titeltekst</a:t>
            </a:r>
          </a:p>
        </p:txBody>
      </p:sp>
      <p:sp>
        <p:nvSpPr>
          <p:cNvPr id="106" name="Hoofdtekst - niveau één…"/>
          <p:cNvSpPr txBox="1">
            <a:spLocks noGrp="1"/>
          </p:cNvSpPr>
          <p:nvPr>
            <p:ph type="body" sz="quarter" idx="1"/>
          </p:nvPr>
        </p:nvSpPr>
        <p:spPr>
          <a:xfrm>
            <a:off x="662523" y="5892601"/>
            <a:ext cx="3023825" cy="58194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7"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114" name="Hoofdtekst - niveau één…"/>
          <p:cNvSpPr txBox="1">
            <a:spLocks noGrp="1"/>
          </p:cNvSpPr>
          <p:nvPr>
            <p:ph type="body" sz="quarter" idx="1"/>
          </p:nvPr>
        </p:nvSpPr>
        <p:spPr>
          <a:xfrm>
            <a:off x="1432473" y="5817248"/>
            <a:ext cx="6963662" cy="58194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5" name="Picture Placeholder 2"/>
          <p:cNvSpPr>
            <a:spLocks noGrp="1"/>
          </p:cNvSpPr>
          <p:nvPr>
            <p:ph type="pic" idx="13"/>
          </p:nvPr>
        </p:nvSpPr>
        <p:spPr>
          <a:xfrm>
            <a:off x="1432471" y="1499129"/>
            <a:ext cx="6963663" cy="4168467"/>
          </a:xfrm>
          <a:prstGeom prst="rect">
            <a:avLst/>
          </a:prstGeom>
        </p:spPr>
        <p:txBody>
          <a:bodyPr lIns="91439" rIns="91439">
            <a:noAutofit/>
          </a:bodyPr>
          <a:lstStyle/>
          <a:p>
            <a:endParaRPr/>
          </a:p>
        </p:txBody>
      </p:sp>
      <p:sp>
        <p:nvSpPr>
          <p:cNvPr id="116" name="Titeltekst"/>
          <p:cNvSpPr txBox="1">
            <a:spLocks noGrp="1"/>
          </p:cNvSpPr>
          <p:nvPr>
            <p:ph type="title"/>
          </p:nvPr>
        </p:nvSpPr>
        <p:spPr>
          <a:prstGeom prst="rect">
            <a:avLst/>
          </a:prstGeom>
        </p:spPr>
        <p:txBody>
          <a:bodyPr/>
          <a:lstStyle/>
          <a:p>
            <a:r>
              <a:t>Titeltekst</a:t>
            </a:r>
          </a:p>
        </p:txBody>
      </p:sp>
      <p:sp>
        <p:nvSpPr>
          <p:cNvPr id="117"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5.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5.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0"/>
            <a:ext cx="350489" cy="6858000"/>
          </a:xfrm>
          <a:prstGeom prst="rect">
            <a:avLst/>
          </a:prstGeom>
          <a:solidFill>
            <a:srgbClr val="FFFF00"/>
          </a:solidFill>
          <a:ln w="12700">
            <a:miter lim="400000"/>
          </a:ln>
        </p:spPr>
        <p:txBody>
          <a:bodyPr lIns="45719" rIns="45719" anchor="ctr"/>
          <a:lstStyle/>
          <a:p>
            <a:pPr algn="ctr">
              <a:defRPr sz="1800">
                <a:solidFill>
                  <a:srgbClr val="FFFFFF"/>
                </a:solidFill>
              </a:defRPr>
            </a:pPr>
            <a:endParaRPr/>
          </a:p>
        </p:txBody>
      </p:sp>
      <p:sp>
        <p:nvSpPr>
          <p:cNvPr id="3" name="Hoofdtekst - niveau één…"/>
          <p:cNvSpPr txBox="1">
            <a:spLocks noGrp="1"/>
          </p:cNvSpPr>
          <p:nvPr>
            <p:ph type="body" idx="1"/>
          </p:nvPr>
        </p:nvSpPr>
        <p:spPr>
          <a:xfrm>
            <a:off x="681037" y="1482214"/>
            <a:ext cx="8543926" cy="4992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Titeltekst"/>
          <p:cNvSpPr txBox="1">
            <a:spLocks noGrp="1"/>
          </p:cNvSpPr>
          <p:nvPr>
            <p:ph type="title"/>
          </p:nvPr>
        </p:nvSpPr>
        <p:spPr>
          <a:xfrm>
            <a:off x="681037" y="365125"/>
            <a:ext cx="8543926" cy="984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Titeltekst</a:t>
            </a:r>
          </a:p>
        </p:txBody>
      </p:sp>
      <p:sp>
        <p:nvSpPr>
          <p:cNvPr id="5" name="Dianummer"/>
          <p:cNvSpPr txBox="1">
            <a:spLocks noGrp="1"/>
          </p:cNvSpPr>
          <p:nvPr>
            <p:ph type="sldNum" sz="quarter" idx="2"/>
          </p:nvPr>
        </p:nvSpPr>
        <p:spPr>
          <a:xfrm>
            <a:off x="9168984" y="6561373"/>
            <a:ext cx="259528" cy="256539"/>
          </a:xfrm>
          <a:prstGeom prst="rect">
            <a:avLst/>
          </a:prstGeom>
          <a:ln w="12700">
            <a:miter lim="400000"/>
          </a:ln>
        </p:spPr>
        <p:txBody>
          <a:bodyPr wrap="none" lIns="45718" tIns="45718" rIns="45718" bIns="45718" anchor="ctr">
            <a:spAutoFit/>
          </a:bodyPr>
          <a:lstStyle>
            <a:lvl1pPr algn="r">
              <a:defRPr sz="1100">
                <a:solidFill>
                  <a:schemeClr val="accent4"/>
                </a:solidFill>
                <a:latin typeface="FlandersArtSans-Bold"/>
                <a:ea typeface="FlandersArtSans-Bold"/>
                <a:cs typeface="FlandersArtSans-Bold"/>
                <a:sym typeface="FlandersArtSans-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 id="2147483674" r:id="rId12"/>
  </p:sldLayoutIdLst>
  <p:transition spd="med"/>
  <p:hf sldNum="0" hdr="0" dt="0"/>
  <p:txStyles>
    <p:titleStyle>
      <a:lvl1pPr marL="0" marR="0" indent="0" algn="l" defTabSz="914400" rtl="0" latinLnBrk="0">
        <a:lnSpc>
          <a:spcPct val="90000"/>
        </a:lnSpc>
        <a:spcBef>
          <a:spcPts val="0"/>
        </a:spcBef>
        <a:spcAft>
          <a:spcPts val="0"/>
        </a:spcAft>
        <a:buClrTx/>
        <a:buSzTx/>
        <a:buFontTx/>
        <a:buNone/>
        <a:tabLst/>
        <a:defRPr sz="3200" b="0" i="0" u="none" strike="noStrike" cap="none" spc="0" baseline="0">
          <a:ln>
            <a:noFill/>
          </a:ln>
          <a:solidFill>
            <a:schemeClr val="accent2"/>
          </a:solidFill>
          <a:uFillTx/>
          <a:latin typeface="FlandersArtSans-Bold"/>
          <a:ea typeface="FlandersArtSans-Bold"/>
          <a:cs typeface="FlandersArtSans-Bold"/>
          <a:sym typeface="FlandersArtSans-Bold"/>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ln>
            <a:noFill/>
          </a:ln>
          <a:solidFill>
            <a:schemeClr val="accent2"/>
          </a:solidFill>
          <a:uFillTx/>
          <a:latin typeface="FlandersArtSans-Bold"/>
          <a:ea typeface="FlandersArtSans-Bold"/>
          <a:cs typeface="FlandersArtSans-Bold"/>
          <a:sym typeface="FlandersArtSans-Bold"/>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ln>
            <a:noFill/>
          </a:ln>
          <a:solidFill>
            <a:schemeClr val="accent2"/>
          </a:solidFill>
          <a:uFillTx/>
          <a:latin typeface="FlandersArtSans-Bold"/>
          <a:ea typeface="FlandersArtSans-Bold"/>
          <a:cs typeface="FlandersArtSans-Bold"/>
          <a:sym typeface="FlandersArtSans-Bold"/>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ln>
            <a:noFill/>
          </a:ln>
          <a:solidFill>
            <a:schemeClr val="accent2"/>
          </a:solidFill>
          <a:uFillTx/>
          <a:latin typeface="FlandersArtSans-Bold"/>
          <a:ea typeface="FlandersArtSans-Bold"/>
          <a:cs typeface="FlandersArtSans-Bold"/>
          <a:sym typeface="FlandersArtSans-Bold"/>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ln>
            <a:noFill/>
          </a:ln>
          <a:solidFill>
            <a:schemeClr val="accent2"/>
          </a:solidFill>
          <a:uFillTx/>
          <a:latin typeface="FlandersArtSans-Bold"/>
          <a:ea typeface="FlandersArtSans-Bold"/>
          <a:cs typeface="FlandersArtSans-Bold"/>
          <a:sym typeface="FlandersArtSans-Bold"/>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ln>
            <a:noFill/>
          </a:ln>
          <a:solidFill>
            <a:schemeClr val="accent2"/>
          </a:solidFill>
          <a:uFillTx/>
          <a:latin typeface="FlandersArtSans-Bold"/>
          <a:ea typeface="FlandersArtSans-Bold"/>
          <a:cs typeface="FlandersArtSans-Bold"/>
          <a:sym typeface="FlandersArtSans-Bold"/>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ln>
            <a:noFill/>
          </a:ln>
          <a:solidFill>
            <a:schemeClr val="accent2"/>
          </a:solidFill>
          <a:uFillTx/>
          <a:latin typeface="FlandersArtSans-Bold"/>
          <a:ea typeface="FlandersArtSans-Bold"/>
          <a:cs typeface="FlandersArtSans-Bold"/>
          <a:sym typeface="FlandersArtSans-Bold"/>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ln>
            <a:noFill/>
          </a:ln>
          <a:solidFill>
            <a:schemeClr val="accent2"/>
          </a:solidFill>
          <a:uFillTx/>
          <a:latin typeface="FlandersArtSans-Bold"/>
          <a:ea typeface="FlandersArtSans-Bold"/>
          <a:cs typeface="FlandersArtSans-Bold"/>
          <a:sym typeface="FlandersArtSans-Bold"/>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ln>
            <a:noFill/>
          </a:ln>
          <a:solidFill>
            <a:schemeClr val="accent2"/>
          </a:solidFill>
          <a:uFillTx/>
          <a:latin typeface="FlandersArtSans-Bold"/>
          <a:ea typeface="FlandersArtSans-Bold"/>
          <a:cs typeface="FlandersArtSans-Bold"/>
          <a:sym typeface="FlandersArtSans-Bold"/>
        </a:defRPr>
      </a:lvl9pPr>
    </p:titleStyle>
    <p:bodyStyle>
      <a:lvl1pPr marL="342900" marR="0" indent="-342900" algn="l" defTabSz="914400" rtl="0" latinLnBrk="0">
        <a:lnSpc>
          <a:spcPct val="100000"/>
        </a:lnSpc>
        <a:spcBef>
          <a:spcPts val="700"/>
        </a:spcBef>
        <a:spcAft>
          <a:spcPts val="0"/>
        </a:spcAft>
        <a:buClrTx/>
        <a:buSzPct val="100000"/>
        <a:buFont typeface="Helvetica"/>
        <a:buChar char="&gt;"/>
        <a:tabLst/>
        <a:defRPr sz="2400" b="0" i="0" u="none" strike="noStrike" cap="none" spc="0" baseline="0">
          <a:ln>
            <a:noFill/>
          </a:ln>
          <a:solidFill>
            <a:srgbClr val="000000"/>
          </a:solidFill>
          <a:uFillTx/>
          <a:latin typeface="+mj-lt"/>
          <a:ea typeface="+mj-ea"/>
          <a:cs typeface="+mj-cs"/>
          <a:sym typeface="FlandersArtSans-Regular"/>
        </a:defRPr>
      </a:lvl1pPr>
      <a:lvl2pPr marL="342900" marR="0" indent="-342900" algn="l" defTabSz="914400" rtl="0" latinLnBrk="0">
        <a:lnSpc>
          <a:spcPct val="100000"/>
        </a:lnSpc>
        <a:spcBef>
          <a:spcPts val="700"/>
        </a:spcBef>
        <a:spcAft>
          <a:spcPts val="0"/>
        </a:spcAft>
        <a:buClrTx/>
        <a:buSzPct val="100000"/>
        <a:buFont typeface="Helvetica"/>
        <a:buChar char="&gt;"/>
        <a:tabLst/>
        <a:defRPr sz="2400" b="0" i="0" u="none" strike="noStrike" cap="none" spc="0" baseline="0">
          <a:ln>
            <a:noFill/>
          </a:ln>
          <a:solidFill>
            <a:srgbClr val="000000"/>
          </a:solidFill>
          <a:uFillTx/>
          <a:latin typeface="+mj-lt"/>
          <a:ea typeface="+mj-ea"/>
          <a:cs typeface="+mj-cs"/>
          <a:sym typeface="FlandersArtSans-Regular"/>
        </a:defRPr>
      </a:lvl2pPr>
      <a:lvl3pPr marL="342900" marR="0" indent="-342900" algn="l" defTabSz="914400" rtl="0" latinLnBrk="0">
        <a:lnSpc>
          <a:spcPct val="100000"/>
        </a:lnSpc>
        <a:spcBef>
          <a:spcPts val="700"/>
        </a:spcBef>
        <a:spcAft>
          <a:spcPts val="0"/>
        </a:spcAft>
        <a:buClrTx/>
        <a:buSzPct val="100000"/>
        <a:buFont typeface="Helvetica"/>
        <a:buChar char="&gt;"/>
        <a:tabLst/>
        <a:defRPr sz="2400" b="0" i="0" u="none" strike="noStrike" cap="none" spc="0" baseline="0">
          <a:ln>
            <a:noFill/>
          </a:ln>
          <a:solidFill>
            <a:srgbClr val="000000"/>
          </a:solidFill>
          <a:uFillTx/>
          <a:latin typeface="+mj-lt"/>
          <a:ea typeface="+mj-ea"/>
          <a:cs typeface="+mj-cs"/>
          <a:sym typeface="FlandersArtSans-Regular"/>
        </a:defRPr>
      </a:lvl3pPr>
      <a:lvl4pPr marL="342900" marR="0" indent="-342900" algn="l" defTabSz="914400" rtl="0" latinLnBrk="0">
        <a:lnSpc>
          <a:spcPct val="100000"/>
        </a:lnSpc>
        <a:spcBef>
          <a:spcPts val="700"/>
        </a:spcBef>
        <a:spcAft>
          <a:spcPts val="0"/>
        </a:spcAft>
        <a:buClrTx/>
        <a:buSzPct val="100000"/>
        <a:buFont typeface="Helvetica"/>
        <a:buChar char="&gt;"/>
        <a:tabLst/>
        <a:defRPr sz="2400" b="0" i="0" u="none" strike="noStrike" cap="none" spc="0" baseline="0">
          <a:ln>
            <a:noFill/>
          </a:ln>
          <a:solidFill>
            <a:srgbClr val="000000"/>
          </a:solidFill>
          <a:uFillTx/>
          <a:latin typeface="+mj-lt"/>
          <a:ea typeface="+mj-ea"/>
          <a:cs typeface="+mj-cs"/>
          <a:sym typeface="FlandersArtSans-Regular"/>
        </a:defRPr>
      </a:lvl4pPr>
      <a:lvl5pPr marL="342900" marR="0" indent="-342900" algn="l" defTabSz="914400" rtl="0" latinLnBrk="0">
        <a:lnSpc>
          <a:spcPct val="100000"/>
        </a:lnSpc>
        <a:spcBef>
          <a:spcPts val="700"/>
        </a:spcBef>
        <a:spcAft>
          <a:spcPts val="0"/>
        </a:spcAft>
        <a:buClrTx/>
        <a:buSzPct val="100000"/>
        <a:buFont typeface="Helvetica"/>
        <a:buChar char="&gt;"/>
        <a:tabLst/>
        <a:defRPr sz="2400" b="0" i="0" u="none" strike="noStrike" cap="none" spc="0" baseline="0">
          <a:ln>
            <a:noFill/>
          </a:ln>
          <a:solidFill>
            <a:srgbClr val="000000"/>
          </a:solidFill>
          <a:uFillTx/>
          <a:latin typeface="+mj-lt"/>
          <a:ea typeface="+mj-ea"/>
          <a:cs typeface="+mj-cs"/>
          <a:sym typeface="FlandersArtSans-Regular"/>
        </a:defRPr>
      </a:lvl5pPr>
      <a:lvl6pPr marL="2590800" marR="0" indent="-304800" algn="l" defTabSz="914400" rtl="0" latinLnBrk="0">
        <a:lnSpc>
          <a:spcPct val="100000"/>
        </a:lnSpc>
        <a:spcBef>
          <a:spcPts val="700"/>
        </a:spcBef>
        <a:spcAft>
          <a:spcPts val="0"/>
        </a:spcAft>
        <a:buClrTx/>
        <a:buSzPct val="100000"/>
        <a:buFont typeface="Helvetica"/>
        <a:buChar char="•"/>
        <a:tabLst/>
        <a:defRPr sz="2400" b="0" i="0" u="none" strike="noStrike" cap="none" spc="0" baseline="0">
          <a:ln>
            <a:noFill/>
          </a:ln>
          <a:solidFill>
            <a:srgbClr val="000000"/>
          </a:solidFill>
          <a:uFillTx/>
          <a:latin typeface="+mj-lt"/>
          <a:ea typeface="+mj-ea"/>
          <a:cs typeface="+mj-cs"/>
          <a:sym typeface="FlandersArtSans-Regular"/>
        </a:defRPr>
      </a:lvl6pPr>
      <a:lvl7pPr marL="3048000" marR="0" indent="-304800" algn="l" defTabSz="914400" rtl="0" latinLnBrk="0">
        <a:lnSpc>
          <a:spcPct val="100000"/>
        </a:lnSpc>
        <a:spcBef>
          <a:spcPts val="700"/>
        </a:spcBef>
        <a:spcAft>
          <a:spcPts val="0"/>
        </a:spcAft>
        <a:buClrTx/>
        <a:buSzPct val="100000"/>
        <a:buFont typeface="Helvetica"/>
        <a:buChar char="•"/>
        <a:tabLst/>
        <a:defRPr sz="2400" b="0" i="0" u="none" strike="noStrike" cap="none" spc="0" baseline="0">
          <a:ln>
            <a:noFill/>
          </a:ln>
          <a:solidFill>
            <a:srgbClr val="000000"/>
          </a:solidFill>
          <a:uFillTx/>
          <a:latin typeface="+mj-lt"/>
          <a:ea typeface="+mj-ea"/>
          <a:cs typeface="+mj-cs"/>
          <a:sym typeface="FlandersArtSans-Regular"/>
        </a:defRPr>
      </a:lvl7pPr>
      <a:lvl8pPr marL="3505200" marR="0" indent="-304800" algn="l" defTabSz="914400" rtl="0" latinLnBrk="0">
        <a:lnSpc>
          <a:spcPct val="100000"/>
        </a:lnSpc>
        <a:spcBef>
          <a:spcPts val="700"/>
        </a:spcBef>
        <a:spcAft>
          <a:spcPts val="0"/>
        </a:spcAft>
        <a:buClrTx/>
        <a:buSzPct val="100000"/>
        <a:buFont typeface="Helvetica"/>
        <a:buChar char="•"/>
        <a:tabLst/>
        <a:defRPr sz="2400" b="0" i="0" u="none" strike="noStrike" cap="none" spc="0" baseline="0">
          <a:ln>
            <a:noFill/>
          </a:ln>
          <a:solidFill>
            <a:srgbClr val="000000"/>
          </a:solidFill>
          <a:uFillTx/>
          <a:latin typeface="+mj-lt"/>
          <a:ea typeface="+mj-ea"/>
          <a:cs typeface="+mj-cs"/>
          <a:sym typeface="FlandersArtSans-Regular"/>
        </a:defRPr>
      </a:lvl8pPr>
      <a:lvl9pPr marL="3962400" marR="0" indent="-304800" algn="l" defTabSz="914400" rtl="0" latinLnBrk="0">
        <a:lnSpc>
          <a:spcPct val="100000"/>
        </a:lnSpc>
        <a:spcBef>
          <a:spcPts val="700"/>
        </a:spcBef>
        <a:spcAft>
          <a:spcPts val="0"/>
        </a:spcAft>
        <a:buClrTx/>
        <a:buSzPct val="100000"/>
        <a:buFont typeface="Helvetica"/>
        <a:buChar char="•"/>
        <a:tabLst/>
        <a:defRPr sz="2400" b="0" i="0" u="none" strike="noStrike" cap="none" spc="0" baseline="0">
          <a:ln>
            <a:noFill/>
          </a:ln>
          <a:solidFill>
            <a:srgbClr val="000000"/>
          </a:solidFill>
          <a:uFillTx/>
          <a:latin typeface="+mj-lt"/>
          <a:ea typeface="+mj-ea"/>
          <a:cs typeface="+mj-cs"/>
          <a:sym typeface="FlandersArtSans-Regular"/>
        </a:defRPr>
      </a:lvl9pPr>
    </p:bodyStyle>
    <p:otherStyle>
      <a:lvl1pPr marL="0" marR="0" indent="0" algn="r" defTabSz="91423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FlandersArtSans-Bold"/>
        </a:defRPr>
      </a:lvl1pPr>
      <a:lvl2pPr marL="0" marR="0" indent="457117" algn="r" defTabSz="91423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FlandersArtSans-Bold"/>
        </a:defRPr>
      </a:lvl2pPr>
      <a:lvl3pPr marL="0" marR="0" indent="914234" algn="r" defTabSz="91423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FlandersArtSans-Bold"/>
        </a:defRPr>
      </a:lvl3pPr>
      <a:lvl4pPr marL="0" marR="0" indent="1371353" algn="r" defTabSz="91423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FlandersArtSans-Bold"/>
        </a:defRPr>
      </a:lvl4pPr>
      <a:lvl5pPr marL="0" marR="0" indent="1828469" algn="r" defTabSz="91423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FlandersArtSans-Bold"/>
        </a:defRPr>
      </a:lvl5pPr>
      <a:lvl6pPr marL="0" marR="0" indent="2285588" algn="r" defTabSz="91423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FlandersArtSans-Bold"/>
        </a:defRPr>
      </a:lvl6pPr>
      <a:lvl7pPr marL="0" marR="0" indent="2742705" algn="r" defTabSz="91423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FlandersArtSans-Bold"/>
        </a:defRPr>
      </a:lvl7pPr>
      <a:lvl8pPr marL="0" marR="0" indent="3199822" algn="r" defTabSz="91423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FlandersArtSans-Bold"/>
        </a:defRPr>
      </a:lvl8pPr>
      <a:lvl9pPr marL="0" marR="0" indent="3656939" algn="r" defTabSz="914234"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FlandersArtSans-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482215"/>
            <a:ext cx="8543925" cy="4992328"/>
          </a:xfrm>
          <a:prstGeom prst="rect">
            <a:avLst/>
          </a:prstGeom>
        </p:spPr>
        <p:txBody>
          <a:bodyPr vert="horz" lIns="91440" tIns="45720" rIns="91440" bIns="45720" rtlCol="0">
            <a:normAutofit/>
          </a:body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7"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sp>
        <p:nvSpPr>
          <p:cNvPr id="8"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Business Werkgroep: Beheer Omleidingen</a:t>
            </a:r>
          </a:p>
        </p:txBody>
      </p:sp>
      <p:sp>
        <p:nvSpPr>
          <p:cNvPr id="10"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1"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20 september 2016 </a:t>
            </a:r>
          </a:p>
        </p:txBody>
      </p:sp>
    </p:spTree>
    <p:extLst>
      <p:ext uri="{BB962C8B-B14F-4D97-AF65-F5344CB8AC3E}">
        <p14:creationId xmlns:p14="http://schemas.microsoft.com/office/powerpoint/2010/main" val="4146918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p:txStyles>
    <p:titleStyle>
      <a:lvl1pPr algn="l" defTabSz="914400" rtl="0" eaLnBrk="1" latinLnBrk="0" hangingPunct="1">
        <a:lnSpc>
          <a:spcPct val="90000"/>
        </a:lnSpc>
        <a:spcBef>
          <a:spcPct val="0"/>
        </a:spcBef>
        <a:buNone/>
        <a:defRPr sz="3200" kern="1200">
          <a:solidFill>
            <a:schemeClr val="tx1"/>
          </a:solidFill>
          <a:latin typeface="FlandersArtSans-Bold" panose="00000800000000000000" pitchFamily="2" charset="0"/>
          <a:ea typeface="+mj-ea"/>
          <a:cs typeface="+mj-cs"/>
        </a:defRPr>
      </a:lvl1pPr>
    </p:titleStyle>
    <p:bodyStyle>
      <a:lvl1pPr marL="0" marR="0" indent="0" algn="l" defTabSz="914400" rtl="0" eaLnBrk="1" fontAlgn="auto" latinLnBrk="0" hangingPunct="1">
        <a:lnSpc>
          <a:spcPct val="100000"/>
        </a:lnSpc>
        <a:spcBef>
          <a:spcPts val="700"/>
        </a:spcBef>
        <a:spcAft>
          <a:spcPts val="0"/>
        </a:spcAft>
        <a:buClr>
          <a:schemeClr val="accent1"/>
        </a:buClr>
        <a:buSzPct val="100000"/>
        <a:buFont typeface="FlandersArtSans-Regular" panose="00000500000000000000" pitchFamily="2" charset="0"/>
        <a:buNone/>
        <a:tabLst/>
        <a:defRPr sz="2400" kern="1200">
          <a:solidFill>
            <a:schemeClr val="tx1"/>
          </a:solidFill>
          <a:latin typeface="+mn-lt"/>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mn-lt"/>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mn-lt"/>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mn-lt"/>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482215"/>
            <a:ext cx="8543925" cy="4992328"/>
          </a:xfrm>
          <a:prstGeom prst="rect">
            <a:avLst/>
          </a:prstGeom>
        </p:spPr>
        <p:txBody>
          <a:bodyPr vert="horz" lIns="91440" tIns="45720" rIns="91440" bIns="45720" rtlCol="0">
            <a:normAutofit/>
          </a:body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7"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sp>
        <p:nvSpPr>
          <p:cNvPr id="8"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GIPOD Financieringswerkgroep 1</a:t>
            </a:r>
          </a:p>
        </p:txBody>
      </p:sp>
      <p:sp>
        <p:nvSpPr>
          <p:cNvPr id="10"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1"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nl-BE"/>
              <a:t>17 oktober 2017 </a:t>
            </a:r>
          </a:p>
        </p:txBody>
      </p:sp>
    </p:spTree>
    <p:extLst>
      <p:ext uri="{BB962C8B-B14F-4D97-AF65-F5344CB8AC3E}">
        <p14:creationId xmlns:p14="http://schemas.microsoft.com/office/powerpoint/2010/main" val="2415806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p:txStyles>
    <p:titleStyle>
      <a:lvl1pPr algn="l" defTabSz="914400" rtl="0" eaLnBrk="1" latinLnBrk="0" hangingPunct="1">
        <a:lnSpc>
          <a:spcPct val="90000"/>
        </a:lnSpc>
        <a:spcBef>
          <a:spcPct val="0"/>
        </a:spcBef>
        <a:buNone/>
        <a:defRPr sz="3200" kern="1200">
          <a:solidFill>
            <a:schemeClr val="tx1"/>
          </a:solidFill>
          <a:latin typeface="FlandersArtSans-Bold" panose="00000800000000000000" pitchFamily="2" charset="0"/>
          <a:ea typeface="+mj-ea"/>
          <a:cs typeface="+mj-cs"/>
        </a:defRPr>
      </a:lvl1pPr>
    </p:titleStyle>
    <p:bodyStyle>
      <a:lvl1pPr marL="0" marR="0" indent="0" algn="l" defTabSz="914400" rtl="0" eaLnBrk="1" fontAlgn="auto" latinLnBrk="0" hangingPunct="1">
        <a:lnSpc>
          <a:spcPct val="100000"/>
        </a:lnSpc>
        <a:spcBef>
          <a:spcPts val="700"/>
        </a:spcBef>
        <a:spcAft>
          <a:spcPts val="0"/>
        </a:spcAft>
        <a:buClr>
          <a:schemeClr val="accent1"/>
        </a:buClr>
        <a:buSzPct val="100000"/>
        <a:buFont typeface="FlandersArtSans-Regular" panose="00000500000000000000" pitchFamily="2" charset="0"/>
        <a:buNone/>
        <a:tabLst/>
        <a:defRPr sz="2400" kern="1200">
          <a:solidFill>
            <a:schemeClr val="tx1"/>
          </a:solidFill>
          <a:latin typeface="+mn-lt"/>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mn-lt"/>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mn-lt"/>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mn-lt"/>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482215"/>
            <a:ext cx="8543925" cy="4992328"/>
          </a:xfrm>
          <a:prstGeom prst="rect">
            <a:avLst/>
          </a:prstGeom>
        </p:spPr>
        <p:txBody>
          <a:bodyPr vert="horz" lIns="91440" tIns="45720" rIns="91440" bIns="45720" rtlCol="0">
            <a:normAutofit/>
          </a:bodyPr>
          <a:lstStyle/>
          <a:p>
            <a:pPr marL="342900" marR="0" lvl="0"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Klik om de modelstijlen te bewerken</a:t>
            </a:r>
          </a:p>
          <a:p>
            <a:pPr marL="342900" marR="0" lvl="1"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342900" marR="0" lvl="2"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342900" marR="0" lvl="3"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342900" marR="0" lvl="4" indent="-342900" defTabSz="91440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r>
              <a:rPr kumimoji="0" lang="nl-NL" sz="240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6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7" name="Shape 2"/>
          <p:cNvSpPr/>
          <p:nvPr userDrawn="1"/>
        </p:nvSpPr>
        <p:spPr>
          <a:xfrm>
            <a:off x="0" y="0"/>
            <a:ext cx="350489" cy="6858000"/>
          </a:xfrm>
          <a:prstGeom prst="rect">
            <a:avLst/>
          </a:prstGeom>
          <a:solidFill>
            <a:srgbClr val="FFFF00"/>
          </a:solidFill>
          <a:ln w="12700">
            <a:miter lim="400000"/>
          </a:ln>
        </p:spPr>
        <p:txBody>
          <a:bodyPr lIns="0" tIns="0" rIns="0" bIns="0" anchor="ctr"/>
          <a:lstStyle/>
          <a:p>
            <a:pPr lvl="0" algn="ctr">
              <a:defRPr>
                <a:solidFill>
                  <a:srgbClr val="FFFFFF"/>
                </a:solidFill>
              </a:defRPr>
            </a:pPr>
            <a:endParaRPr sz="1800"/>
          </a:p>
        </p:txBody>
      </p:sp>
      <p:sp>
        <p:nvSpPr>
          <p:cNvPr id="8"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de stijl te bewerken</a:t>
            </a:r>
            <a:endParaRPr lang="nl-BE"/>
          </a:p>
        </p:txBody>
      </p:sp>
      <p:sp>
        <p:nvSpPr>
          <p:cNvPr id="9" name="Footer Placeholder 6"/>
          <p:cNvSpPr>
            <a:spLocks noGrp="1"/>
          </p:cNvSpPr>
          <p:nvPr>
            <p:ph type="ftr" sz="quarter" idx="3"/>
          </p:nvPr>
        </p:nvSpPr>
        <p:spPr>
          <a:xfrm>
            <a:off x="480651" y="6605192"/>
            <a:ext cx="6084000" cy="176928"/>
          </a:xfrm>
          <a:prstGeom prst="rect">
            <a:avLst/>
          </a:prstGeom>
        </p:spPr>
        <p:txBody>
          <a:bodyPr vert="horz" lIns="91440" tIns="45720" rIns="91440" bIns="45720" rtlCol="0" anchor="ctr"/>
          <a:lstStyle>
            <a:lvl1pPr algn="l">
              <a:defRPr sz="1100" b="0">
                <a:solidFill>
                  <a:schemeClr val="tx2"/>
                </a:solidFill>
                <a:latin typeface="FlandersArtSans-Bold" panose="00000800000000000000" pitchFamily="2" charset="0"/>
              </a:defRPr>
            </a:lvl1pPr>
          </a:lstStyle>
          <a:p>
            <a:r>
              <a:rPr lang="nl-BE"/>
              <a:t>MC MOW</a:t>
            </a:r>
          </a:p>
        </p:txBody>
      </p:sp>
      <p:sp>
        <p:nvSpPr>
          <p:cNvPr id="10" name="Shape 5"/>
          <p:cNvSpPr>
            <a:spLocks noGrp="1"/>
          </p:cNvSpPr>
          <p:nvPr>
            <p:ph type="sldNum" sz="quarter" idx="4"/>
          </p:nvPr>
        </p:nvSpPr>
        <p:spPr>
          <a:xfrm>
            <a:off x="8689202" y="6558837"/>
            <a:ext cx="739309" cy="261610"/>
          </a:xfrm>
          <a:prstGeom prst="rect">
            <a:avLst/>
          </a:prstGeom>
          <a:ln w="12700">
            <a:miter lim="400000"/>
          </a:ln>
        </p:spPr>
        <p:txBody>
          <a:bodyPr wrap="square" lIns="45719" rIns="45719" anchor="ctr">
            <a:spAutoFit/>
          </a:bodyPr>
          <a:lstStyle>
            <a:lvl1pPr algn="r">
              <a:defRPr sz="1100">
                <a:solidFill>
                  <a:schemeClr val="tx2"/>
                </a:solidFill>
                <a:latin typeface="FlandersArtSans-Bold" panose="00000800000000000000" pitchFamily="2" charset="0"/>
              </a:defRPr>
            </a:lvl1pPr>
          </a:lstStyle>
          <a:p>
            <a:fld id="{C9C406F6-A053-43CA-AEC8-FA3EEE83A3FB}" type="slidenum">
              <a:rPr lang="nl-BE" smtClean="0"/>
              <a:pPr/>
              <a:t>‹#›</a:t>
            </a:fld>
            <a:endParaRPr lang="nl-BE"/>
          </a:p>
        </p:txBody>
      </p:sp>
      <p:sp>
        <p:nvSpPr>
          <p:cNvPr id="11" name="Date Placeholder 2"/>
          <p:cNvSpPr>
            <a:spLocks noGrp="1"/>
          </p:cNvSpPr>
          <p:nvPr>
            <p:ph type="dt" sz="quarter" idx="2"/>
          </p:nvPr>
        </p:nvSpPr>
        <p:spPr>
          <a:xfrm>
            <a:off x="6564652" y="6603110"/>
            <a:ext cx="2863858" cy="174732"/>
          </a:xfrm>
          <a:prstGeom prst="rect">
            <a:avLst/>
          </a:prstGeom>
        </p:spPr>
        <p:txBody>
          <a:bodyPr vert="horz" lIns="91440" tIns="45720" rIns="91440" bIns="45720" rtlCol="0" anchor="ctr"/>
          <a:lstStyle>
            <a:lvl1pPr algn="r">
              <a:defRPr sz="1100">
                <a:solidFill>
                  <a:schemeClr val="tx2"/>
                </a:solidFill>
                <a:latin typeface="FlandersArtSans-Bold" panose="00000800000000000000" pitchFamily="2" charset="0"/>
              </a:defRPr>
            </a:lvl1pPr>
          </a:lstStyle>
          <a:p>
            <a:r>
              <a:rPr lang="en-US"/>
              <a:t>4 september 2018</a:t>
            </a:r>
            <a:endParaRPr lang="nl-BE"/>
          </a:p>
        </p:txBody>
      </p:sp>
    </p:spTree>
    <p:extLst>
      <p:ext uri="{BB962C8B-B14F-4D97-AF65-F5344CB8AC3E}">
        <p14:creationId xmlns:p14="http://schemas.microsoft.com/office/powerpoint/2010/main" val="24066000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p:txStyles>
    <p:titleStyle>
      <a:lvl1pPr algn="l" defTabSz="914400" rtl="0" eaLnBrk="1" latinLnBrk="0" hangingPunct="1">
        <a:lnSpc>
          <a:spcPct val="90000"/>
        </a:lnSpc>
        <a:spcBef>
          <a:spcPct val="0"/>
        </a:spcBef>
        <a:buNone/>
        <a:defRPr sz="3200" kern="1200">
          <a:solidFill>
            <a:schemeClr val="tx1"/>
          </a:solidFill>
          <a:latin typeface="FlandersArtSans-Bold" panose="00000800000000000000" pitchFamily="2" charset="0"/>
          <a:ea typeface="+mj-ea"/>
          <a:cs typeface="+mj-cs"/>
        </a:defRPr>
      </a:lvl1pPr>
    </p:titleStyle>
    <p:bodyStyle>
      <a:lvl1pPr marL="0" marR="0" indent="0" algn="l" defTabSz="914400" rtl="0" eaLnBrk="1" fontAlgn="auto" latinLnBrk="0" hangingPunct="1">
        <a:lnSpc>
          <a:spcPct val="100000"/>
        </a:lnSpc>
        <a:spcBef>
          <a:spcPts val="700"/>
        </a:spcBef>
        <a:spcAft>
          <a:spcPts val="0"/>
        </a:spcAft>
        <a:buClr>
          <a:schemeClr val="accent1"/>
        </a:buClr>
        <a:buSzPct val="100000"/>
        <a:buFont typeface="FlandersArtSans-Regular" panose="00000500000000000000" pitchFamily="2" charset="0"/>
        <a:buNone/>
        <a:tabLst/>
        <a:defRPr sz="2400" kern="1200">
          <a:solidFill>
            <a:schemeClr val="tx1"/>
          </a:solidFill>
          <a:latin typeface="+mn-lt"/>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mn-lt"/>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mn-lt"/>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mn-lt"/>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1038" y="1482215"/>
            <a:ext cx="8543925" cy="4572076"/>
          </a:xfrm>
          <a:prstGeom prst="rect">
            <a:avLst/>
          </a:prstGeom>
        </p:spPr>
        <p:txBody>
          <a:bodyPr vert="horz" lIns="91440" tIns="45720" rIns="91440" bIns="45720" rtlCol="0">
            <a:normAutofit/>
          </a:bodyPr>
          <a:lstStyle/>
          <a:p>
            <a:pPr marL="278606" marR="0" lvl="0"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Tekststijl van het model bewerken</a:t>
            </a:r>
          </a:p>
          <a:p>
            <a:pPr marL="278606" marR="0" lvl="1"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Tweede niveau</a:t>
            </a:r>
          </a:p>
          <a:p>
            <a:pPr marL="278606" marR="0" lvl="2"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Derde niveau</a:t>
            </a:r>
          </a:p>
          <a:p>
            <a:pPr marL="278606" marR="0" lvl="3"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Vierde niveau</a:t>
            </a:r>
          </a:p>
          <a:p>
            <a:pPr marL="278606" marR="0" lvl="4" indent="-278606" defTabSz="74295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a:pPr>
            <a:r>
              <a:rPr kumimoji="0" lang="nl-NL" sz="1950" b="0" i="0" u="none" strike="noStrike" kern="0" cap="none" spc="0" normalizeH="0" baseline="0" noProof="0">
                <a:ln>
                  <a:noFill/>
                </a:ln>
                <a:solidFill>
                  <a:sysClr val="windowText" lastClr="000000"/>
                </a:solidFill>
                <a:effectLst/>
                <a:uLnTx/>
                <a:uFillTx/>
                <a:latin typeface="FlandersArtSans-Regular" panose="00000500000000000000" pitchFamily="2" charset="0"/>
                <a:sym typeface="FlandersArtSans-Regular"/>
              </a:rPr>
              <a:t>Vijfde niveau</a:t>
            </a:r>
            <a:endParaRPr kumimoji="0" lang="nl-BE" sz="1300" b="0" i="0" u="none" strike="noStrike" kern="0" cap="none" spc="0" normalizeH="0" baseline="0" noProof="0">
              <a:ln>
                <a:noFill/>
              </a:ln>
              <a:solidFill>
                <a:sysClr val="windowText" lastClr="000000"/>
              </a:solidFill>
              <a:effectLst/>
              <a:uLnTx/>
              <a:uFillTx/>
              <a:latin typeface="FlandersArtSans-Regular"/>
              <a:sym typeface="FlandersArtSans-Regular"/>
            </a:endParaRPr>
          </a:p>
        </p:txBody>
      </p:sp>
      <p:sp>
        <p:nvSpPr>
          <p:cNvPr id="7" name="Shape 2"/>
          <p:cNvSpPr/>
          <p:nvPr userDrawn="1"/>
        </p:nvSpPr>
        <p:spPr>
          <a:xfrm>
            <a:off x="-24895" y="0"/>
            <a:ext cx="350489" cy="6858000"/>
          </a:xfrm>
          <a:prstGeom prst="rect">
            <a:avLst/>
          </a:prstGeom>
          <a:solidFill>
            <a:schemeClr val="accent1"/>
          </a:solidFill>
          <a:ln w="12700">
            <a:miter lim="400000"/>
          </a:ln>
        </p:spPr>
        <p:txBody>
          <a:bodyPr lIns="0" tIns="0" rIns="0" bIns="0" anchor="ctr"/>
          <a:lstStyle/>
          <a:p>
            <a:pPr lvl="0" algn="ctr">
              <a:defRPr>
                <a:solidFill>
                  <a:srgbClr val="FFFFFF"/>
                </a:solidFill>
              </a:defRPr>
            </a:pPr>
            <a:endParaRPr sz="1463"/>
          </a:p>
        </p:txBody>
      </p:sp>
      <p:sp>
        <p:nvSpPr>
          <p:cNvPr id="8" name="Title Placeholder 7"/>
          <p:cNvSpPr>
            <a:spLocks noGrp="1"/>
          </p:cNvSpPr>
          <p:nvPr>
            <p:ph type="title"/>
          </p:nvPr>
        </p:nvSpPr>
        <p:spPr>
          <a:xfrm>
            <a:off x="681038" y="365126"/>
            <a:ext cx="8543925" cy="984352"/>
          </a:xfrm>
          <a:prstGeom prst="rect">
            <a:avLst/>
          </a:prstGeom>
        </p:spPr>
        <p:txBody>
          <a:bodyPr vert="horz" lIns="91440" tIns="45720" rIns="91440" bIns="45720" rtlCol="0" anchor="t">
            <a:normAutofit/>
          </a:bodyPr>
          <a:lstStyle/>
          <a:p>
            <a:r>
              <a:rPr lang="nl-NL"/>
              <a:t>Klik om stijl te bewerken</a:t>
            </a:r>
            <a:endParaRPr lang="nl-BE"/>
          </a:p>
        </p:txBody>
      </p:sp>
      <p:sp>
        <p:nvSpPr>
          <p:cNvPr id="9" name="Footer Placeholder 6"/>
          <p:cNvSpPr>
            <a:spLocks noGrp="1"/>
          </p:cNvSpPr>
          <p:nvPr>
            <p:ph type="ftr" sz="quarter" idx="3"/>
          </p:nvPr>
        </p:nvSpPr>
        <p:spPr>
          <a:xfrm>
            <a:off x="480651" y="6511105"/>
            <a:ext cx="6084000" cy="176928"/>
          </a:xfrm>
          <a:prstGeom prst="rect">
            <a:avLst/>
          </a:prstGeom>
        </p:spPr>
        <p:txBody>
          <a:bodyPr vert="horz" lIns="91440" tIns="45720" rIns="91440" bIns="45720" rtlCol="0" anchor="ctr"/>
          <a:lstStyle>
            <a:lvl1pPr algn="l">
              <a:defRPr sz="894" b="0">
                <a:solidFill>
                  <a:schemeClr val="tx2"/>
                </a:solidFill>
                <a:latin typeface="FlandersArtSans-Bold" panose="00000800000000000000" pitchFamily="2" charset="0"/>
              </a:defRPr>
            </a:lvl1pPr>
          </a:lstStyle>
          <a:p>
            <a:r>
              <a:rPr lang="en-US"/>
              <a:t>INSPIRE Conference 2018 - Performance &amp; instant up-to-date tiles in one INSPIRE View Service</a:t>
            </a:r>
            <a:endParaRPr lang="nl-BE"/>
          </a:p>
        </p:txBody>
      </p:sp>
      <p:pic>
        <p:nvPicPr>
          <p:cNvPr id="4" name="Afbeelding 3">
            <a:extLst>
              <a:ext uri="{FF2B5EF4-FFF2-40B4-BE49-F238E27FC236}">
                <a16:creationId xmlns:a16="http://schemas.microsoft.com/office/drawing/2014/main" id="{0370558F-DE09-4A69-8753-68A3FE06415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81614" y="6499861"/>
            <a:ext cx="543350" cy="188173"/>
          </a:xfrm>
          <a:prstGeom prst="rect">
            <a:avLst/>
          </a:prstGeom>
        </p:spPr>
      </p:pic>
      <p:cxnSp>
        <p:nvCxnSpPr>
          <p:cNvPr id="6" name="Rechte verbindingslijn 5">
            <a:extLst>
              <a:ext uri="{FF2B5EF4-FFF2-40B4-BE49-F238E27FC236}">
                <a16:creationId xmlns:a16="http://schemas.microsoft.com/office/drawing/2014/main" id="{45E19A6D-B034-4077-B013-74DC40DCAA53}"/>
              </a:ext>
            </a:extLst>
          </p:cNvPr>
          <p:cNvCxnSpPr>
            <a:cxnSpLocks/>
          </p:cNvCxnSpPr>
          <p:nvPr userDrawn="1"/>
        </p:nvCxnSpPr>
        <p:spPr>
          <a:xfrm>
            <a:off x="9224963" y="6426423"/>
            <a:ext cx="107993" cy="2616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3233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hf hdr="0" dt="0"/>
  <p:txStyles>
    <p:titleStyle>
      <a:lvl1pPr algn="l" defTabSz="742950" rtl="0" eaLnBrk="1" latinLnBrk="0" hangingPunct="1">
        <a:lnSpc>
          <a:spcPct val="90000"/>
        </a:lnSpc>
        <a:spcBef>
          <a:spcPct val="0"/>
        </a:spcBef>
        <a:buNone/>
        <a:defRPr sz="2600" b="1" kern="1200">
          <a:solidFill>
            <a:schemeClr val="tx1"/>
          </a:solidFill>
          <a:latin typeface="+mn-lt"/>
          <a:ea typeface="+mj-ea"/>
          <a:cs typeface="+mj-cs"/>
        </a:defRPr>
      </a:lvl1pPr>
    </p:titleStyle>
    <p:bodyStyle>
      <a:lvl1pPr marL="0" marR="0" indent="0" algn="l" defTabSz="742950" rtl="0" eaLnBrk="1" fontAlgn="auto" latinLnBrk="0" hangingPunct="1">
        <a:lnSpc>
          <a:spcPct val="100000"/>
        </a:lnSpc>
        <a:spcBef>
          <a:spcPts val="569"/>
        </a:spcBef>
        <a:spcAft>
          <a:spcPts val="0"/>
        </a:spcAft>
        <a:buClr>
          <a:schemeClr val="accent1"/>
        </a:buClr>
        <a:buSzPct val="100000"/>
        <a:buFont typeface="FlandersArtSans-Regular" panose="00000500000000000000" pitchFamily="2" charset="0"/>
        <a:buNone/>
        <a:tabLst/>
        <a:defRPr sz="1950" kern="1200">
          <a:solidFill>
            <a:schemeClr val="tx1"/>
          </a:solidFill>
          <a:latin typeface="+mn-lt"/>
          <a:ea typeface="+mn-ea"/>
          <a:cs typeface="+mn-cs"/>
        </a:defRPr>
      </a:lvl1pPr>
      <a:lvl2pPr marL="636814" marR="0" indent="-265339" algn="l" defTabSz="742950" rtl="0" eaLnBrk="1" fontAlgn="auto" latinLnBrk="0" hangingPunct="1">
        <a:lnSpc>
          <a:spcPct val="100000"/>
        </a:lnSpc>
        <a:spcBef>
          <a:spcPts val="569"/>
        </a:spcBef>
        <a:spcAft>
          <a:spcPts val="0"/>
        </a:spcAft>
        <a:buClrTx/>
        <a:buSzPct val="100000"/>
        <a:buFont typeface="Wingdings" panose="05000000000000000000" pitchFamily="2" charset="2"/>
        <a:buChar char="§"/>
        <a:tabLst/>
        <a:defRPr sz="1950" kern="1200">
          <a:solidFill>
            <a:schemeClr val="tx1"/>
          </a:solidFill>
          <a:latin typeface="+mn-lt"/>
          <a:ea typeface="+mn-ea"/>
          <a:cs typeface="+mn-cs"/>
        </a:defRPr>
      </a:lvl2pPr>
      <a:lvl3pPr marL="990600" marR="0" indent="-247650" algn="l" defTabSz="742950" rtl="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sz="1950" kern="1200">
          <a:solidFill>
            <a:schemeClr val="tx1"/>
          </a:solidFill>
          <a:latin typeface="+mn-lt"/>
          <a:ea typeface="+mn-ea"/>
          <a:cs typeface="+mn-cs"/>
        </a:defRPr>
      </a:lvl3pPr>
      <a:lvl4pPr marL="1411605" marR="0" indent="-297180" algn="l" defTabSz="742950" rtl="0" eaLnBrk="1" fontAlgn="auto" latinLnBrk="0" hangingPunct="1">
        <a:lnSpc>
          <a:spcPct val="100000"/>
        </a:lnSpc>
        <a:spcBef>
          <a:spcPts val="569"/>
        </a:spcBef>
        <a:spcAft>
          <a:spcPts val="0"/>
        </a:spcAft>
        <a:buClrTx/>
        <a:buSzPct val="100000"/>
        <a:buFont typeface="Wingdings" panose="05000000000000000000" pitchFamily="2" charset="2"/>
        <a:buChar char="§"/>
        <a:tabLst/>
        <a:defRPr sz="1950" kern="1200">
          <a:solidFill>
            <a:schemeClr val="tx1"/>
          </a:solidFill>
          <a:latin typeface="+mn-lt"/>
          <a:ea typeface="+mn-ea"/>
          <a:cs typeface="+mn-cs"/>
        </a:defRPr>
      </a:lvl4pPr>
      <a:lvl5pPr marL="1783080" marR="0" indent="-297180" algn="l" defTabSz="742950" rtl="0" eaLnBrk="1" fontAlgn="auto" latinLnBrk="0" hangingPunct="1">
        <a:lnSpc>
          <a:spcPct val="100000"/>
        </a:lnSpc>
        <a:spcBef>
          <a:spcPts val="569"/>
        </a:spcBef>
        <a:spcAft>
          <a:spcPts val="0"/>
        </a:spcAft>
        <a:buClrTx/>
        <a:buSzPct val="100000"/>
        <a:buFont typeface="FlandersArtSans-Regular" panose="00000500000000000000" pitchFamily="2" charset="0"/>
        <a:buChar char="&gt;"/>
        <a:tabLst/>
        <a:defRPr sz="195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lov.okfn.org"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hyperlink" Target="https://joinup.ec.europa.eu/rdf_entity/http_e_f_fdata_ceuropa_ceu_fw21_f73920f8b_b6c65_b4c82_bbe8c_b23a6d2cc4d58/about" TargetMode="Externa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s://joinup.ec.europa.eu/solution/dcat-application-profile-data-portals-europe" TargetMode="External"/><Relationship Id="rId1" Type="http://schemas.openxmlformats.org/officeDocument/2006/relationships/slideLayout" Target="../slideLayouts/slideLayout6.xml"/><Relationship Id="rId6" Type="http://schemas.openxmlformats.org/officeDocument/2006/relationships/hyperlink" Target="http://data.europa.eu/w21/8d58d3f4-5013-4aa3-8c39-4f0059460da7" TargetMode="External"/><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hyperlink" Target="http://data.europa.eu/w21/322eb58a-08d9-4721-b179-7b62b097304d" TargetMode="External"/><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data.vlaanderen.be/doc/applicatieprofiel/inname-openbaar-domein/"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data.vlaanderen.be/ns/" TargetMode="Externa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twitter.com/stuurorgaan" TargetMode="External"/><Relationship Id="rId3" Type="http://schemas.openxmlformats.org/officeDocument/2006/relationships/diagramLayout" Target="../diagrams/layout2.xml"/><Relationship Id="rId7" Type="http://schemas.openxmlformats.org/officeDocument/2006/relationships/image" Target="../media/image36.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test.data.vlaanderen.be/standaarden"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github.com/Informatievlaanderen/OSLO-Discussion" TargetMode="External"/><Relationship Id="rId2" Type="http://schemas.openxmlformats.org/officeDocument/2006/relationships/hyperlink" Target="https://github.com/Informatievlaanderen/Data.Vlaanderen.be"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hyperlink" Target="https://www.npmjs.com/package/ldfetch"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github.com/Informatievlaanderen/generieke-hypermedia-api" TargetMode="Externa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hyperlink" Target="https://smart.flanders.be/resources/"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hyperlink" Target="https://smart.flanders.be/resources/validator"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s://dev.gelinkt-notuleren.lblod.info/"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hyperlink" Target="https://github.com/Informatievlaanderen/GIPOD" TargetMode="Externa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mailto:jurgen.dooms@kb.vlaanderen.be" TargetMode="External"/><Relationship Id="rId2" Type="http://schemas.openxmlformats.org/officeDocument/2006/relationships/hyperlink" Target="mailto:els.bossier@kb.vlaanderen.be" TargetMode="External"/><Relationship Id="rId1" Type="http://schemas.openxmlformats.org/officeDocument/2006/relationships/slideLayout" Target="../slideLayouts/slideLayout6.xml"/><Relationship Id="rId5" Type="http://schemas.openxmlformats.org/officeDocument/2006/relationships/hyperlink" Target="mailto:stefaan.roets@kb.vlaanderen.be" TargetMode="External"/><Relationship Id="rId4" Type="http://schemas.openxmlformats.org/officeDocument/2006/relationships/hyperlink" Target="mailto:dooms@kb.vlaanderen.b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2019"/>
          <p:cNvSpPr txBox="1">
            <a:spLocks noGrp="1"/>
          </p:cNvSpPr>
          <p:nvPr>
            <p:ph type="title"/>
          </p:nvPr>
        </p:nvSpPr>
        <p:spPr>
          <a:prstGeom prst="rect">
            <a:avLst/>
          </a:prstGeom>
        </p:spPr>
        <p:txBody>
          <a:bodyPr/>
          <a:lstStyle/>
          <a:p>
            <a:r>
              <a:rPr lang="nl-BE"/>
              <a:t>GIPOD</a:t>
            </a:r>
            <a:endParaRPr/>
          </a:p>
        </p:txBody>
      </p:sp>
      <p:sp>
        <p:nvSpPr>
          <p:cNvPr id="136" name="Business Plan 2019"/>
          <p:cNvSpPr txBox="1">
            <a:spLocks noGrp="1"/>
          </p:cNvSpPr>
          <p:nvPr>
            <p:ph type="body" sz="quarter" idx="1"/>
          </p:nvPr>
        </p:nvSpPr>
        <p:spPr>
          <a:prstGeom prst="rect">
            <a:avLst/>
          </a:prstGeom>
        </p:spPr>
        <p:txBody>
          <a:bodyPr/>
          <a:lstStyle/>
          <a:p>
            <a:r>
              <a:rPr lang="nl-BE"/>
              <a:t>20181109 – Technische Werkgroep (TWG1)</a:t>
            </a: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quarter" idx="10"/>
          </p:nvPr>
        </p:nvSpPr>
        <p:spPr/>
        <p:txBody>
          <a:bodyPr>
            <a:normAutofit/>
          </a:bodyPr>
          <a:lstStyle/>
          <a:p>
            <a:r>
              <a:rPr lang="nl-BE"/>
              <a:t>Mobiliteit en hinder door werken, evenementen en omleidingen</a:t>
            </a:r>
          </a:p>
          <a:p>
            <a:r>
              <a:rPr lang="nl-BE"/>
              <a:t>Innovatie in dit domein stimuleren</a:t>
            </a:r>
          </a:p>
          <a:p>
            <a:pPr lvl="1"/>
            <a:r>
              <a:rPr lang="nl-BE" sz="2000"/>
              <a:t>smart </a:t>
            </a:r>
            <a:r>
              <a:rPr lang="nl-BE" sz="2000" err="1"/>
              <a:t>city</a:t>
            </a:r>
            <a:endParaRPr lang="nl-BE" sz="2000"/>
          </a:p>
          <a:p>
            <a:pPr lvl="1"/>
            <a:r>
              <a:rPr lang="nl-BE" sz="2000"/>
              <a:t>hinderkaarten</a:t>
            </a:r>
          </a:p>
          <a:p>
            <a:pPr lvl="1"/>
            <a:r>
              <a:rPr lang="nl-BE" sz="2000"/>
              <a:t>impactmanagement</a:t>
            </a:r>
          </a:p>
          <a:p>
            <a:pPr lvl="1"/>
            <a:r>
              <a:rPr lang="nl-BE" sz="2000"/>
              <a:t>linked data</a:t>
            </a:r>
          </a:p>
          <a:p>
            <a:pPr lvl="1"/>
            <a:r>
              <a:rPr lang="nl-BE" sz="2300"/>
              <a:t>….</a:t>
            </a:r>
          </a:p>
          <a:p>
            <a:pPr lvl="1"/>
            <a:endParaRPr lang="nl-BE" sz="2000"/>
          </a:p>
        </p:txBody>
      </p:sp>
      <p:sp>
        <p:nvSpPr>
          <p:cNvPr id="2" name="Title 1"/>
          <p:cNvSpPr>
            <a:spLocks noGrp="1"/>
          </p:cNvSpPr>
          <p:nvPr>
            <p:ph type="title"/>
          </p:nvPr>
        </p:nvSpPr>
        <p:spPr/>
        <p:txBody>
          <a:bodyPr/>
          <a:lstStyle/>
          <a:p>
            <a:r>
              <a:rPr lang="nl-BE"/>
              <a:t>Waarom GIPOD vernieuwen?</a:t>
            </a:r>
          </a:p>
        </p:txBody>
      </p:sp>
      <p:sp>
        <p:nvSpPr>
          <p:cNvPr id="4" name="Footer Placeholder 3"/>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TWG 1</a:t>
            </a:r>
          </a:p>
        </p:txBody>
      </p:sp>
      <p:sp>
        <p:nvSpPr>
          <p:cNvPr id="6" name="Tijdelijke aanduiding voor datum 5"/>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9 November 2018</a:t>
            </a: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Tree>
    <p:extLst>
      <p:ext uri="{BB962C8B-B14F-4D97-AF65-F5344CB8AC3E}">
        <p14:creationId xmlns:p14="http://schemas.microsoft.com/office/powerpoint/2010/main" val="3005404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83043-60CB-204F-B25F-3DE5E40DC39E}"/>
              </a:ext>
            </a:extLst>
          </p:cNvPr>
          <p:cNvSpPr>
            <a:spLocks noGrp="1"/>
          </p:cNvSpPr>
          <p:nvPr>
            <p:ph type="title"/>
          </p:nvPr>
        </p:nvSpPr>
        <p:spPr/>
        <p:txBody>
          <a:bodyPr/>
          <a:lstStyle/>
          <a:p>
            <a:r>
              <a:rPr lang="nl-NL"/>
              <a:t>Scope vernieuwing</a:t>
            </a:r>
          </a:p>
        </p:txBody>
      </p:sp>
      <p:sp>
        <p:nvSpPr>
          <p:cNvPr id="4" name="Footer Placeholder 3">
            <a:extLst>
              <a:ext uri="{FF2B5EF4-FFF2-40B4-BE49-F238E27FC236}">
                <a16:creationId xmlns:a16="http://schemas.microsoft.com/office/drawing/2014/main" id="{3AC17895-79D0-8041-AC1E-D8C16E196FAE}"/>
              </a:ext>
            </a:extLst>
          </p:cNvPr>
          <p:cNvSpPr>
            <a:spLocks noGrp="1"/>
          </p:cNvSpPr>
          <p:nvPr>
            <p:ph type="ftr" sz="quarter" idx="3"/>
          </p:nvPr>
        </p:nvSpPr>
        <p:spPr/>
        <p:txBody>
          <a:bodyPr/>
          <a:lstStyle/>
          <a:p>
            <a:r>
              <a:rPr lang="nl-BE"/>
              <a:t>TWG 1</a:t>
            </a:r>
          </a:p>
        </p:txBody>
      </p:sp>
      <p:sp>
        <p:nvSpPr>
          <p:cNvPr id="5" name="Date Placeholder 4">
            <a:extLst>
              <a:ext uri="{FF2B5EF4-FFF2-40B4-BE49-F238E27FC236}">
                <a16:creationId xmlns:a16="http://schemas.microsoft.com/office/drawing/2014/main" id="{90921E1E-C62D-7446-A948-9F8107B37AE6}"/>
              </a:ext>
            </a:extLst>
          </p:cNvPr>
          <p:cNvSpPr>
            <a:spLocks noGrp="1"/>
          </p:cNvSpPr>
          <p:nvPr>
            <p:ph type="dt" sz="quarter" idx="2"/>
          </p:nvPr>
        </p:nvSpPr>
        <p:spPr/>
        <p:txBody>
          <a:bodyPr/>
          <a:lstStyle/>
          <a:p>
            <a:r>
              <a:rPr lang="en-US"/>
              <a:t>9 November 2018</a:t>
            </a:r>
            <a:endParaRPr lang="nl-BE"/>
          </a:p>
        </p:txBody>
      </p:sp>
      <p:pic>
        <p:nvPicPr>
          <p:cNvPr id="7" name="Picture 6">
            <a:extLst>
              <a:ext uri="{FF2B5EF4-FFF2-40B4-BE49-F238E27FC236}">
                <a16:creationId xmlns:a16="http://schemas.microsoft.com/office/drawing/2014/main" id="{66FD0430-532B-4E47-9B34-A7FDCCBBAF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490" y="616667"/>
            <a:ext cx="8908662" cy="5876207"/>
          </a:xfrm>
          <a:prstGeom prst="rect">
            <a:avLst/>
          </a:prstGeom>
        </p:spPr>
      </p:pic>
    </p:spTree>
    <p:extLst>
      <p:ext uri="{BB962C8B-B14F-4D97-AF65-F5344CB8AC3E}">
        <p14:creationId xmlns:p14="http://schemas.microsoft.com/office/powerpoint/2010/main" val="2709389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0978CBE-E738-4DF3-8404-4571748A6845}"/>
              </a:ext>
            </a:extLst>
          </p:cNvPr>
          <p:cNvSpPr>
            <a:spLocks noGrp="1"/>
          </p:cNvSpPr>
          <p:nvPr>
            <p:ph sz="quarter" idx="10"/>
          </p:nvPr>
        </p:nvSpPr>
        <p:spPr/>
        <p:txBody>
          <a:bodyPr vert="horz" lIns="91440" tIns="45720" rIns="91440" bIns="45720" rtlCol="0" anchor="t">
            <a:normAutofit/>
          </a:bodyPr>
          <a:lstStyle/>
          <a:p>
            <a:endParaRPr lang="nl-BE" sz="1800" b="1">
              <a:highlight>
                <a:srgbClr val="FFFF00"/>
              </a:highlight>
            </a:endParaRPr>
          </a:p>
          <a:p>
            <a:r>
              <a:rPr lang="nl-BE"/>
              <a:t>Release 1: opvragen, raadplegen en exporteren</a:t>
            </a:r>
          </a:p>
          <a:p>
            <a:r>
              <a:rPr lang="nl-BE"/>
              <a:t>Release 2: vernieuwde modules in nieuwe GIPOD</a:t>
            </a:r>
          </a:p>
          <a:p>
            <a:r>
              <a:rPr lang="nl-BE"/>
              <a:t>Release 3: nieuwe modules GIPOD</a:t>
            </a:r>
          </a:p>
          <a:p>
            <a:r>
              <a:rPr lang="nl-BE"/>
              <a:t>Release 4: verfijning en verdieping</a:t>
            </a:r>
          </a:p>
          <a:p>
            <a:endParaRPr lang="nl-BE" sz="1800" b="1">
              <a:highlight>
                <a:srgbClr val="FFFF00"/>
              </a:highlight>
            </a:endParaRPr>
          </a:p>
          <a:p>
            <a:pPr lvl="1"/>
            <a:endParaRPr lang="nl-BE"/>
          </a:p>
          <a:p>
            <a:pPr marL="783590" lvl="1" indent="-326390"/>
            <a:endParaRPr lang="nl-BE" sz="1400"/>
          </a:p>
        </p:txBody>
      </p:sp>
      <p:sp>
        <p:nvSpPr>
          <p:cNvPr id="2" name="Title 1"/>
          <p:cNvSpPr>
            <a:spLocks noGrp="1"/>
          </p:cNvSpPr>
          <p:nvPr>
            <p:ph type="title"/>
          </p:nvPr>
        </p:nvSpPr>
        <p:spPr/>
        <p:txBody>
          <a:bodyPr/>
          <a:lstStyle/>
          <a:p>
            <a:r>
              <a:rPr lang="nl-BE"/>
              <a:t>Projectaanpak Roadmap</a:t>
            </a:r>
          </a:p>
        </p:txBody>
      </p:sp>
      <p:sp>
        <p:nvSpPr>
          <p:cNvPr id="4" name="Footer Placeholder 3"/>
          <p:cNvSpPr>
            <a:spLocks noGrp="1"/>
          </p:cNvSpPr>
          <p:nvPr>
            <p:ph type="ftr" sz="quarter" idx="3"/>
          </p:nvPr>
        </p:nvSpPr>
        <p:spPr/>
        <p:txBody>
          <a:bodyPr/>
          <a:lstStyle/>
          <a:p>
            <a:r>
              <a:rPr lang="nl-BE"/>
              <a:t>TWG 1</a:t>
            </a:r>
          </a:p>
        </p:txBody>
      </p:sp>
      <p:sp>
        <p:nvSpPr>
          <p:cNvPr id="6" name="Tijdelijke aanduiding voor datum 5"/>
          <p:cNvSpPr>
            <a:spLocks noGrp="1"/>
          </p:cNvSpPr>
          <p:nvPr>
            <p:ph type="dt" sz="quarter" idx="2"/>
          </p:nvPr>
        </p:nvSpPr>
        <p:spPr/>
        <p:txBody>
          <a:bodyPr/>
          <a:lstStyle/>
          <a:p>
            <a:r>
              <a:rPr lang="en-US"/>
              <a:t> 9 November 2018</a:t>
            </a:r>
            <a:endParaRPr lang="nl-BE"/>
          </a:p>
        </p:txBody>
      </p:sp>
    </p:spTree>
    <p:extLst>
      <p:ext uri="{BB962C8B-B14F-4D97-AF65-F5344CB8AC3E}">
        <p14:creationId xmlns:p14="http://schemas.microsoft.com/office/powerpoint/2010/main" val="1356305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0978CBE-E738-4DF3-8404-4571748A6845}"/>
              </a:ext>
            </a:extLst>
          </p:cNvPr>
          <p:cNvSpPr>
            <a:spLocks noGrp="1"/>
          </p:cNvSpPr>
          <p:nvPr>
            <p:ph sz="quarter" idx="10"/>
          </p:nvPr>
        </p:nvSpPr>
        <p:spPr/>
        <p:txBody>
          <a:bodyPr vert="horz" lIns="91440" tIns="45720" rIns="91440" bIns="45720" rtlCol="0" anchor="t">
            <a:normAutofit/>
          </a:bodyPr>
          <a:lstStyle/>
          <a:p>
            <a:r>
              <a:rPr lang="nl-BE" b="1"/>
              <a:t>Zoeken, raadplegen en exporteren</a:t>
            </a:r>
            <a:endParaRPr lang="nl-BE"/>
          </a:p>
          <a:p>
            <a:pPr marL="783590" lvl="1" indent="-326390"/>
            <a:r>
              <a:rPr lang="nl-BE" sz="2000"/>
              <a:t>synchronisatie huidige GIPOD naar nieuwe omgeving</a:t>
            </a:r>
          </a:p>
          <a:p>
            <a:pPr marL="783590" lvl="1" indent="-326390"/>
            <a:r>
              <a:rPr lang="nl-BE" sz="2000"/>
              <a:t>opvragen informatie in nieuwe “linked data”  formaat</a:t>
            </a:r>
          </a:p>
          <a:p>
            <a:pPr lvl="2"/>
            <a:r>
              <a:rPr lang="nl-BE" sz="1800"/>
              <a:t>eenvoudige integratie</a:t>
            </a:r>
          </a:p>
          <a:p>
            <a:pPr lvl="2"/>
            <a:r>
              <a:rPr lang="nl-BE" sz="1800"/>
              <a:t>hinder eenvoudig opvraagbaar</a:t>
            </a:r>
          </a:p>
          <a:p>
            <a:pPr lvl="2"/>
            <a:r>
              <a:rPr lang="nl-BE" sz="1800"/>
              <a:t>omleidingen eenvoudig opvraagbaar</a:t>
            </a:r>
          </a:p>
          <a:p>
            <a:pPr lvl="2"/>
            <a:r>
              <a:rPr lang="nl-BE" sz="1800"/>
              <a:t>beschikbaar voor integratie in andere processen om zo “only once” te realiseren</a:t>
            </a:r>
          </a:p>
          <a:p>
            <a:pPr marL="783590" lvl="1" indent="-326390"/>
            <a:r>
              <a:rPr lang="nl-BE" sz="2000"/>
              <a:t>raadplegen informatie</a:t>
            </a:r>
          </a:p>
          <a:p>
            <a:pPr lvl="2"/>
            <a:r>
              <a:rPr lang="nl-BE" sz="1800"/>
              <a:t>details, lijsten, overzicht op kaart</a:t>
            </a:r>
          </a:p>
          <a:p>
            <a:pPr marL="783590" lvl="1" indent="-326390"/>
            <a:r>
              <a:rPr lang="nl-BE" sz="2000"/>
              <a:t>exporteren beschikbare data</a:t>
            </a:r>
          </a:p>
          <a:p>
            <a:pPr marL="783590" lvl="1" indent="-326390"/>
            <a:r>
              <a:rPr lang="nl-BE" sz="2000" b="1"/>
              <a:t>geen impact op huidige integrerende processen processen</a:t>
            </a:r>
          </a:p>
          <a:p>
            <a:pPr marL="783590" lvl="1" indent="-326390"/>
            <a:endParaRPr lang="nl-BE" sz="2000"/>
          </a:p>
          <a:p>
            <a:pPr lvl="2"/>
            <a:endParaRPr lang="nl-BE"/>
          </a:p>
          <a:p>
            <a:pPr marL="783590" lvl="1" indent="-326390"/>
            <a:endParaRPr lang="nl-BE"/>
          </a:p>
          <a:p>
            <a:pPr marL="783590" lvl="1" indent="-326390"/>
            <a:endParaRPr lang="nl-BE" sz="1400"/>
          </a:p>
        </p:txBody>
      </p:sp>
      <p:sp>
        <p:nvSpPr>
          <p:cNvPr id="2" name="Title 1"/>
          <p:cNvSpPr>
            <a:spLocks noGrp="1"/>
          </p:cNvSpPr>
          <p:nvPr>
            <p:ph type="title"/>
          </p:nvPr>
        </p:nvSpPr>
        <p:spPr/>
        <p:txBody>
          <a:bodyPr/>
          <a:lstStyle/>
          <a:p>
            <a:r>
              <a:rPr lang="nl-BE" b="1"/>
              <a:t>Release 1</a:t>
            </a:r>
            <a:endParaRPr lang="en-US"/>
          </a:p>
        </p:txBody>
      </p:sp>
      <p:sp>
        <p:nvSpPr>
          <p:cNvPr id="4" name="Footer Placeholder 3"/>
          <p:cNvSpPr>
            <a:spLocks noGrp="1"/>
          </p:cNvSpPr>
          <p:nvPr>
            <p:ph type="ftr" sz="quarter" idx="3"/>
          </p:nvPr>
        </p:nvSpPr>
        <p:spPr/>
        <p:txBody>
          <a:bodyPr/>
          <a:lstStyle/>
          <a:p>
            <a:r>
              <a:rPr lang="nl-BE"/>
              <a:t>TWG 1</a:t>
            </a:r>
          </a:p>
        </p:txBody>
      </p:sp>
      <p:sp>
        <p:nvSpPr>
          <p:cNvPr id="6" name="Tijdelijke aanduiding voor datum 5"/>
          <p:cNvSpPr>
            <a:spLocks noGrp="1"/>
          </p:cNvSpPr>
          <p:nvPr>
            <p:ph type="dt" sz="quarter" idx="2"/>
          </p:nvPr>
        </p:nvSpPr>
        <p:spPr/>
        <p:txBody>
          <a:bodyPr/>
          <a:lstStyle/>
          <a:p>
            <a:r>
              <a:rPr lang="en-US"/>
              <a:t> 9 November 2018</a:t>
            </a:r>
            <a:endParaRPr lang="nl-BE"/>
          </a:p>
        </p:txBody>
      </p:sp>
    </p:spTree>
    <p:extLst>
      <p:ext uri="{BB962C8B-B14F-4D97-AF65-F5344CB8AC3E}">
        <p14:creationId xmlns:p14="http://schemas.microsoft.com/office/powerpoint/2010/main" val="3435147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0978CBE-E738-4DF3-8404-4571748A6845}"/>
              </a:ext>
            </a:extLst>
          </p:cNvPr>
          <p:cNvSpPr>
            <a:spLocks noGrp="1"/>
          </p:cNvSpPr>
          <p:nvPr>
            <p:ph type="body" idx="1"/>
          </p:nvPr>
        </p:nvSpPr>
        <p:spPr/>
        <p:txBody>
          <a:bodyPr vert="horz" lIns="91440" tIns="45720" rIns="91440" bIns="45720" rtlCol="0" anchor="t">
            <a:normAutofit/>
          </a:bodyPr>
          <a:lstStyle/>
          <a:p>
            <a:r>
              <a:rPr lang="nl-BE"/>
              <a:t>Timing:</a:t>
            </a:r>
          </a:p>
          <a:p>
            <a:pPr marL="783590" lvl="1" indent="-326390"/>
            <a:r>
              <a:rPr lang="nl-BE" sz="2000">
                <a:latin typeface="Symbol" panose="05050102010706020507" pitchFamily="18" charset="2"/>
              </a:rPr>
              <a:t>b</a:t>
            </a:r>
            <a:r>
              <a:rPr lang="nl-BE" sz="2000"/>
              <a:t> beschikbaar vanaf Q1 2019</a:t>
            </a:r>
            <a:endParaRPr lang="nl-BE" sz="2000">
              <a:sym typeface="FlandersArtSans-Regular"/>
            </a:endParaRPr>
          </a:p>
          <a:p>
            <a:pPr marL="783590" lvl="1" indent="-326390"/>
            <a:r>
              <a:rPr lang="nl-BE" sz="2000"/>
              <a:t>wordt regelmatig vernieuwd </a:t>
            </a:r>
            <a:endParaRPr lang="nl-BE" sz="2000">
              <a:sym typeface="FlandersArtSans-Regular"/>
            </a:endParaRPr>
          </a:p>
          <a:p>
            <a:pPr marL="358775"/>
            <a:r>
              <a:rPr lang="nl-BE"/>
              <a:t>Productie</a:t>
            </a:r>
          </a:p>
          <a:p>
            <a:pPr marL="783590" lvl="1" indent="-326390"/>
            <a:r>
              <a:rPr lang="nl-BE" sz="2000"/>
              <a:t>Q3 2019</a:t>
            </a:r>
          </a:p>
          <a:p>
            <a:pPr lvl="2"/>
            <a:endParaRPr lang="nl-BE" sz="1600"/>
          </a:p>
          <a:p>
            <a:pPr lvl="2"/>
            <a:endParaRPr lang="nl-BE"/>
          </a:p>
          <a:p>
            <a:pPr marL="783590" lvl="1" indent="-326390"/>
            <a:endParaRPr lang="nl-BE"/>
          </a:p>
          <a:p>
            <a:pPr marL="783590" lvl="1" indent="-326390"/>
            <a:endParaRPr lang="nl-BE" sz="1400"/>
          </a:p>
        </p:txBody>
      </p:sp>
      <p:sp>
        <p:nvSpPr>
          <p:cNvPr id="2" name="Title 1"/>
          <p:cNvSpPr>
            <a:spLocks noGrp="1"/>
          </p:cNvSpPr>
          <p:nvPr>
            <p:ph type="title"/>
          </p:nvPr>
        </p:nvSpPr>
        <p:spPr/>
        <p:txBody>
          <a:bodyPr>
            <a:normAutofit fontScale="90000"/>
          </a:bodyPr>
          <a:lstStyle/>
          <a:p>
            <a:r>
              <a:rPr lang="nl-BE" b="1"/>
              <a:t>Release 1 </a:t>
            </a:r>
            <a:r>
              <a:rPr lang="nl-BE"/>
              <a:t>opvragen, raadplegen en exporteren</a:t>
            </a:r>
            <a:br>
              <a:rPr lang="nl-BE"/>
            </a:br>
            <a:endParaRPr lang="en-US"/>
          </a:p>
        </p:txBody>
      </p:sp>
    </p:spTree>
    <p:extLst>
      <p:ext uri="{BB962C8B-B14F-4D97-AF65-F5344CB8AC3E}">
        <p14:creationId xmlns:p14="http://schemas.microsoft.com/office/powerpoint/2010/main" val="34808857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0978CBE-E738-4DF3-8404-4571748A6845}"/>
              </a:ext>
            </a:extLst>
          </p:cNvPr>
          <p:cNvSpPr>
            <a:spLocks noGrp="1"/>
          </p:cNvSpPr>
          <p:nvPr>
            <p:ph type="body" idx="1"/>
          </p:nvPr>
        </p:nvSpPr>
        <p:spPr/>
        <p:txBody>
          <a:bodyPr vert="horz" lIns="91440" tIns="45720" rIns="91440" bIns="45720" rtlCol="0" anchor="t">
            <a:normAutofit/>
          </a:bodyPr>
          <a:lstStyle/>
          <a:p>
            <a:r>
              <a:rPr lang="nl-BE"/>
              <a:t>Inname (incl. puntwerken en andere kleine innames)</a:t>
            </a:r>
          </a:p>
          <a:p>
            <a:r>
              <a:rPr lang="nl-BE"/>
              <a:t>Hinder module</a:t>
            </a:r>
          </a:p>
          <a:p>
            <a:r>
              <a:rPr lang="nl-BE"/>
              <a:t>Omleidingen</a:t>
            </a:r>
          </a:p>
          <a:p>
            <a:r>
              <a:rPr lang="nl-BE"/>
              <a:t>Synergie aanvraag</a:t>
            </a:r>
          </a:p>
          <a:p>
            <a:r>
              <a:rPr lang="nl-BE"/>
              <a:t>Project van het type synergie</a:t>
            </a:r>
          </a:p>
          <a:p>
            <a:r>
              <a:rPr lang="nl-BE"/>
              <a:t>Verbeterde conflictdetectie</a:t>
            </a:r>
          </a:p>
          <a:p>
            <a:r>
              <a:rPr lang="nl-BE" err="1"/>
              <a:t>Busroutes</a:t>
            </a:r>
            <a:r>
              <a:rPr lang="nl-BE"/>
              <a:t> nieuwe aanlevering</a:t>
            </a:r>
          </a:p>
          <a:p>
            <a:r>
              <a:rPr lang="nl-BE"/>
              <a:t>Basis behandel conflict (OV)</a:t>
            </a:r>
          </a:p>
          <a:p>
            <a:pPr lvl="1">
              <a:buFont typeface="FlandersArtSans-Regular" panose="00000500000000000000" pitchFamily="2" charset="0"/>
              <a:buChar char="&gt;"/>
            </a:pPr>
            <a:r>
              <a:rPr lang="nl-BE"/>
              <a:t>UI volgens nieuwe concept</a:t>
            </a:r>
          </a:p>
          <a:p>
            <a:pPr lvl="1">
              <a:buFont typeface="FlandersArtSans-Regular" panose="00000500000000000000" pitchFamily="2" charset="0"/>
              <a:buChar char="&gt;"/>
            </a:pPr>
            <a:r>
              <a:rPr lang="nl-BE" b="1"/>
              <a:t>Impact op de huidige processen</a:t>
            </a:r>
          </a:p>
          <a:p>
            <a:endParaRPr lang="nl-BE"/>
          </a:p>
          <a:p>
            <a:pPr lvl="2"/>
            <a:endParaRPr lang="nl-BE" sz="1600"/>
          </a:p>
          <a:p>
            <a:pPr lvl="2"/>
            <a:endParaRPr lang="nl-BE"/>
          </a:p>
          <a:p>
            <a:pPr marL="783590" lvl="1" indent="-326390"/>
            <a:endParaRPr lang="nl-BE"/>
          </a:p>
          <a:p>
            <a:pPr marL="783590" lvl="1" indent="-326390"/>
            <a:endParaRPr lang="nl-BE" sz="1400"/>
          </a:p>
        </p:txBody>
      </p:sp>
      <p:sp>
        <p:nvSpPr>
          <p:cNvPr id="2" name="Title 1"/>
          <p:cNvSpPr>
            <a:spLocks noGrp="1"/>
          </p:cNvSpPr>
          <p:nvPr>
            <p:ph type="title"/>
          </p:nvPr>
        </p:nvSpPr>
        <p:spPr/>
        <p:txBody>
          <a:bodyPr>
            <a:normAutofit/>
          </a:bodyPr>
          <a:lstStyle/>
          <a:p>
            <a:r>
              <a:rPr lang="nl-BE" sz="2800" b="1"/>
              <a:t>Release 2 </a:t>
            </a:r>
            <a:r>
              <a:rPr lang="nl-BE" sz="2800"/>
              <a:t>vernieuwde modules in nieuwe GIPOD</a:t>
            </a:r>
            <a:endParaRPr lang="en-US" sz="2800"/>
          </a:p>
        </p:txBody>
      </p:sp>
    </p:spTree>
    <p:extLst>
      <p:ext uri="{BB962C8B-B14F-4D97-AF65-F5344CB8AC3E}">
        <p14:creationId xmlns:p14="http://schemas.microsoft.com/office/powerpoint/2010/main" val="347266638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0978CBE-E738-4DF3-8404-4571748A6845}"/>
              </a:ext>
            </a:extLst>
          </p:cNvPr>
          <p:cNvSpPr>
            <a:spLocks noGrp="1"/>
          </p:cNvSpPr>
          <p:nvPr>
            <p:ph type="body" idx="1"/>
          </p:nvPr>
        </p:nvSpPr>
        <p:spPr/>
        <p:txBody>
          <a:bodyPr vert="horz" lIns="91440" tIns="45720" rIns="91440" bIns="45720" rtlCol="0" anchor="t">
            <a:normAutofit/>
          </a:bodyPr>
          <a:lstStyle/>
          <a:p>
            <a:r>
              <a:rPr lang="nl-BE" sz="2200"/>
              <a:t>Timing:</a:t>
            </a:r>
          </a:p>
          <a:p>
            <a:pPr marL="800100" lvl="1"/>
            <a:r>
              <a:rPr lang="nl-BE" sz="2000">
                <a:latin typeface="Symbol" panose="05050102010706020507" pitchFamily="18" charset="2"/>
              </a:rPr>
              <a:t>b</a:t>
            </a:r>
            <a:r>
              <a:rPr lang="nl-BE" sz="2000"/>
              <a:t> beschikbaar vanaf Q4 2019</a:t>
            </a:r>
          </a:p>
          <a:p>
            <a:pPr marL="800100" lvl="1"/>
            <a:r>
              <a:rPr lang="nl-BE" sz="2000"/>
              <a:t>start met inname om risico te beperken</a:t>
            </a:r>
          </a:p>
          <a:p>
            <a:pPr marL="800100" lvl="1"/>
            <a:r>
              <a:rPr lang="nl-BE" sz="2000"/>
              <a:t>Integraties kunnen starten Q4 2019</a:t>
            </a:r>
          </a:p>
          <a:p>
            <a:pPr marL="800100" lvl="1"/>
            <a:r>
              <a:rPr lang="nl-BE" sz="2000"/>
              <a:t>API stabiel vanaf Q1 2020</a:t>
            </a:r>
          </a:p>
          <a:p>
            <a:pPr marL="359229"/>
            <a:r>
              <a:rPr lang="nl-BE" b="1"/>
              <a:t>^</a:t>
            </a:r>
            <a:r>
              <a:rPr lang="nl-BE"/>
              <a:t>Productie</a:t>
            </a:r>
          </a:p>
          <a:p>
            <a:pPr marL="800100" lvl="1"/>
            <a:r>
              <a:rPr lang="nl-BE" sz="2000"/>
              <a:t>productie  september 2020</a:t>
            </a:r>
          </a:p>
          <a:p>
            <a:pPr marL="1235529" lvl="2"/>
            <a:endParaRPr lang="nl-BE" sz="1800"/>
          </a:p>
          <a:p>
            <a:pPr lvl="2"/>
            <a:endParaRPr lang="nl-BE" sz="1600"/>
          </a:p>
          <a:p>
            <a:pPr lvl="2"/>
            <a:endParaRPr lang="nl-BE"/>
          </a:p>
          <a:p>
            <a:pPr marL="783590" lvl="1" indent="-326390"/>
            <a:endParaRPr lang="nl-BE"/>
          </a:p>
          <a:p>
            <a:pPr marL="783590" lvl="1" indent="-326390"/>
            <a:endParaRPr lang="nl-BE" sz="1400"/>
          </a:p>
        </p:txBody>
      </p:sp>
      <p:sp>
        <p:nvSpPr>
          <p:cNvPr id="2" name="Title 1"/>
          <p:cNvSpPr>
            <a:spLocks noGrp="1"/>
          </p:cNvSpPr>
          <p:nvPr>
            <p:ph type="title"/>
          </p:nvPr>
        </p:nvSpPr>
        <p:spPr/>
        <p:txBody>
          <a:bodyPr>
            <a:normAutofit fontScale="90000"/>
          </a:bodyPr>
          <a:lstStyle/>
          <a:p>
            <a:r>
              <a:rPr lang="nl-BE" b="1"/>
              <a:t>Release 2 </a:t>
            </a:r>
            <a:r>
              <a:rPr lang="nl-BE"/>
              <a:t>vernieuwde modules in nieuwe GIPOD</a:t>
            </a:r>
            <a:br>
              <a:rPr lang="nl-BE"/>
            </a:br>
            <a:endParaRPr lang="en-US"/>
          </a:p>
        </p:txBody>
      </p:sp>
    </p:spTree>
    <p:extLst>
      <p:ext uri="{BB962C8B-B14F-4D97-AF65-F5344CB8AC3E}">
        <p14:creationId xmlns:p14="http://schemas.microsoft.com/office/powerpoint/2010/main" val="200990525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B152A74-508F-4258-A794-9EA20C5482B6}"/>
              </a:ext>
            </a:extLst>
          </p:cNvPr>
          <p:cNvSpPr>
            <a:spLocks noGrp="1"/>
          </p:cNvSpPr>
          <p:nvPr>
            <p:ph type="title"/>
          </p:nvPr>
        </p:nvSpPr>
        <p:spPr/>
        <p:txBody>
          <a:bodyPr/>
          <a:lstStyle/>
          <a:p>
            <a:r>
              <a:rPr lang="nl-BE"/>
              <a:t>Context: linked data</a:t>
            </a:r>
          </a:p>
        </p:txBody>
      </p:sp>
      <p:sp>
        <p:nvSpPr>
          <p:cNvPr id="4" name="Tijdelijke aanduiding voor voettekst 3">
            <a:extLst>
              <a:ext uri="{FF2B5EF4-FFF2-40B4-BE49-F238E27FC236}">
                <a16:creationId xmlns:a16="http://schemas.microsoft.com/office/drawing/2014/main" id="{E95851C3-E9C7-445F-852D-362001283064}"/>
              </a:ext>
            </a:extLst>
          </p:cNvPr>
          <p:cNvSpPr>
            <a:spLocks noGrp="1"/>
          </p:cNvSpPr>
          <p:nvPr>
            <p:ph type="ftr" sz="quarter" idx="3"/>
          </p:nvPr>
        </p:nvSpPr>
        <p:spPr/>
        <p:txBody>
          <a:bodyPr/>
          <a:lstStyle/>
          <a:p>
            <a:pPr defTabSz="742816" hangingPunct="1"/>
            <a:r>
              <a:rPr lang="en-US" kern="1200">
                <a:solidFill>
                  <a:srgbClr val="6B6B6B"/>
                </a:solidFill>
                <a:latin typeface="Calibri" panose="020F0502020204030204"/>
                <a:ea typeface="+mn-ea"/>
                <a:cs typeface="+mn-cs"/>
              </a:rPr>
              <a:t>TWG 1</a:t>
            </a:r>
            <a:endParaRPr lang="nl-BE" kern="1200">
              <a:solidFill>
                <a:srgbClr val="6B6B6B"/>
              </a:solidFill>
              <a:latin typeface="Calibri" panose="020F0502020204030204"/>
              <a:ea typeface="+mn-ea"/>
              <a:cs typeface="+mn-cs"/>
            </a:endParaRPr>
          </a:p>
        </p:txBody>
      </p:sp>
      <p:sp>
        <p:nvSpPr>
          <p:cNvPr id="5" name="Tijdelijke aanduiding voor dianummer 4">
            <a:extLst>
              <a:ext uri="{FF2B5EF4-FFF2-40B4-BE49-F238E27FC236}">
                <a16:creationId xmlns:a16="http://schemas.microsoft.com/office/drawing/2014/main" id="{DC8D162F-DF00-4F95-B799-620923B491CC}"/>
              </a:ext>
            </a:extLst>
          </p:cNvPr>
          <p:cNvSpPr>
            <a:spLocks noGrp="1"/>
          </p:cNvSpPr>
          <p:nvPr>
            <p:ph type="sldNum" sz="quarter" idx="4"/>
          </p:nvPr>
        </p:nvSpPr>
        <p:spPr/>
        <p:txBody>
          <a:bodyPr/>
          <a:lstStyle/>
          <a:p>
            <a:pPr defTabSz="742816" hangingPunct="1"/>
            <a:fld id="{C9C406F6-A053-43CA-AEC8-FA3EEE83A3FB}" type="slidenum">
              <a:rPr lang="nl-BE" kern="1200">
                <a:solidFill>
                  <a:srgbClr val="6B6B6B"/>
                </a:solidFill>
                <a:ea typeface="+mn-ea"/>
                <a:cs typeface="+mn-cs"/>
              </a:rPr>
              <a:pPr defTabSz="742816" hangingPunct="1"/>
              <a:t>17</a:t>
            </a:fld>
            <a:endParaRPr lang="nl-BE" kern="1200">
              <a:solidFill>
                <a:srgbClr val="6B6B6B"/>
              </a:solidFill>
              <a:ea typeface="+mn-ea"/>
              <a:cs typeface="+mn-cs"/>
            </a:endParaRPr>
          </a:p>
        </p:txBody>
      </p:sp>
      <p:pic>
        <p:nvPicPr>
          <p:cNvPr id="8" name="Picture 5">
            <a:extLst>
              <a:ext uri="{FF2B5EF4-FFF2-40B4-BE49-F238E27FC236}">
                <a16:creationId xmlns:a16="http://schemas.microsoft.com/office/drawing/2014/main" id="{C2692A86-722D-424F-87E7-CA8656C7AA92}"/>
              </a:ext>
            </a:extLst>
          </p:cNvPr>
          <p:cNvPicPr>
            <a:picLocks noGrp="1" noChangeAspect="1"/>
          </p:cNvPicPr>
          <p:nvPr>
            <p:ph sz="quarter" idx="10"/>
          </p:nvPr>
        </p:nvPicPr>
        <p:blipFill>
          <a:blip r:embed="rId2"/>
          <a:stretch>
            <a:fillRect/>
          </a:stretch>
        </p:blipFill>
        <p:spPr>
          <a:xfrm>
            <a:off x="1680925" y="1485714"/>
            <a:ext cx="6333648" cy="4388519"/>
          </a:xfrm>
          <a:prstGeom prst="rect">
            <a:avLst/>
          </a:prstGeom>
        </p:spPr>
      </p:pic>
    </p:spTree>
    <p:extLst>
      <p:ext uri="{BB962C8B-B14F-4D97-AF65-F5344CB8AC3E}">
        <p14:creationId xmlns:p14="http://schemas.microsoft.com/office/powerpoint/2010/main" val="1253666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r>
              <a:rPr lang="nl-BE"/>
              <a:t>GIPOD developer sessie</a:t>
            </a:r>
          </a:p>
          <a:p>
            <a:r>
              <a:rPr lang="nl-BE"/>
              <a:t>9/11/2018</a:t>
            </a:r>
          </a:p>
        </p:txBody>
      </p:sp>
      <p:sp>
        <p:nvSpPr>
          <p:cNvPr id="6" name="Title 5"/>
          <p:cNvSpPr>
            <a:spLocks noGrp="1"/>
          </p:cNvSpPr>
          <p:nvPr>
            <p:ph type="title"/>
          </p:nvPr>
        </p:nvSpPr>
        <p:spPr>
          <a:xfrm>
            <a:off x="1028710" y="1551752"/>
            <a:ext cx="5132247" cy="2128333"/>
          </a:xfrm>
        </p:spPr>
        <p:txBody>
          <a:bodyPr/>
          <a:lstStyle/>
          <a:p>
            <a:r>
              <a:rPr lang="nl-BE"/>
              <a:t>Introductie OSLO</a:t>
            </a:r>
          </a:p>
        </p:txBody>
      </p:sp>
    </p:spTree>
    <p:extLst>
      <p:ext uri="{BB962C8B-B14F-4D97-AF65-F5344CB8AC3E}">
        <p14:creationId xmlns:p14="http://schemas.microsoft.com/office/powerpoint/2010/main" val="145632416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type="body" idx="1"/>
          </p:nvPr>
        </p:nvSpPr>
        <p:spPr>
          <a:xfrm>
            <a:off x="2773073" y="1482214"/>
            <a:ext cx="6451889" cy="4992329"/>
          </a:xfrm>
        </p:spPr>
        <p:txBody>
          <a:bodyPr>
            <a:normAutofit/>
          </a:bodyPr>
          <a:lstStyle/>
          <a:p>
            <a:pPr>
              <a:lnSpc>
                <a:spcPct val="200000"/>
              </a:lnSpc>
            </a:pPr>
            <a:r>
              <a:rPr lang="nl-BE"/>
              <a:t>Brecht Van de Vyvere</a:t>
            </a:r>
          </a:p>
          <a:p>
            <a:pPr>
              <a:lnSpc>
                <a:spcPct val="200000"/>
              </a:lnSpc>
            </a:pPr>
            <a:r>
              <a:rPr lang="nl-BE"/>
              <a:t>PhD bij IDLab (KnoWs)</a:t>
            </a:r>
          </a:p>
          <a:p>
            <a:pPr>
              <a:lnSpc>
                <a:spcPct val="200000"/>
              </a:lnSpc>
            </a:pPr>
            <a:r>
              <a:rPr lang="nl-BE"/>
              <a:t>Team OSLO &amp; Smart Flanders</a:t>
            </a:r>
          </a:p>
          <a:p>
            <a:pPr>
              <a:lnSpc>
                <a:spcPct val="200000"/>
              </a:lnSpc>
            </a:pPr>
            <a:r>
              <a:rPr lang="nl-BE"/>
              <a:t>Inname openbaar domein informatiemodel</a:t>
            </a:r>
          </a:p>
        </p:txBody>
      </p:sp>
      <p:sp>
        <p:nvSpPr>
          <p:cNvPr id="4" name="Title 3"/>
          <p:cNvSpPr>
            <a:spLocks noGrp="1"/>
          </p:cNvSpPr>
          <p:nvPr>
            <p:ph type="title"/>
          </p:nvPr>
        </p:nvSpPr>
        <p:spPr/>
        <p:txBody>
          <a:bodyPr/>
          <a:lstStyle/>
          <a:p>
            <a:r>
              <a:rPr lang="nl-BE"/>
              <a:t>Wie ben ik?</a:t>
            </a:r>
          </a:p>
        </p:txBody>
      </p:sp>
      <p:sp>
        <p:nvSpPr>
          <p:cNvPr id="7" name="Slide Number Placeholder 6"/>
          <p:cNvSpPr>
            <a:spLocks noGrp="1"/>
          </p:cNvSpPr>
          <p:nvPr>
            <p:ph type="sldNum" sz="quarter" idx="2"/>
          </p:nvPr>
        </p:nvSpPr>
        <p:spPr/>
        <p:txBody>
          <a:bodyPr/>
          <a:lstStyle/>
          <a:p>
            <a:fld id="{F55100FD-100E-4D95-BDF2-1B298B1F89AD}" type="slidenum">
              <a:rPr lang="nl-BE" smtClean="0"/>
              <a:pPr/>
              <a:t>19</a:t>
            </a:fld>
            <a:endParaRPr lang="nl-BE"/>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594" y="2417395"/>
            <a:ext cx="2316480" cy="2316480"/>
          </a:xfrm>
          <a:prstGeom prst="rect">
            <a:avLst/>
          </a:prstGeom>
        </p:spPr>
      </p:pic>
      <p:sp>
        <p:nvSpPr>
          <p:cNvPr id="3" name="TextBox 2"/>
          <p:cNvSpPr txBox="1"/>
          <p:nvPr/>
        </p:nvSpPr>
        <p:spPr>
          <a:xfrm>
            <a:off x="532151" y="5912762"/>
            <a:ext cx="7082852" cy="646074"/>
          </a:xfrm>
          <a:prstGeom prst="rect">
            <a:avLst/>
          </a:prstGeom>
          <a:noFill/>
        </p:spPr>
        <p:txBody>
          <a:bodyPr wrap="square" rtlCol="0">
            <a:spAutoFit/>
          </a:bodyPr>
          <a:lstStyle/>
          <a:p>
            <a:r>
              <a:rPr lang="nl-BE">
                <a:latin typeface="FlandersArtSerif-Light" panose="00000400000000000000" pitchFamily="2" charset="0"/>
              </a:rPr>
              <a:t>brecht.vandevyvere@kb.vlaanderen.be</a:t>
            </a:r>
          </a:p>
          <a:p>
            <a:r>
              <a:rPr lang="nl-BE">
                <a:latin typeface="FlandersArtSerif-Light" panose="00000400000000000000" pitchFamily="2" charset="0"/>
              </a:rPr>
              <a:t>@brechtvdv</a:t>
            </a:r>
            <a:endParaRPr lang="en-US">
              <a:latin typeface="FlandersArtSerif-Light" panose="00000400000000000000" pitchFamily="2" charset="0"/>
            </a:endParaRPr>
          </a:p>
        </p:txBody>
      </p:sp>
    </p:spTree>
    <p:extLst>
      <p:ext uri="{BB962C8B-B14F-4D97-AF65-F5344CB8AC3E}">
        <p14:creationId xmlns:p14="http://schemas.microsoft.com/office/powerpoint/2010/main" val="18038008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ontent Placeholder 2"/>
          <p:cNvSpPr txBox="1">
            <a:spLocks noGrp="1"/>
          </p:cNvSpPr>
          <p:nvPr>
            <p:ph type="body" idx="1"/>
          </p:nvPr>
        </p:nvSpPr>
        <p:spPr>
          <a:prstGeom prst="rect">
            <a:avLst/>
          </a:prstGeom>
        </p:spPr>
        <p:txBody>
          <a:bodyPr>
            <a:normAutofit/>
          </a:bodyPr>
          <a:lstStyle/>
          <a:p>
            <a:pPr>
              <a:lnSpc>
                <a:spcPct val="80000"/>
              </a:lnSpc>
              <a:defRPr sz="2000"/>
            </a:pPr>
            <a:endParaRPr dirty="0"/>
          </a:p>
          <a:p>
            <a:pPr>
              <a:lnSpc>
                <a:spcPct val="80000"/>
              </a:lnSpc>
              <a:defRPr sz="2000"/>
            </a:pPr>
            <a:r>
              <a:rPr lang="nl-BE" dirty="0"/>
              <a:t>Waarom GIPOD vernieuwen? </a:t>
            </a:r>
          </a:p>
          <a:p>
            <a:pPr>
              <a:lnSpc>
                <a:spcPct val="80000"/>
              </a:lnSpc>
              <a:defRPr sz="2000"/>
            </a:pPr>
            <a:r>
              <a:rPr lang="nl-BE" dirty="0"/>
              <a:t>OSLO introductie	</a:t>
            </a:r>
          </a:p>
          <a:p>
            <a:pPr>
              <a:lnSpc>
                <a:spcPct val="80000"/>
              </a:lnSpc>
              <a:defRPr sz="2000"/>
            </a:pPr>
            <a:r>
              <a:rPr lang="nl-BE" dirty="0"/>
              <a:t>LBLOD introductie</a:t>
            </a:r>
          </a:p>
          <a:p>
            <a:pPr>
              <a:lnSpc>
                <a:spcPct val="80000"/>
              </a:lnSpc>
              <a:defRPr sz="2000"/>
            </a:pPr>
            <a:r>
              <a:rPr lang="nl-BE" dirty="0"/>
              <a:t>Technische context</a:t>
            </a:r>
          </a:p>
          <a:p>
            <a:pPr>
              <a:lnSpc>
                <a:spcPct val="80000"/>
              </a:lnSpc>
              <a:defRPr sz="2000"/>
            </a:pPr>
            <a:r>
              <a:rPr lang="nl-BE" dirty="0"/>
              <a:t>Project aanpak</a:t>
            </a:r>
          </a:p>
        </p:txBody>
      </p:sp>
      <p:sp>
        <p:nvSpPr>
          <p:cNvPr id="141" name="Title 1"/>
          <p:cNvSpPr txBox="1">
            <a:spLocks noGrp="1"/>
          </p:cNvSpPr>
          <p:nvPr>
            <p:ph type="title"/>
          </p:nvPr>
        </p:nvSpPr>
        <p:spPr>
          <a:prstGeom prst="rect">
            <a:avLst/>
          </a:prstGeom>
        </p:spPr>
        <p:txBody>
          <a:bodyPr/>
          <a:lstStyle/>
          <a:p>
            <a:r>
              <a:t>Agenda</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type="body" idx="1"/>
          </p:nvPr>
        </p:nvSpPr>
        <p:spPr/>
        <p:txBody>
          <a:bodyPr/>
          <a:lstStyle/>
          <a:p>
            <a:pPr>
              <a:lnSpc>
                <a:spcPct val="200000"/>
              </a:lnSpc>
            </a:pPr>
            <a:r>
              <a:rPr lang="nl-BE"/>
              <a:t>Datastandaarden</a:t>
            </a:r>
          </a:p>
          <a:p>
            <a:pPr>
              <a:lnSpc>
                <a:spcPct val="200000"/>
              </a:lnSpc>
            </a:pPr>
            <a:r>
              <a:rPr lang="nl-BE"/>
              <a:t>Hypermedia API’s</a:t>
            </a:r>
          </a:p>
          <a:p>
            <a:pPr>
              <a:lnSpc>
                <a:spcPct val="200000"/>
              </a:lnSpc>
            </a:pPr>
            <a:r>
              <a:rPr lang="nl-BE"/>
              <a:t>Technische principes</a:t>
            </a:r>
          </a:p>
        </p:txBody>
      </p:sp>
      <p:sp>
        <p:nvSpPr>
          <p:cNvPr id="4" name="Title 3"/>
          <p:cNvSpPr>
            <a:spLocks noGrp="1"/>
          </p:cNvSpPr>
          <p:nvPr>
            <p:ph type="title"/>
          </p:nvPr>
        </p:nvSpPr>
        <p:spPr/>
        <p:txBody>
          <a:bodyPr/>
          <a:lstStyle/>
          <a:p>
            <a:r>
              <a:rPr lang="nl-BE"/>
              <a:t>Overzicht</a:t>
            </a:r>
          </a:p>
        </p:txBody>
      </p:sp>
      <p:sp>
        <p:nvSpPr>
          <p:cNvPr id="7" name="Slide Number Placeholder 6"/>
          <p:cNvSpPr>
            <a:spLocks noGrp="1"/>
          </p:cNvSpPr>
          <p:nvPr>
            <p:ph type="sldNum" sz="quarter" idx="2"/>
          </p:nvPr>
        </p:nvSpPr>
        <p:spPr/>
        <p:txBody>
          <a:bodyPr/>
          <a:lstStyle/>
          <a:p>
            <a:fld id="{F55100FD-100E-4D95-BDF2-1B298B1F89AD}" type="slidenum">
              <a:rPr lang="nl-BE" smtClean="0"/>
              <a:pPr/>
              <a:t>20</a:t>
            </a:fld>
            <a:endParaRPr lang="nl-BE"/>
          </a:p>
        </p:txBody>
      </p:sp>
    </p:spTree>
    <p:extLst>
      <p:ext uri="{BB962C8B-B14F-4D97-AF65-F5344CB8AC3E}">
        <p14:creationId xmlns:p14="http://schemas.microsoft.com/office/powerpoint/2010/main" val="269897367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r>
              <a:rPr lang="nl-BE"/>
              <a:t>Datastandaarden</a:t>
            </a:r>
            <a:endParaRPr lang="en-US"/>
          </a:p>
        </p:txBody>
      </p:sp>
    </p:spTree>
    <p:extLst>
      <p:ext uri="{BB962C8B-B14F-4D97-AF65-F5344CB8AC3E}">
        <p14:creationId xmlns:p14="http://schemas.microsoft.com/office/powerpoint/2010/main" val="29833555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0E695B-CFC1-44F0-B5A8-45A8853CD4E4}"/>
              </a:ext>
            </a:extLst>
          </p:cNvPr>
          <p:cNvSpPr>
            <a:spLocks noGrp="1"/>
          </p:cNvSpPr>
          <p:nvPr>
            <p:ph type="body" idx="1"/>
          </p:nvPr>
        </p:nvSpPr>
        <p:spPr/>
        <p:txBody>
          <a:bodyPr/>
          <a:lstStyle/>
          <a:p>
            <a:endParaRPr lang="nl-BE"/>
          </a:p>
        </p:txBody>
      </p:sp>
      <p:sp>
        <p:nvSpPr>
          <p:cNvPr id="2" name="Title 1">
            <a:extLst>
              <a:ext uri="{FF2B5EF4-FFF2-40B4-BE49-F238E27FC236}">
                <a16:creationId xmlns:a16="http://schemas.microsoft.com/office/drawing/2014/main" id="{156CC829-A0AA-4BE2-A06E-CE7A4BD8974B}"/>
              </a:ext>
            </a:extLst>
          </p:cNvPr>
          <p:cNvSpPr>
            <a:spLocks noGrp="1"/>
          </p:cNvSpPr>
          <p:nvPr>
            <p:ph type="title"/>
          </p:nvPr>
        </p:nvSpPr>
        <p:spPr/>
        <p:txBody>
          <a:bodyPr/>
          <a:lstStyle/>
          <a:p>
            <a:endParaRPr lang="nl-BE"/>
          </a:p>
        </p:txBody>
      </p:sp>
      <p:sp>
        <p:nvSpPr>
          <p:cNvPr id="4" name="Slide Number Placeholder 3"/>
          <p:cNvSpPr>
            <a:spLocks noGrp="1"/>
          </p:cNvSpPr>
          <p:nvPr>
            <p:ph type="sldNum" sz="quarter" idx="2"/>
          </p:nvPr>
        </p:nvSpPr>
        <p:spPr/>
        <p:txBody>
          <a:bodyPr/>
          <a:lstStyle/>
          <a:p>
            <a:fld id="{C9C406F6-A053-43CA-AEC8-FA3EEE83A3FB}" type="slidenum">
              <a:rPr lang="nl-BE" smtClean="0"/>
              <a:pPr/>
              <a:t>22</a:t>
            </a:fld>
            <a:endParaRPr lang="nl-BE"/>
          </a:p>
        </p:txBody>
      </p:sp>
      <p:pic>
        <p:nvPicPr>
          <p:cNvPr id="2052" name="Picture 4" descr="vehicle carousel on carnival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066" y="983871"/>
            <a:ext cx="7222136" cy="48171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696262" y="5988570"/>
            <a:ext cx="4209738" cy="369204"/>
          </a:xfrm>
          <a:prstGeom prst="rect">
            <a:avLst/>
          </a:prstGeom>
          <a:noFill/>
        </p:spPr>
        <p:txBody>
          <a:bodyPr wrap="square" rtlCol="0">
            <a:spAutoFit/>
          </a:bodyPr>
          <a:lstStyle/>
          <a:p>
            <a:r>
              <a:rPr lang="en-US"/>
              <a:t>https://unsplash.com/photos/Bqxa_l3LR_k</a:t>
            </a:r>
          </a:p>
        </p:txBody>
      </p:sp>
    </p:spTree>
    <p:extLst>
      <p:ext uri="{BB962C8B-B14F-4D97-AF65-F5344CB8AC3E}">
        <p14:creationId xmlns:p14="http://schemas.microsoft.com/office/powerpoint/2010/main" val="372187066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lstStyle/>
          <a:p>
            <a:r>
              <a:rPr lang="nl-BE">
                <a:hlinkClick r:id="rId2" action="ppaction://hlinkfile"/>
              </a:rPr>
              <a:t>lov.okfn.org</a:t>
            </a:r>
            <a:r>
              <a:rPr lang="nl-BE"/>
              <a:t> -&gt; All you need is LOV (and OSLO)</a:t>
            </a:r>
          </a:p>
          <a:p>
            <a:r>
              <a:rPr lang="nl-BE"/>
              <a:t>Vaak enkel Engelstalig</a:t>
            </a:r>
          </a:p>
          <a:p>
            <a:r>
              <a:rPr lang="nl-BE"/>
              <a:t>Geen Vlaamse invulling</a:t>
            </a:r>
            <a:endParaRPr lang="en-US"/>
          </a:p>
        </p:txBody>
      </p:sp>
      <p:sp>
        <p:nvSpPr>
          <p:cNvPr id="3" name="Title 2"/>
          <p:cNvSpPr>
            <a:spLocks noGrp="1"/>
          </p:cNvSpPr>
          <p:nvPr>
            <p:ph type="title"/>
          </p:nvPr>
        </p:nvSpPr>
        <p:spPr/>
        <p:txBody>
          <a:bodyPr/>
          <a:lstStyle/>
          <a:p>
            <a:r>
              <a:rPr lang="nl-BE"/>
              <a:t>Dit is een inname</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23</a:t>
            </a:fld>
            <a:endParaRPr lang="nl-BE"/>
          </a:p>
        </p:txBody>
      </p:sp>
      <p:pic>
        <p:nvPicPr>
          <p:cNvPr id="5" name="Picture 4"/>
          <p:cNvPicPr>
            <a:picLocks noChangeAspect="1"/>
          </p:cNvPicPr>
          <p:nvPr/>
        </p:nvPicPr>
        <p:blipFill>
          <a:blip r:embed="rId3"/>
          <a:stretch>
            <a:fillRect/>
          </a:stretch>
        </p:blipFill>
        <p:spPr>
          <a:xfrm>
            <a:off x="1226276" y="2878111"/>
            <a:ext cx="7462926" cy="3979889"/>
          </a:xfrm>
          <a:prstGeom prst="rect">
            <a:avLst/>
          </a:prstGeom>
        </p:spPr>
      </p:pic>
    </p:spTree>
    <p:extLst>
      <p:ext uri="{BB962C8B-B14F-4D97-AF65-F5344CB8AC3E}">
        <p14:creationId xmlns:p14="http://schemas.microsoft.com/office/powerpoint/2010/main" val="234667242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412883C-D4CE-4643-9131-183552B161B8}"/>
              </a:ext>
            </a:extLst>
          </p:cNvPr>
          <p:cNvSpPr>
            <a:spLocks noGrp="1"/>
          </p:cNvSpPr>
          <p:nvPr>
            <p:ph type="body" idx="1"/>
          </p:nvPr>
        </p:nvSpPr>
        <p:spPr/>
        <p:txBody>
          <a:bodyPr/>
          <a:lstStyle/>
          <a:p>
            <a:endParaRPr lang="nl-BE"/>
          </a:p>
        </p:txBody>
      </p:sp>
      <p:sp>
        <p:nvSpPr>
          <p:cNvPr id="3" name="Title 2"/>
          <p:cNvSpPr>
            <a:spLocks noGrp="1"/>
          </p:cNvSpPr>
          <p:nvPr>
            <p:ph type="title"/>
          </p:nvPr>
        </p:nvSpPr>
        <p:spPr/>
        <p:txBody>
          <a:bodyPr/>
          <a:lstStyle/>
          <a:p>
            <a:r>
              <a:rPr lang="en-US" err="1"/>
              <a:t>Vocabularium</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24</a:t>
            </a:fld>
            <a:endParaRPr lang="nl-BE"/>
          </a:p>
        </p:txBody>
      </p:sp>
      <p:pic>
        <p:nvPicPr>
          <p:cNvPr id="5" name="Content Placeholder 4"/>
          <p:cNvPicPr>
            <a:picLocks noGrp="1" noChangeAspect="1"/>
          </p:cNvPicPr>
          <p:nvPr>
            <p:ph sz="quarter" idx="4294967295"/>
          </p:nvPr>
        </p:nvPicPr>
        <p:blipFill>
          <a:blip r:embed="rId2"/>
          <a:stretch>
            <a:fillRect/>
          </a:stretch>
        </p:blipFill>
        <p:spPr>
          <a:xfrm>
            <a:off x="0" y="1528763"/>
            <a:ext cx="8543925" cy="2111375"/>
          </a:xfrm>
          <a:prstGeom prst="rect">
            <a:avLst/>
          </a:prstGeom>
        </p:spPr>
      </p:pic>
      <p:sp>
        <p:nvSpPr>
          <p:cNvPr id="2" name="TextBox 1"/>
          <p:cNvSpPr txBox="1"/>
          <p:nvPr/>
        </p:nvSpPr>
        <p:spPr>
          <a:xfrm>
            <a:off x="899409" y="4092315"/>
            <a:ext cx="9006591" cy="923201"/>
          </a:xfrm>
          <a:prstGeom prst="rect">
            <a:avLst/>
          </a:prstGeom>
          <a:noFill/>
        </p:spPr>
        <p:txBody>
          <a:bodyPr wrap="square" rtlCol="0">
            <a:spAutoFit/>
          </a:bodyPr>
          <a:lstStyle/>
          <a:p>
            <a:r>
              <a:rPr lang="nl-BE" sz="1800">
                <a:latin typeface="FlandersArtSans-Regular" panose="00000500000000000000" pitchFamily="2" charset="0"/>
              </a:rPr>
              <a:t>&lt;https://mijngemeente.be/innames/1&gt;</a:t>
            </a:r>
            <a:r>
              <a:rPr lang="nl-BE" sz="1600">
                <a:latin typeface="FlandersArtSans-Regular" panose="00000500000000000000" pitchFamily="2" charset="0"/>
              </a:rPr>
              <a:t>			</a:t>
            </a:r>
            <a:r>
              <a:rPr lang="nl-BE" sz="1600">
                <a:latin typeface="FlandersArtSerif-Bold" panose="00000800000000000000" pitchFamily="2" charset="0"/>
              </a:rPr>
              <a:t>Subject</a:t>
            </a:r>
            <a:r>
              <a:rPr lang="nl-BE" sz="1600">
                <a:latin typeface="FlandersArtSans-Regular" panose="00000500000000000000" pitchFamily="2" charset="0"/>
              </a:rPr>
              <a:t> </a:t>
            </a:r>
          </a:p>
          <a:p>
            <a:r>
              <a:rPr lang="nl-BE" sz="1800">
                <a:latin typeface="FlandersArtSans-Regular" panose="00000500000000000000" pitchFamily="2" charset="0"/>
              </a:rPr>
              <a:t>&lt;</a:t>
            </a:r>
            <a:r>
              <a:rPr lang="en-US" sz="1800">
                <a:latin typeface="FlandersArtSans-Regular" panose="00000500000000000000" pitchFamily="2" charset="0"/>
              </a:rPr>
              <a:t>http://www.w3.org/1999/02/22-rdf-syntax-ns#type</a:t>
            </a:r>
            <a:r>
              <a:rPr lang="nl-BE" sz="1800">
                <a:latin typeface="FlandersArtSans-Regular" panose="00000500000000000000" pitchFamily="2" charset="0"/>
              </a:rPr>
              <a:t>&gt; </a:t>
            </a:r>
            <a:r>
              <a:rPr lang="nl-BE" sz="1600">
                <a:latin typeface="FlandersArtSans-Regular" panose="00000500000000000000" pitchFamily="2" charset="0"/>
              </a:rPr>
              <a:t>		</a:t>
            </a:r>
            <a:r>
              <a:rPr lang="nl-BE" sz="1600">
                <a:latin typeface="FlandersArtSerif-Bold" panose="00000800000000000000" pitchFamily="2" charset="0"/>
              </a:rPr>
              <a:t>Predikaat</a:t>
            </a:r>
            <a:endParaRPr lang="nl-BE" sz="1600">
              <a:latin typeface="FlandersArtSans-Regular" panose="00000500000000000000" pitchFamily="2" charset="0"/>
            </a:endParaRPr>
          </a:p>
          <a:p>
            <a:r>
              <a:rPr lang="nl-BE" sz="1800">
                <a:latin typeface="FlandersArtSans-Regular" panose="00000500000000000000" pitchFamily="2" charset="0"/>
              </a:rPr>
              <a:t>&lt;https://data.vlaanderen.be/ns/mobiliteit#Inname&gt;</a:t>
            </a:r>
            <a:r>
              <a:rPr lang="nl-BE" sz="1600">
                <a:latin typeface="FlandersArtSans-Regular" panose="00000500000000000000" pitchFamily="2" charset="0"/>
              </a:rPr>
              <a:t>		</a:t>
            </a:r>
            <a:r>
              <a:rPr lang="nl-BE" sz="1600">
                <a:latin typeface="FlandersArtSerif-Bold" panose="00000800000000000000" pitchFamily="2" charset="0"/>
              </a:rPr>
              <a:t>Object</a:t>
            </a:r>
            <a:endParaRPr lang="en-US" sz="1600">
              <a:latin typeface="FlandersArtSans-Regular" panose="00000500000000000000" pitchFamily="2" charset="0"/>
            </a:endParaRPr>
          </a:p>
        </p:txBody>
      </p:sp>
    </p:spTree>
    <p:extLst>
      <p:ext uri="{BB962C8B-B14F-4D97-AF65-F5344CB8AC3E}">
        <p14:creationId xmlns:p14="http://schemas.microsoft.com/office/powerpoint/2010/main" val="344342573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71F447-F83F-4FB6-AE19-9977E05A7631}"/>
              </a:ext>
            </a:extLst>
          </p:cNvPr>
          <p:cNvSpPr>
            <a:spLocks noGrp="1"/>
          </p:cNvSpPr>
          <p:nvPr>
            <p:ph type="body" idx="1"/>
          </p:nvPr>
        </p:nvSpPr>
        <p:spPr/>
        <p:txBody>
          <a:bodyPr/>
          <a:lstStyle/>
          <a:p>
            <a:endParaRPr lang="nl-BE"/>
          </a:p>
        </p:txBody>
      </p:sp>
      <p:sp>
        <p:nvSpPr>
          <p:cNvPr id="3" name="Title 2"/>
          <p:cNvSpPr>
            <a:spLocks noGrp="1"/>
          </p:cNvSpPr>
          <p:nvPr>
            <p:ph type="title"/>
          </p:nvPr>
        </p:nvSpPr>
        <p:spPr/>
        <p:txBody>
          <a:bodyPr/>
          <a:lstStyle/>
          <a:p>
            <a:r>
              <a:rPr lang="en-US" err="1"/>
              <a:t>Afstemming</a:t>
            </a:r>
            <a:r>
              <a:rPr lang="en-US"/>
              <a:t> met </a:t>
            </a:r>
            <a:r>
              <a:rPr lang="en-US" err="1"/>
              <a:t>bestaande</a:t>
            </a:r>
            <a:r>
              <a:rPr lang="en-US"/>
              <a:t> </a:t>
            </a:r>
            <a:r>
              <a:rPr lang="en-US" err="1"/>
              <a:t>standaarden</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25</a:t>
            </a:fld>
            <a:endParaRPr lang="nl-BE"/>
          </a:p>
        </p:txBody>
      </p:sp>
      <p:sp>
        <p:nvSpPr>
          <p:cNvPr id="8" name="Shape 592">
            <a:extLst>
              <a:ext uri="{FF2B5EF4-FFF2-40B4-BE49-F238E27FC236}">
                <a16:creationId xmlns:a16="http://schemas.microsoft.com/office/drawing/2014/main" id="{20506F34-D755-4832-BE38-13CEA1B69210}"/>
              </a:ext>
            </a:extLst>
          </p:cNvPr>
          <p:cNvSpPr/>
          <p:nvPr/>
        </p:nvSpPr>
        <p:spPr>
          <a:xfrm>
            <a:off x="1008956" y="1898505"/>
            <a:ext cx="7935928" cy="3552980"/>
          </a:xfrm>
          <a:prstGeom prst="rect">
            <a:avLst/>
          </a:prstGeom>
          <a:solidFill>
            <a:schemeClr val="lt1"/>
          </a:solidFill>
          <a:ln w="114300" cap="sq" cmpd="sng">
            <a:solidFill>
              <a:srgbClr val="D8D8D8"/>
            </a:solidFill>
            <a:prstDash val="solid"/>
            <a:miter lim="8000"/>
            <a:headEnd type="none" w="med" len="med"/>
            <a:tailEnd type="none" w="med" len="med"/>
          </a:ln>
        </p:spPr>
        <p:txBody>
          <a:bodyPr wrap="square" lIns="40225" tIns="40225" rIns="40225" bIns="40225" anchor="ctr" anchorCtr="0">
            <a:noAutofit/>
          </a:bodyPr>
          <a:lstStyle/>
          <a:p>
            <a:endParaRPr sz="1585"/>
          </a:p>
        </p:txBody>
      </p:sp>
      <p:pic>
        <p:nvPicPr>
          <p:cNvPr id="9" name="Picture 16" descr="https://joinup.ec.europa.eu/sites/default/files/inline-images/dcat%281%29.png">
            <a:hlinkClick r:id="rId2"/>
            <a:extLst>
              <a:ext uri="{FF2B5EF4-FFF2-40B4-BE49-F238E27FC236}">
                <a16:creationId xmlns:a16="http://schemas.microsoft.com/office/drawing/2014/main" id="{9E44F27D-D1E0-4A7E-AF05-1CA1E8DE6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334" y="3295011"/>
            <a:ext cx="592252" cy="5840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https://joinup.ec.europa.eu/sites/default/files/inline-images/cpv.png">
            <a:hlinkClick r:id="rId4"/>
            <a:extLst>
              <a:ext uri="{FF2B5EF4-FFF2-40B4-BE49-F238E27FC236}">
                <a16:creationId xmlns:a16="http://schemas.microsoft.com/office/drawing/2014/main" id="{4CDC416E-AE5C-44EE-8313-1F9C8F6930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281" y="3308426"/>
            <a:ext cx="592252" cy="5922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9" descr="https://joinup.ec.europa.eu/sites/default/files/inline-images/cbv.png">
            <a:hlinkClick r:id="rId6"/>
            <a:extLst>
              <a:ext uri="{FF2B5EF4-FFF2-40B4-BE49-F238E27FC236}">
                <a16:creationId xmlns:a16="http://schemas.microsoft.com/office/drawing/2014/main" id="{A0A98006-3633-41A9-A5EA-5CF0AC545C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941" y="3308426"/>
            <a:ext cx="592252" cy="592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7" descr="https://joinup.ec.europa.eu/sites/default/files/inline-images/cpov%281%29.png">
            <a:hlinkClick r:id="rId8"/>
            <a:extLst>
              <a:ext uri="{FF2B5EF4-FFF2-40B4-BE49-F238E27FC236}">
                <a16:creationId xmlns:a16="http://schemas.microsoft.com/office/drawing/2014/main" id="{591399AA-C6AE-46E0-A3BA-01DE25D1BB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3922" y="3305393"/>
            <a:ext cx="592252" cy="5840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8399A0D-8D0E-4725-A3A6-17F9E8B1A959}"/>
              </a:ext>
            </a:extLst>
          </p:cNvPr>
          <p:cNvSpPr txBox="1"/>
          <p:nvPr/>
        </p:nvSpPr>
        <p:spPr>
          <a:xfrm>
            <a:off x="1178007" y="2402115"/>
            <a:ext cx="1264839" cy="22753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t">
            <a:spAutoFit/>
          </a:bodyPr>
          <a:lstStyle/>
          <a:p>
            <a:pPr latinLnBrk="1" hangingPunct="0"/>
            <a:r>
              <a:rPr lang="nl-BE" sz="1584" b="1"/>
              <a:t>W3C</a:t>
            </a:r>
          </a:p>
          <a:p>
            <a:pPr latinLnBrk="1" hangingPunct="0"/>
            <a:r>
              <a:rPr lang="nl-BE" sz="1584" b="1"/>
              <a:t>International</a:t>
            </a:r>
            <a:br>
              <a:rPr lang="nl-BE" sz="1584" b="1"/>
            </a:br>
            <a:r>
              <a:rPr lang="nl-BE" sz="1584" b="1"/>
              <a:t>Standards</a:t>
            </a:r>
          </a:p>
          <a:p>
            <a:pPr latinLnBrk="1" hangingPunct="0"/>
            <a:endParaRPr lang="nl-BE" sz="1584" b="1"/>
          </a:p>
          <a:p>
            <a:pPr latinLnBrk="1" hangingPunct="0"/>
            <a:r>
              <a:rPr lang="nl-BE" sz="1584" b="1"/>
              <a:t>EU ISA CORE</a:t>
            </a:r>
          </a:p>
          <a:p>
            <a:pPr latinLnBrk="1" hangingPunct="0"/>
            <a:r>
              <a:rPr lang="nl-BE" sz="1584" b="1" err="1">
                <a:latin typeface="FlandersArtSans-Regular"/>
                <a:ea typeface="FlandersArtSans-Regular"/>
                <a:cs typeface="FlandersArtSans-Regular"/>
                <a:sym typeface="FlandersArtSans-Regular"/>
              </a:rPr>
              <a:t>Vocabularies</a:t>
            </a:r>
            <a:endParaRPr lang="nl-BE" sz="1584" b="1">
              <a:latin typeface="FlandersArtSans-Regular"/>
              <a:ea typeface="FlandersArtSans-Regular"/>
              <a:cs typeface="FlandersArtSans-Regular"/>
              <a:sym typeface="FlandersArtSans-Regular"/>
            </a:endParaRPr>
          </a:p>
          <a:p>
            <a:pPr latinLnBrk="1" hangingPunct="0"/>
            <a:endParaRPr lang="nl-BE" sz="1584" b="1">
              <a:latin typeface="FlandersArtSans-Regular"/>
              <a:ea typeface="FlandersArtSans-Regular"/>
              <a:cs typeface="FlandersArtSans-Regular"/>
              <a:sym typeface="FlandersArtSans-Regular"/>
            </a:endParaRPr>
          </a:p>
          <a:p>
            <a:pPr latinLnBrk="1" hangingPunct="0"/>
            <a:r>
              <a:rPr lang="nl-BE" sz="1584" b="1">
                <a:latin typeface="FlandersArtSans-Regular"/>
                <a:ea typeface="FlandersArtSans-Regular"/>
                <a:cs typeface="FlandersArtSans-Regular"/>
                <a:sym typeface="FlandersArtSans-Regular"/>
              </a:rPr>
              <a:t>OSLO</a:t>
            </a:r>
          </a:p>
          <a:p>
            <a:pPr latinLnBrk="1" hangingPunct="0"/>
            <a:r>
              <a:rPr lang="nl-BE" sz="1584" b="1"/>
              <a:t>Extension</a:t>
            </a:r>
            <a:endParaRPr lang="nl-BE" sz="1584" b="1">
              <a:latin typeface="FlandersArtSans-Regular"/>
              <a:ea typeface="FlandersArtSans-Regular"/>
              <a:cs typeface="FlandersArtSans-Regular"/>
              <a:sym typeface="FlandersArtSans-Regular"/>
            </a:endParaRPr>
          </a:p>
        </p:txBody>
      </p:sp>
      <p:sp>
        <p:nvSpPr>
          <p:cNvPr id="14" name="Arrow: Curved Down 8">
            <a:extLst>
              <a:ext uri="{FF2B5EF4-FFF2-40B4-BE49-F238E27FC236}">
                <a16:creationId xmlns:a16="http://schemas.microsoft.com/office/drawing/2014/main" id="{2482C397-3833-4696-AE57-2997F04D8062}"/>
              </a:ext>
            </a:extLst>
          </p:cNvPr>
          <p:cNvSpPr/>
          <p:nvPr/>
        </p:nvSpPr>
        <p:spPr>
          <a:xfrm rot="5400000">
            <a:off x="5758663" y="3806398"/>
            <a:ext cx="1204259" cy="325185"/>
          </a:xfrm>
          <a:prstGeom prst="curvedDownArrow">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ctr">
            <a:spAutoFit/>
          </a:bodyPr>
          <a:lstStyle/>
          <a:p>
            <a:pPr latinLnBrk="1" hangingPunct="0"/>
            <a:endParaRPr lang="nl-BE" sz="1585">
              <a:latin typeface="FlandersArtSans-Regular"/>
              <a:ea typeface="FlandersArtSans-Regular"/>
              <a:cs typeface="FlandersArtSans-Regular"/>
              <a:sym typeface="FlandersArtSans-Regular"/>
            </a:endParaRPr>
          </a:p>
        </p:txBody>
      </p:sp>
      <p:sp>
        <p:nvSpPr>
          <p:cNvPr id="15" name="TextBox 14">
            <a:extLst>
              <a:ext uri="{FF2B5EF4-FFF2-40B4-BE49-F238E27FC236}">
                <a16:creationId xmlns:a16="http://schemas.microsoft.com/office/drawing/2014/main" id="{19F22116-3B3A-427F-BD6C-922ADC7653E5}"/>
              </a:ext>
            </a:extLst>
          </p:cNvPr>
          <p:cNvSpPr txBox="1"/>
          <p:nvPr/>
        </p:nvSpPr>
        <p:spPr>
          <a:xfrm>
            <a:off x="6721261" y="3173414"/>
            <a:ext cx="2148276" cy="17064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t">
            <a:spAutoFit/>
          </a:bodyPr>
          <a:lstStyle/>
          <a:p>
            <a:pPr latinLnBrk="1" hangingPunct="0"/>
            <a:r>
              <a:rPr lang="nl-BE" sz="1584" b="1"/>
              <a:t>EU - ISA²</a:t>
            </a:r>
          </a:p>
          <a:p>
            <a:pPr latinLnBrk="1" hangingPunct="0"/>
            <a:r>
              <a:rPr lang="nl-BE" sz="1584" b="1"/>
              <a:t>Federal </a:t>
            </a:r>
            <a:r>
              <a:rPr lang="nl-BE" sz="1584" b="1" err="1"/>
              <a:t>Government</a:t>
            </a:r>
            <a:endParaRPr lang="nl-BE" sz="1584" b="1"/>
          </a:p>
          <a:p>
            <a:pPr latinLnBrk="1" hangingPunct="0"/>
            <a:r>
              <a:rPr lang="nl-BE" sz="1584" b="1" err="1"/>
              <a:t>Regional</a:t>
            </a:r>
            <a:r>
              <a:rPr lang="nl-BE" sz="1584" b="1"/>
              <a:t> </a:t>
            </a:r>
            <a:r>
              <a:rPr lang="nl-BE" sz="1584" b="1" err="1"/>
              <a:t>Government</a:t>
            </a:r>
            <a:endParaRPr lang="nl-BE" sz="1584" b="1"/>
          </a:p>
          <a:p>
            <a:pPr latinLnBrk="1" hangingPunct="0"/>
            <a:r>
              <a:rPr lang="nl-BE" sz="1584" b="1" err="1"/>
              <a:t>Local</a:t>
            </a:r>
            <a:r>
              <a:rPr lang="nl-BE" sz="1584" b="1"/>
              <a:t> </a:t>
            </a:r>
            <a:r>
              <a:rPr lang="nl-BE" sz="1584" b="1" err="1"/>
              <a:t>Government</a:t>
            </a:r>
            <a:endParaRPr lang="nl-BE" sz="1584" b="1"/>
          </a:p>
          <a:p>
            <a:pPr latinLnBrk="1" hangingPunct="0"/>
            <a:r>
              <a:rPr lang="nl-BE" sz="1584" b="1" err="1"/>
              <a:t>Industry</a:t>
            </a:r>
            <a:endParaRPr lang="nl-BE" sz="1584" b="1"/>
          </a:p>
          <a:p>
            <a:pPr latinLnBrk="1" hangingPunct="0"/>
            <a:r>
              <a:rPr lang="nl-BE" sz="1584" b="1" err="1"/>
              <a:t>Academia</a:t>
            </a:r>
            <a:endParaRPr lang="nl-BE" sz="1584" b="1"/>
          </a:p>
          <a:p>
            <a:pPr latinLnBrk="1" hangingPunct="0"/>
            <a:endParaRPr lang="nl-BE" sz="1056" b="1">
              <a:latin typeface="FlandersArtSans-Regular"/>
              <a:ea typeface="FlandersArtSans-Regular"/>
              <a:cs typeface="FlandersArtSans-Regular"/>
              <a:sym typeface="FlandersArtSans-Regular"/>
            </a:endParaRPr>
          </a:p>
        </p:txBody>
      </p:sp>
      <p:pic>
        <p:nvPicPr>
          <p:cNvPr id="16" name="Picture 26" descr="http://linkeddata.org/static/images/lod-datasets_2009-07-14_cropped.png">
            <a:extLst>
              <a:ext uri="{FF2B5EF4-FFF2-40B4-BE49-F238E27FC236}">
                <a16:creationId xmlns:a16="http://schemas.microsoft.com/office/drawing/2014/main" id="{776B8C91-B1F6-4293-9CDA-26241B131C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53" b="76172"/>
          <a:stretch/>
        </p:blipFill>
        <p:spPr bwMode="auto">
          <a:xfrm>
            <a:off x="2391094" y="2482593"/>
            <a:ext cx="3592102" cy="595286"/>
          </a:xfrm>
          <a:prstGeom prst="rect">
            <a:avLst/>
          </a:prstGeom>
          <a:noFill/>
          <a:ln>
            <a:solidFill>
              <a:srgbClr val="005A9C"/>
            </a:solidFill>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AB185A5-9E3F-4466-8578-AF028CCDEC7C}"/>
              </a:ext>
            </a:extLst>
          </p:cNvPr>
          <p:cNvSpPr/>
          <p:nvPr/>
        </p:nvSpPr>
        <p:spPr>
          <a:xfrm>
            <a:off x="5405257" y="4141362"/>
            <a:ext cx="568688" cy="325185"/>
          </a:xfrm>
          <a:prstGeom prst="rect">
            <a:avLst/>
          </a:prstGeom>
          <a:solidFill>
            <a:schemeClr val="accent6">
              <a:lumMod val="75000"/>
            </a:schemeClr>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ctr">
            <a:spAutoFit/>
          </a:bodyPr>
          <a:lstStyle/>
          <a:p>
            <a:pPr latinLnBrk="1" hangingPunct="0"/>
            <a:endParaRPr lang="nl-BE" sz="1585">
              <a:latin typeface="FlandersArtSans-Regular"/>
              <a:ea typeface="FlandersArtSans-Regular"/>
              <a:cs typeface="FlandersArtSans-Regular"/>
              <a:sym typeface="FlandersArtSans-Regular"/>
            </a:endParaRPr>
          </a:p>
        </p:txBody>
      </p:sp>
      <p:sp>
        <p:nvSpPr>
          <p:cNvPr id="18" name="Rectangle 17">
            <a:extLst>
              <a:ext uri="{FF2B5EF4-FFF2-40B4-BE49-F238E27FC236}">
                <a16:creationId xmlns:a16="http://schemas.microsoft.com/office/drawing/2014/main" id="{90DD2D12-26D2-4FCD-9456-FBFF304EC951}"/>
              </a:ext>
            </a:extLst>
          </p:cNvPr>
          <p:cNvSpPr/>
          <p:nvPr/>
        </p:nvSpPr>
        <p:spPr>
          <a:xfrm>
            <a:off x="4720489" y="4141362"/>
            <a:ext cx="568688" cy="325185"/>
          </a:xfrm>
          <a:prstGeom prst="rect">
            <a:avLst/>
          </a:prstGeom>
          <a:solidFill>
            <a:srgbClr val="BFB500"/>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ctr">
            <a:spAutoFit/>
          </a:bodyPr>
          <a:lstStyle/>
          <a:p>
            <a:pPr latinLnBrk="1" hangingPunct="0"/>
            <a:endParaRPr lang="nl-BE" sz="1585">
              <a:latin typeface="FlandersArtSans-Regular"/>
              <a:ea typeface="FlandersArtSans-Regular"/>
              <a:cs typeface="FlandersArtSans-Regular"/>
              <a:sym typeface="FlandersArtSans-Regular"/>
            </a:endParaRPr>
          </a:p>
        </p:txBody>
      </p:sp>
      <p:sp>
        <p:nvSpPr>
          <p:cNvPr id="19" name="Rectangle 18">
            <a:extLst>
              <a:ext uri="{FF2B5EF4-FFF2-40B4-BE49-F238E27FC236}">
                <a16:creationId xmlns:a16="http://schemas.microsoft.com/office/drawing/2014/main" id="{61EB91E1-742D-44BB-A904-EFD4B968F059}"/>
              </a:ext>
            </a:extLst>
          </p:cNvPr>
          <p:cNvSpPr/>
          <p:nvPr/>
        </p:nvSpPr>
        <p:spPr>
          <a:xfrm>
            <a:off x="4023254" y="4141362"/>
            <a:ext cx="568688" cy="325185"/>
          </a:xfrm>
          <a:prstGeom prst="rect">
            <a:avLst/>
          </a:prstGeom>
          <a:solidFill>
            <a:srgbClr val="BFB500"/>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ctr">
            <a:spAutoFit/>
          </a:bodyPr>
          <a:lstStyle/>
          <a:p>
            <a:pPr latinLnBrk="1" hangingPunct="0"/>
            <a:endParaRPr lang="nl-BE" sz="1585">
              <a:latin typeface="FlandersArtSans-Regular"/>
              <a:ea typeface="FlandersArtSans-Regular"/>
              <a:cs typeface="FlandersArtSans-Regular"/>
              <a:sym typeface="FlandersArtSans-Regular"/>
            </a:endParaRPr>
          </a:p>
        </p:txBody>
      </p:sp>
      <p:sp>
        <p:nvSpPr>
          <p:cNvPr id="20" name="Rectangle 19">
            <a:extLst>
              <a:ext uri="{FF2B5EF4-FFF2-40B4-BE49-F238E27FC236}">
                <a16:creationId xmlns:a16="http://schemas.microsoft.com/office/drawing/2014/main" id="{A0596BBA-6CAC-402C-AB4B-BB408FFFC4F3}"/>
              </a:ext>
            </a:extLst>
          </p:cNvPr>
          <p:cNvSpPr/>
          <p:nvPr/>
        </p:nvSpPr>
        <p:spPr>
          <a:xfrm>
            <a:off x="3069951" y="4118570"/>
            <a:ext cx="568688" cy="325185"/>
          </a:xfrm>
          <a:prstGeom prst="rect">
            <a:avLst/>
          </a:prstGeom>
          <a:solidFill>
            <a:srgbClr val="BFB500"/>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ctr">
            <a:spAutoFit/>
          </a:bodyPr>
          <a:lstStyle/>
          <a:p>
            <a:pPr latinLnBrk="1" hangingPunct="0"/>
            <a:endParaRPr lang="nl-BE" sz="1585">
              <a:latin typeface="FlandersArtSans-Regular"/>
              <a:ea typeface="FlandersArtSans-Regular"/>
              <a:cs typeface="FlandersArtSans-Regular"/>
              <a:sym typeface="FlandersArtSans-Regular"/>
            </a:endParaRPr>
          </a:p>
        </p:txBody>
      </p:sp>
      <p:sp>
        <p:nvSpPr>
          <p:cNvPr id="21" name="Rectangle 20">
            <a:extLst>
              <a:ext uri="{FF2B5EF4-FFF2-40B4-BE49-F238E27FC236}">
                <a16:creationId xmlns:a16="http://schemas.microsoft.com/office/drawing/2014/main" id="{32C3A4DD-C1D6-43AF-9029-A63D4E8AD6B9}"/>
              </a:ext>
            </a:extLst>
          </p:cNvPr>
          <p:cNvSpPr/>
          <p:nvPr/>
        </p:nvSpPr>
        <p:spPr>
          <a:xfrm>
            <a:off x="2397837" y="4134894"/>
            <a:ext cx="568688" cy="325185"/>
          </a:xfrm>
          <a:prstGeom prst="rect">
            <a:avLst/>
          </a:prstGeom>
          <a:solidFill>
            <a:srgbClr val="BFB500"/>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ctr">
            <a:spAutoFit/>
          </a:bodyPr>
          <a:lstStyle/>
          <a:p>
            <a:pPr latinLnBrk="1" hangingPunct="0"/>
            <a:endParaRPr lang="nl-BE" sz="1585">
              <a:latin typeface="FlandersArtSans-Regular"/>
              <a:ea typeface="FlandersArtSans-Regular"/>
              <a:cs typeface="FlandersArtSans-Regular"/>
              <a:sym typeface="FlandersArtSans-Regular"/>
            </a:endParaRPr>
          </a:p>
        </p:txBody>
      </p:sp>
      <p:sp>
        <p:nvSpPr>
          <p:cNvPr id="22" name="TextBox 21">
            <a:extLst>
              <a:ext uri="{FF2B5EF4-FFF2-40B4-BE49-F238E27FC236}">
                <a16:creationId xmlns:a16="http://schemas.microsoft.com/office/drawing/2014/main" id="{C0C2B792-93CF-4B14-9EF6-B51824F51E78}"/>
              </a:ext>
            </a:extLst>
          </p:cNvPr>
          <p:cNvSpPr txBox="1"/>
          <p:nvPr/>
        </p:nvSpPr>
        <p:spPr>
          <a:xfrm>
            <a:off x="2332992" y="4026544"/>
            <a:ext cx="697203" cy="5419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t">
            <a:spAutoFit/>
          </a:bodyPr>
          <a:lstStyle/>
          <a:p>
            <a:pPr algn="ctr" latinLnBrk="1" hangingPunct="0"/>
            <a:r>
              <a:rPr lang="nl-BE" sz="1585">
                <a:solidFill>
                  <a:schemeClr val="bg1"/>
                </a:solidFill>
                <a:latin typeface="FlandersArtSans-Regular"/>
                <a:ea typeface="FlandersArtSans-Regular"/>
                <a:cs typeface="FlandersArtSans-Regular"/>
                <a:sym typeface="FlandersArtSans-Regular"/>
              </a:rPr>
              <a:t>OSLO</a:t>
            </a:r>
          </a:p>
          <a:p>
            <a:pPr algn="ctr" latinLnBrk="1" hangingPunct="0"/>
            <a:r>
              <a:rPr lang="nl-BE" sz="704">
                <a:solidFill>
                  <a:schemeClr val="bg1"/>
                </a:solidFill>
              </a:rPr>
              <a:t>PERSON</a:t>
            </a:r>
            <a:br>
              <a:rPr lang="nl-BE" sz="704">
                <a:solidFill>
                  <a:schemeClr val="bg1"/>
                </a:solidFill>
              </a:rPr>
            </a:br>
            <a:r>
              <a:rPr lang="nl-BE" sz="704">
                <a:solidFill>
                  <a:schemeClr val="bg1"/>
                </a:solidFill>
              </a:rPr>
              <a:t>VOCABULARY</a:t>
            </a:r>
            <a:endParaRPr lang="nl-BE" sz="1585">
              <a:solidFill>
                <a:schemeClr val="bg1"/>
              </a:solidFill>
              <a:latin typeface="FlandersArtSans-Regular"/>
              <a:ea typeface="FlandersArtSans-Regular"/>
              <a:cs typeface="FlandersArtSans-Regular"/>
              <a:sym typeface="FlandersArtSans-Regular"/>
            </a:endParaRPr>
          </a:p>
        </p:txBody>
      </p:sp>
      <p:sp>
        <p:nvSpPr>
          <p:cNvPr id="23" name="TextBox 22">
            <a:extLst>
              <a:ext uri="{FF2B5EF4-FFF2-40B4-BE49-F238E27FC236}">
                <a16:creationId xmlns:a16="http://schemas.microsoft.com/office/drawing/2014/main" id="{8761D649-451F-4F13-A6E9-6DFD7B68A2FB}"/>
              </a:ext>
            </a:extLst>
          </p:cNvPr>
          <p:cNvSpPr txBox="1"/>
          <p:nvPr/>
        </p:nvSpPr>
        <p:spPr>
          <a:xfrm>
            <a:off x="3001759" y="3979221"/>
            <a:ext cx="697203" cy="5419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t">
            <a:spAutoFit/>
          </a:bodyPr>
          <a:lstStyle/>
          <a:p>
            <a:pPr algn="ctr" latinLnBrk="1" hangingPunct="0"/>
            <a:r>
              <a:rPr lang="nl-BE" sz="1585">
                <a:solidFill>
                  <a:schemeClr val="bg1"/>
                </a:solidFill>
                <a:latin typeface="FlandersArtSans-Regular"/>
                <a:ea typeface="FlandersArtSans-Regular"/>
                <a:cs typeface="FlandersArtSans-Regular"/>
                <a:sym typeface="FlandersArtSans-Regular"/>
              </a:rPr>
              <a:t>OSLO</a:t>
            </a:r>
          </a:p>
          <a:p>
            <a:pPr algn="ctr" latinLnBrk="1" hangingPunct="0"/>
            <a:r>
              <a:rPr lang="nl-BE" sz="704">
                <a:solidFill>
                  <a:schemeClr val="bg1"/>
                </a:solidFill>
              </a:rPr>
              <a:t>BUSINESS</a:t>
            </a:r>
            <a:br>
              <a:rPr lang="nl-BE" sz="704">
                <a:solidFill>
                  <a:schemeClr val="bg1"/>
                </a:solidFill>
              </a:rPr>
            </a:br>
            <a:r>
              <a:rPr lang="nl-BE" sz="704">
                <a:solidFill>
                  <a:schemeClr val="bg1"/>
                </a:solidFill>
              </a:rPr>
              <a:t>VOCABULARY</a:t>
            </a:r>
            <a:endParaRPr lang="nl-BE" sz="1585">
              <a:solidFill>
                <a:schemeClr val="bg1"/>
              </a:solidFill>
              <a:latin typeface="FlandersArtSans-Regular"/>
              <a:ea typeface="FlandersArtSans-Regular"/>
              <a:cs typeface="FlandersArtSans-Regular"/>
              <a:sym typeface="FlandersArtSans-Regular"/>
            </a:endParaRPr>
          </a:p>
        </p:txBody>
      </p:sp>
      <p:sp>
        <p:nvSpPr>
          <p:cNvPr id="24" name="TextBox 23">
            <a:extLst>
              <a:ext uri="{FF2B5EF4-FFF2-40B4-BE49-F238E27FC236}">
                <a16:creationId xmlns:a16="http://schemas.microsoft.com/office/drawing/2014/main" id="{658A2D4B-449D-4780-A14D-4350B2CBA4F8}"/>
              </a:ext>
            </a:extLst>
          </p:cNvPr>
          <p:cNvSpPr txBox="1"/>
          <p:nvPr/>
        </p:nvSpPr>
        <p:spPr>
          <a:xfrm>
            <a:off x="3953133" y="4002470"/>
            <a:ext cx="697203" cy="5419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t">
            <a:spAutoFit/>
          </a:bodyPr>
          <a:lstStyle/>
          <a:p>
            <a:pPr algn="ctr" latinLnBrk="1" hangingPunct="0"/>
            <a:r>
              <a:rPr lang="nl-BE" sz="1585">
                <a:solidFill>
                  <a:schemeClr val="bg1"/>
                </a:solidFill>
                <a:latin typeface="FlandersArtSans-Regular"/>
                <a:ea typeface="FlandersArtSans-Regular"/>
                <a:cs typeface="FlandersArtSans-Regular"/>
                <a:sym typeface="FlandersArtSans-Regular"/>
              </a:rPr>
              <a:t>OSLO</a:t>
            </a:r>
          </a:p>
          <a:p>
            <a:pPr algn="ctr" latinLnBrk="1" hangingPunct="0"/>
            <a:r>
              <a:rPr lang="nl-BE" sz="704">
                <a:solidFill>
                  <a:schemeClr val="bg1"/>
                </a:solidFill>
              </a:rPr>
              <a:t>ROAD</a:t>
            </a:r>
            <a:br>
              <a:rPr lang="nl-BE" sz="704">
                <a:solidFill>
                  <a:schemeClr val="bg1"/>
                </a:solidFill>
              </a:rPr>
            </a:br>
            <a:r>
              <a:rPr lang="nl-BE" sz="704">
                <a:solidFill>
                  <a:schemeClr val="bg1"/>
                </a:solidFill>
              </a:rPr>
              <a:t>VOCABULARY</a:t>
            </a:r>
            <a:endParaRPr lang="nl-BE" sz="1585">
              <a:solidFill>
                <a:schemeClr val="bg1"/>
              </a:solidFill>
              <a:latin typeface="FlandersArtSans-Regular"/>
              <a:ea typeface="FlandersArtSans-Regular"/>
              <a:cs typeface="FlandersArtSans-Regular"/>
              <a:sym typeface="FlandersArtSans-Regular"/>
            </a:endParaRPr>
          </a:p>
        </p:txBody>
      </p:sp>
      <p:sp>
        <p:nvSpPr>
          <p:cNvPr id="25" name="TextBox 24">
            <a:extLst>
              <a:ext uri="{FF2B5EF4-FFF2-40B4-BE49-F238E27FC236}">
                <a16:creationId xmlns:a16="http://schemas.microsoft.com/office/drawing/2014/main" id="{97462C7C-F61F-47B3-B833-D7CABF2D8F9E}"/>
              </a:ext>
            </a:extLst>
          </p:cNvPr>
          <p:cNvSpPr txBox="1"/>
          <p:nvPr/>
        </p:nvSpPr>
        <p:spPr>
          <a:xfrm>
            <a:off x="4650336" y="3987431"/>
            <a:ext cx="697203" cy="65027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t">
            <a:spAutoFit/>
          </a:bodyPr>
          <a:lstStyle/>
          <a:p>
            <a:pPr algn="ctr" latinLnBrk="1" hangingPunct="0"/>
            <a:r>
              <a:rPr lang="nl-BE" sz="1585">
                <a:solidFill>
                  <a:schemeClr val="bg1"/>
                </a:solidFill>
                <a:latin typeface="FlandersArtSans-Regular"/>
                <a:ea typeface="FlandersArtSans-Regular"/>
                <a:cs typeface="FlandersArtSans-Regular"/>
                <a:sym typeface="FlandersArtSans-Regular"/>
              </a:rPr>
              <a:t>OSLO</a:t>
            </a:r>
          </a:p>
          <a:p>
            <a:pPr algn="ctr" latinLnBrk="1" hangingPunct="0"/>
            <a:r>
              <a:rPr lang="nl-BE" sz="704">
                <a:solidFill>
                  <a:schemeClr val="bg1"/>
                </a:solidFill>
              </a:rPr>
              <a:t>ORGANIS-</a:t>
            </a:r>
            <a:br>
              <a:rPr lang="nl-BE" sz="704">
                <a:solidFill>
                  <a:schemeClr val="bg1"/>
                </a:solidFill>
              </a:rPr>
            </a:br>
            <a:r>
              <a:rPr lang="nl-BE" sz="704">
                <a:solidFill>
                  <a:schemeClr val="bg1"/>
                </a:solidFill>
              </a:rPr>
              <a:t>ATION</a:t>
            </a:r>
            <a:br>
              <a:rPr lang="nl-BE" sz="704">
                <a:solidFill>
                  <a:schemeClr val="bg1"/>
                </a:solidFill>
              </a:rPr>
            </a:br>
            <a:r>
              <a:rPr lang="nl-BE" sz="704">
                <a:solidFill>
                  <a:schemeClr val="bg1"/>
                </a:solidFill>
              </a:rPr>
              <a:t>VOCABULARY</a:t>
            </a:r>
            <a:endParaRPr lang="nl-BE" sz="1585">
              <a:solidFill>
                <a:schemeClr val="bg1"/>
              </a:solidFill>
              <a:latin typeface="FlandersArtSans-Regular"/>
              <a:ea typeface="FlandersArtSans-Regular"/>
              <a:cs typeface="FlandersArtSans-Regular"/>
              <a:sym typeface="FlandersArtSans-Regular"/>
            </a:endParaRPr>
          </a:p>
        </p:txBody>
      </p:sp>
      <p:sp>
        <p:nvSpPr>
          <p:cNvPr id="26" name="TextBox 25">
            <a:extLst>
              <a:ext uri="{FF2B5EF4-FFF2-40B4-BE49-F238E27FC236}">
                <a16:creationId xmlns:a16="http://schemas.microsoft.com/office/drawing/2014/main" id="{3F922F0A-5F53-4758-A566-599F9848485C}"/>
              </a:ext>
            </a:extLst>
          </p:cNvPr>
          <p:cNvSpPr txBox="1"/>
          <p:nvPr/>
        </p:nvSpPr>
        <p:spPr>
          <a:xfrm>
            <a:off x="5348286" y="4044439"/>
            <a:ext cx="697203" cy="5419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0243" tIns="40243" rIns="40243" bIns="40243" numCol="1" spcCol="38100" rtlCol="0" anchor="t">
            <a:spAutoFit/>
          </a:bodyPr>
          <a:lstStyle/>
          <a:p>
            <a:pPr algn="ctr" latinLnBrk="1" hangingPunct="0"/>
            <a:r>
              <a:rPr lang="nl-BE" sz="1585">
                <a:solidFill>
                  <a:schemeClr val="bg1"/>
                </a:solidFill>
                <a:latin typeface="FlandersArtSans-Regular"/>
                <a:ea typeface="FlandersArtSans-Regular"/>
                <a:cs typeface="FlandersArtSans-Regular"/>
                <a:sym typeface="FlandersArtSans-Regular"/>
              </a:rPr>
              <a:t>OSLO</a:t>
            </a:r>
          </a:p>
          <a:p>
            <a:pPr algn="ctr" latinLnBrk="1" hangingPunct="0"/>
            <a:r>
              <a:rPr lang="nl-BE" sz="704">
                <a:solidFill>
                  <a:schemeClr val="bg1"/>
                </a:solidFill>
              </a:rPr>
              <a:t>DCAT-AP VL</a:t>
            </a:r>
            <a:br>
              <a:rPr lang="nl-BE" sz="704">
                <a:solidFill>
                  <a:schemeClr val="bg1"/>
                </a:solidFill>
              </a:rPr>
            </a:br>
            <a:r>
              <a:rPr lang="nl-BE" sz="704">
                <a:solidFill>
                  <a:schemeClr val="bg1"/>
                </a:solidFill>
              </a:rPr>
              <a:t>VOCABULARY</a:t>
            </a:r>
            <a:endParaRPr lang="nl-BE" sz="1585">
              <a:solidFill>
                <a:schemeClr val="bg1"/>
              </a:solidFill>
              <a:latin typeface="FlandersArtSans-Regular"/>
              <a:ea typeface="FlandersArtSans-Regular"/>
              <a:cs typeface="FlandersArtSans-Regular"/>
              <a:sym typeface="FlandersArtSans-Regular"/>
            </a:endParaRPr>
          </a:p>
        </p:txBody>
      </p:sp>
    </p:spTree>
    <p:extLst>
      <p:ext uri="{BB962C8B-B14F-4D97-AF65-F5344CB8AC3E}">
        <p14:creationId xmlns:p14="http://schemas.microsoft.com/office/powerpoint/2010/main" val="47473742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45158B-1D15-4ECE-8A3E-55986671D60D}"/>
              </a:ext>
            </a:extLst>
          </p:cNvPr>
          <p:cNvSpPr>
            <a:spLocks noGrp="1"/>
          </p:cNvSpPr>
          <p:nvPr>
            <p:ph type="body" idx="1"/>
          </p:nvPr>
        </p:nvSpPr>
        <p:spPr/>
        <p:txBody>
          <a:bodyPr/>
          <a:lstStyle/>
          <a:p>
            <a:endParaRPr lang="nl-BE"/>
          </a:p>
        </p:txBody>
      </p:sp>
      <p:sp>
        <p:nvSpPr>
          <p:cNvPr id="3" name="Title 2">
            <a:extLst>
              <a:ext uri="{FF2B5EF4-FFF2-40B4-BE49-F238E27FC236}">
                <a16:creationId xmlns:a16="http://schemas.microsoft.com/office/drawing/2014/main" id="{ABA920B3-3779-4F98-A646-1C35C7F43ABA}"/>
              </a:ext>
            </a:extLst>
          </p:cNvPr>
          <p:cNvSpPr>
            <a:spLocks noGrp="1"/>
          </p:cNvSpPr>
          <p:nvPr>
            <p:ph type="title"/>
          </p:nvPr>
        </p:nvSpPr>
        <p:spPr/>
        <p:txBody>
          <a:bodyPr/>
          <a:lstStyle/>
          <a:p>
            <a:endParaRPr lang="nl-BE"/>
          </a:p>
        </p:txBody>
      </p:sp>
      <p:sp>
        <p:nvSpPr>
          <p:cNvPr id="4" name="Slide Number Placeholder 3"/>
          <p:cNvSpPr>
            <a:spLocks noGrp="1"/>
          </p:cNvSpPr>
          <p:nvPr>
            <p:ph type="sldNum" sz="quarter" idx="2"/>
          </p:nvPr>
        </p:nvSpPr>
        <p:spPr/>
        <p:txBody>
          <a:bodyPr/>
          <a:lstStyle/>
          <a:p>
            <a:fld id="{C9C406F6-A053-43CA-AEC8-FA3EEE83A3FB}" type="slidenum">
              <a:rPr lang="nl-BE" smtClean="0"/>
              <a:pPr/>
              <a:t>26</a:t>
            </a:fld>
            <a:endParaRPr lang="nl-BE"/>
          </a:p>
        </p:txBody>
      </p:sp>
      <p:pic>
        <p:nvPicPr>
          <p:cNvPr id="2052" name="Picture 4" descr="vehicle carousel on carnival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066" y="983871"/>
            <a:ext cx="7222136" cy="48171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696262" y="5988570"/>
            <a:ext cx="4209738" cy="369204"/>
          </a:xfrm>
          <a:prstGeom prst="rect">
            <a:avLst/>
          </a:prstGeom>
          <a:noFill/>
        </p:spPr>
        <p:txBody>
          <a:bodyPr wrap="square" rtlCol="0">
            <a:spAutoFit/>
          </a:bodyPr>
          <a:lstStyle/>
          <a:p>
            <a:r>
              <a:rPr lang="en-US"/>
              <a:t>https://unsplash.com/photos/Bqxa_l3LR_k</a:t>
            </a:r>
          </a:p>
        </p:txBody>
      </p:sp>
      <p:sp>
        <p:nvSpPr>
          <p:cNvPr id="2" name="TextBox 1"/>
          <p:cNvSpPr txBox="1"/>
          <p:nvPr/>
        </p:nvSpPr>
        <p:spPr>
          <a:xfrm>
            <a:off x="3854875" y="4278976"/>
            <a:ext cx="4834327" cy="1077218"/>
          </a:xfrm>
          <a:prstGeom prst="rect">
            <a:avLst/>
          </a:prstGeom>
          <a:solidFill>
            <a:schemeClr val="accent1"/>
          </a:solidFill>
        </p:spPr>
        <p:txBody>
          <a:bodyPr wrap="square" rtlCol="0">
            <a:spAutoFit/>
          </a:bodyPr>
          <a:lstStyle/>
          <a:p>
            <a:r>
              <a:rPr lang="nl-BE" sz="3200">
                <a:latin typeface="FlandersArtSerif-Bold" panose="00000800000000000000" pitchFamily="2" charset="0"/>
              </a:rPr>
              <a:t>Welke informatie moet ik uitwisselen?</a:t>
            </a:r>
            <a:endParaRPr lang="en-US" sz="3200">
              <a:latin typeface="FlandersArtSerif-Bold" panose="00000800000000000000" pitchFamily="2" charset="0"/>
            </a:endParaRPr>
          </a:p>
        </p:txBody>
      </p:sp>
    </p:spTree>
    <p:extLst>
      <p:ext uri="{BB962C8B-B14F-4D97-AF65-F5344CB8AC3E}">
        <p14:creationId xmlns:p14="http://schemas.microsoft.com/office/powerpoint/2010/main" val="397422942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592">
            <a:extLst>
              <a:ext uri="{FF2B5EF4-FFF2-40B4-BE49-F238E27FC236}">
                <a16:creationId xmlns:a16="http://schemas.microsoft.com/office/drawing/2014/main" id="{20506F34-D755-4832-BE38-13CEA1B69210}"/>
              </a:ext>
            </a:extLst>
          </p:cNvPr>
          <p:cNvSpPr/>
          <p:nvPr/>
        </p:nvSpPr>
        <p:spPr>
          <a:xfrm>
            <a:off x="603505" y="1384111"/>
            <a:ext cx="5475007" cy="3838218"/>
          </a:xfrm>
          <a:prstGeom prst="rect">
            <a:avLst/>
          </a:prstGeom>
          <a:solidFill>
            <a:schemeClr val="lt1"/>
          </a:solidFill>
          <a:ln w="114300" cap="sq" cmpd="sng">
            <a:solidFill>
              <a:srgbClr val="D8D8D8"/>
            </a:solidFill>
            <a:prstDash val="solid"/>
            <a:miter lim="8000"/>
            <a:headEnd type="none" w="med" len="med"/>
            <a:tailEnd type="none" w="med" len="med"/>
          </a:ln>
        </p:spPr>
        <p:txBody>
          <a:bodyPr wrap="square" lIns="40225" tIns="40225" rIns="40225" bIns="40225" anchor="ctr" anchorCtr="0">
            <a:noAutofit/>
          </a:bodyPr>
          <a:lstStyle/>
          <a:p>
            <a:endParaRPr sz="1585"/>
          </a:p>
        </p:txBody>
      </p:sp>
      <p:sp>
        <p:nvSpPr>
          <p:cNvPr id="28" name="Content Placeholder 1"/>
          <p:cNvSpPr>
            <a:spLocks noGrp="1"/>
          </p:cNvSpPr>
          <p:nvPr>
            <p:ph type="body" idx="1"/>
          </p:nvPr>
        </p:nvSpPr>
        <p:spPr/>
        <p:txBody>
          <a:bodyPr/>
          <a:lstStyle/>
          <a:p>
            <a:r>
              <a:rPr lang="nl-BE"/>
              <a:t>Selectie van termen met beschrijving</a:t>
            </a:r>
          </a:p>
          <a:p>
            <a:r>
              <a:rPr lang="nl-BE"/>
              <a:t>Kardinaliteiten</a:t>
            </a:r>
          </a:p>
          <a:p>
            <a:r>
              <a:rPr lang="nl-BE"/>
              <a:t>Te gebruiken conceptlijsten</a:t>
            </a:r>
          </a:p>
          <a:p>
            <a:r>
              <a:rPr lang="nl-BE"/>
              <a:t>&lt;&gt; interne database</a:t>
            </a:r>
            <a:endParaRPr lang="en-US"/>
          </a:p>
        </p:txBody>
      </p:sp>
      <p:sp>
        <p:nvSpPr>
          <p:cNvPr id="3" name="Title 2"/>
          <p:cNvSpPr>
            <a:spLocks noGrp="1"/>
          </p:cNvSpPr>
          <p:nvPr>
            <p:ph type="title"/>
          </p:nvPr>
        </p:nvSpPr>
        <p:spPr/>
        <p:txBody>
          <a:bodyPr/>
          <a:lstStyle/>
          <a:p>
            <a:r>
              <a:rPr lang="en-US" err="1"/>
              <a:t>Applicatieprofiel</a:t>
            </a:r>
            <a:r>
              <a:rPr lang="en-US"/>
              <a:t> (AP)</a:t>
            </a:r>
          </a:p>
        </p:txBody>
      </p:sp>
      <p:sp>
        <p:nvSpPr>
          <p:cNvPr id="4" name="Slide Number Placeholder 3"/>
          <p:cNvSpPr>
            <a:spLocks noGrp="1"/>
          </p:cNvSpPr>
          <p:nvPr>
            <p:ph type="sldNum" sz="quarter" idx="2"/>
          </p:nvPr>
        </p:nvSpPr>
        <p:spPr/>
        <p:txBody>
          <a:bodyPr/>
          <a:lstStyle/>
          <a:p>
            <a:fld id="{C9C406F6-A053-43CA-AEC8-FA3EEE83A3FB}" type="slidenum">
              <a:rPr lang="nl-BE" smtClean="0"/>
              <a:pPr/>
              <a:t>27</a:t>
            </a:fld>
            <a:endParaRPr lang="nl-BE"/>
          </a:p>
        </p:txBody>
      </p:sp>
      <p:sp>
        <p:nvSpPr>
          <p:cNvPr id="2" name="TextBox 1"/>
          <p:cNvSpPr txBox="1"/>
          <p:nvPr/>
        </p:nvSpPr>
        <p:spPr>
          <a:xfrm>
            <a:off x="2552700" y="5713476"/>
            <a:ext cx="7353300" cy="369204"/>
          </a:xfrm>
          <a:prstGeom prst="rect">
            <a:avLst/>
          </a:prstGeom>
          <a:noFill/>
        </p:spPr>
        <p:txBody>
          <a:bodyPr wrap="square" rtlCol="0">
            <a:spAutoFit/>
          </a:bodyPr>
          <a:lstStyle/>
          <a:p>
            <a:r>
              <a:rPr lang="en-US">
                <a:hlinkClick r:id="rId2"/>
              </a:rPr>
              <a:t>https://data.vlaanderen.be/doc/applicatieprofiel/inname-openbaar-domein/</a:t>
            </a:r>
            <a:endParaRPr lang="en-US"/>
          </a:p>
        </p:txBody>
      </p:sp>
      <p:pic>
        <p:nvPicPr>
          <p:cNvPr id="4100" name="Picture 4" descr="https://data.vlaanderen.be/cms/ap/inname-openbaar-domein/over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952" y="1487997"/>
            <a:ext cx="5154765" cy="354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18931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592">
            <a:extLst>
              <a:ext uri="{FF2B5EF4-FFF2-40B4-BE49-F238E27FC236}">
                <a16:creationId xmlns:a16="http://schemas.microsoft.com/office/drawing/2014/main" id="{20506F34-D755-4832-BE38-13CEA1B69210}"/>
              </a:ext>
            </a:extLst>
          </p:cNvPr>
          <p:cNvSpPr/>
          <p:nvPr/>
        </p:nvSpPr>
        <p:spPr>
          <a:xfrm>
            <a:off x="2000450" y="1124267"/>
            <a:ext cx="5905100" cy="3650104"/>
          </a:xfrm>
          <a:prstGeom prst="rect">
            <a:avLst/>
          </a:prstGeom>
          <a:solidFill>
            <a:schemeClr val="lt1"/>
          </a:solidFill>
          <a:ln w="114300" cap="sq" cmpd="sng">
            <a:solidFill>
              <a:srgbClr val="D8D8D8"/>
            </a:solidFill>
            <a:prstDash val="solid"/>
            <a:miter lim="8000"/>
            <a:headEnd type="none" w="med" len="med"/>
            <a:tailEnd type="none" w="med" len="med"/>
          </a:ln>
        </p:spPr>
        <p:txBody>
          <a:bodyPr wrap="square" lIns="40225" tIns="40225" rIns="40225" bIns="40225" anchor="ctr" anchorCtr="0">
            <a:noAutofit/>
          </a:bodyPr>
          <a:lstStyle/>
          <a:p>
            <a:endParaRPr sz="1585"/>
          </a:p>
        </p:txBody>
      </p:sp>
      <p:sp>
        <p:nvSpPr>
          <p:cNvPr id="2" name="Text Placeholder 1">
            <a:extLst>
              <a:ext uri="{FF2B5EF4-FFF2-40B4-BE49-F238E27FC236}">
                <a16:creationId xmlns:a16="http://schemas.microsoft.com/office/drawing/2014/main" id="{712526EB-1D33-4F1C-979C-68E6ECAF1CDF}"/>
              </a:ext>
            </a:extLst>
          </p:cNvPr>
          <p:cNvSpPr>
            <a:spLocks noGrp="1"/>
          </p:cNvSpPr>
          <p:nvPr>
            <p:ph type="body" idx="1"/>
          </p:nvPr>
        </p:nvSpPr>
        <p:spPr/>
        <p:txBody>
          <a:bodyPr/>
          <a:lstStyle/>
          <a:p>
            <a:endParaRPr lang="nl-BE"/>
          </a:p>
        </p:txBody>
      </p:sp>
      <p:sp>
        <p:nvSpPr>
          <p:cNvPr id="3" name="Title 2"/>
          <p:cNvSpPr>
            <a:spLocks noGrp="1"/>
          </p:cNvSpPr>
          <p:nvPr>
            <p:ph type="title"/>
          </p:nvPr>
        </p:nvSpPr>
        <p:spPr/>
        <p:txBody>
          <a:bodyPr/>
          <a:lstStyle/>
          <a:p>
            <a:r>
              <a:rPr lang="en-US"/>
              <a:t>AP </a:t>
            </a:r>
            <a:r>
              <a:rPr lang="en-US" err="1"/>
              <a:t>Inname</a:t>
            </a:r>
            <a:r>
              <a:rPr lang="en-US"/>
              <a:t> </a:t>
            </a:r>
            <a:r>
              <a:rPr lang="en-US" err="1"/>
              <a:t>openbaar</a:t>
            </a:r>
            <a:r>
              <a:rPr lang="en-US"/>
              <a:t> </a:t>
            </a:r>
            <a:r>
              <a:rPr lang="en-US" err="1"/>
              <a:t>domein</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28</a:t>
            </a:fld>
            <a:endParaRPr lang="nl-BE"/>
          </a:p>
        </p:txBody>
      </p:sp>
      <p:pic>
        <p:nvPicPr>
          <p:cNvPr id="5" name="Picture 4"/>
          <p:cNvPicPr>
            <a:picLocks noChangeAspect="1"/>
          </p:cNvPicPr>
          <p:nvPr/>
        </p:nvPicPr>
        <p:blipFill>
          <a:blip r:embed="rId2"/>
          <a:stretch>
            <a:fillRect/>
          </a:stretch>
        </p:blipFill>
        <p:spPr>
          <a:xfrm>
            <a:off x="2000450" y="1217210"/>
            <a:ext cx="5905100" cy="3437510"/>
          </a:xfrm>
          <a:prstGeom prst="rect">
            <a:avLst/>
          </a:prstGeom>
        </p:spPr>
      </p:pic>
      <p:sp>
        <p:nvSpPr>
          <p:cNvPr id="9" name="TextBox 8"/>
          <p:cNvSpPr txBox="1"/>
          <p:nvPr/>
        </p:nvSpPr>
        <p:spPr>
          <a:xfrm>
            <a:off x="434716" y="5239063"/>
            <a:ext cx="9538740" cy="923330"/>
          </a:xfrm>
          <a:prstGeom prst="rect">
            <a:avLst/>
          </a:prstGeom>
          <a:noFill/>
        </p:spPr>
        <p:txBody>
          <a:bodyPr wrap="square" rtlCol="0">
            <a:spAutoFit/>
          </a:bodyPr>
          <a:lstStyle/>
          <a:p>
            <a:r>
              <a:rPr lang="nl-BE" sz="1800">
                <a:latin typeface="FlandersArtSans-Regular" panose="00000500000000000000" pitchFamily="2" charset="0"/>
              </a:rPr>
              <a:t>&lt;https://mijngemeente.be/innames/1&gt;</a:t>
            </a:r>
            <a:r>
              <a:rPr lang="nl-BE" sz="1600">
                <a:latin typeface="FlandersArtSans-Regular" panose="00000500000000000000" pitchFamily="2" charset="0"/>
              </a:rPr>
              <a:t>					</a:t>
            </a:r>
            <a:r>
              <a:rPr lang="nl-BE" sz="1600">
                <a:latin typeface="FlandersArtSerif-Bold" panose="00000800000000000000" pitchFamily="2" charset="0"/>
              </a:rPr>
              <a:t>Subject</a:t>
            </a:r>
            <a:r>
              <a:rPr lang="nl-BE" sz="1600">
                <a:latin typeface="FlandersArtSans-Regular" panose="00000500000000000000" pitchFamily="2" charset="0"/>
              </a:rPr>
              <a:t> </a:t>
            </a:r>
          </a:p>
          <a:p>
            <a:r>
              <a:rPr lang="nl-BE" sz="1800">
                <a:latin typeface="FlandersArtSans-Regular" panose="00000500000000000000" pitchFamily="2" charset="0"/>
              </a:rPr>
              <a:t>&lt;</a:t>
            </a:r>
            <a:r>
              <a:rPr lang="en-US" sz="1800">
                <a:latin typeface="FlandersArtSans-Regular" panose="00000500000000000000" pitchFamily="2" charset="0"/>
              </a:rPr>
              <a:t>https://data.vlaanderen.be/ns/mobiliteit#Inname.type</a:t>
            </a:r>
            <a:r>
              <a:rPr lang="nl-BE" sz="1800">
                <a:latin typeface="FlandersArtSans-Regular" panose="00000500000000000000" pitchFamily="2" charset="0"/>
              </a:rPr>
              <a:t>&gt; </a:t>
            </a:r>
            <a:r>
              <a:rPr lang="nl-BE" sz="1600">
                <a:latin typeface="FlandersArtSans-Regular" panose="00000500000000000000" pitchFamily="2" charset="0"/>
              </a:rPr>
              <a:t>			</a:t>
            </a:r>
            <a:r>
              <a:rPr lang="nl-BE" sz="1600">
                <a:latin typeface="FlandersArtSerif-Bold" panose="00000800000000000000" pitchFamily="2" charset="0"/>
              </a:rPr>
              <a:t>Predikaat</a:t>
            </a:r>
            <a:endParaRPr lang="nl-BE" sz="1600">
              <a:latin typeface="FlandersArtSans-Regular" panose="00000500000000000000" pitchFamily="2" charset="0"/>
            </a:endParaRPr>
          </a:p>
          <a:p>
            <a:r>
              <a:rPr lang="nl-BE" sz="1800">
                <a:latin typeface="FlandersArtSans-Regular" panose="00000500000000000000" pitchFamily="2" charset="0"/>
              </a:rPr>
              <a:t>&lt;https://data.vlaanderen.be/id/conceptscheme/InnameTypes#kermis&gt;</a:t>
            </a:r>
            <a:r>
              <a:rPr lang="nl-BE" sz="1600">
                <a:latin typeface="FlandersArtSans-Regular" panose="00000500000000000000" pitchFamily="2" charset="0"/>
              </a:rPr>
              <a:t>		</a:t>
            </a:r>
            <a:r>
              <a:rPr lang="nl-BE" sz="1600">
                <a:latin typeface="FlandersArtSerif-Bold" panose="00000800000000000000" pitchFamily="2" charset="0"/>
              </a:rPr>
              <a:t>Object</a:t>
            </a:r>
            <a:endParaRPr lang="en-US" sz="1600">
              <a:latin typeface="FlandersArtSans-Regular" panose="00000500000000000000" pitchFamily="2" charset="0"/>
            </a:endParaRPr>
          </a:p>
        </p:txBody>
      </p:sp>
    </p:spTree>
    <p:extLst>
      <p:ext uri="{BB962C8B-B14F-4D97-AF65-F5344CB8AC3E}">
        <p14:creationId xmlns:p14="http://schemas.microsoft.com/office/powerpoint/2010/main" val="28662962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E8DA57-A7D2-43CB-A470-631840CFEA46}"/>
              </a:ext>
            </a:extLst>
          </p:cNvPr>
          <p:cNvSpPr>
            <a:spLocks noGrp="1"/>
          </p:cNvSpPr>
          <p:nvPr>
            <p:ph type="body" idx="1"/>
          </p:nvPr>
        </p:nvSpPr>
        <p:spPr/>
        <p:txBody>
          <a:bodyPr/>
          <a:lstStyle/>
          <a:p>
            <a:endParaRPr lang="nl-BE"/>
          </a:p>
        </p:txBody>
      </p:sp>
      <p:sp>
        <p:nvSpPr>
          <p:cNvPr id="3" name="Title 2"/>
          <p:cNvSpPr>
            <a:spLocks noGrp="1"/>
          </p:cNvSpPr>
          <p:nvPr>
            <p:ph type="title"/>
          </p:nvPr>
        </p:nvSpPr>
        <p:spPr/>
        <p:txBody>
          <a:bodyPr/>
          <a:lstStyle/>
          <a:p>
            <a:r>
              <a:rPr lang="nl-BE"/>
              <a:t>data.vlaanderen.be</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29</a:t>
            </a:fld>
            <a:endParaRPr lang="nl-BE"/>
          </a:p>
        </p:txBody>
      </p:sp>
      <p:sp>
        <p:nvSpPr>
          <p:cNvPr id="8" name="Shape 592">
            <a:extLst>
              <a:ext uri="{FF2B5EF4-FFF2-40B4-BE49-F238E27FC236}">
                <a16:creationId xmlns:a16="http://schemas.microsoft.com/office/drawing/2014/main" id="{20506F34-D755-4832-BE38-13CEA1B69210}"/>
              </a:ext>
            </a:extLst>
          </p:cNvPr>
          <p:cNvSpPr/>
          <p:nvPr/>
        </p:nvSpPr>
        <p:spPr>
          <a:xfrm>
            <a:off x="866444" y="1349478"/>
            <a:ext cx="8358519" cy="4197128"/>
          </a:xfrm>
          <a:prstGeom prst="rect">
            <a:avLst/>
          </a:prstGeom>
          <a:solidFill>
            <a:schemeClr val="lt1"/>
          </a:solidFill>
          <a:ln w="114300" cap="sq" cmpd="sng">
            <a:solidFill>
              <a:srgbClr val="D8D8D8"/>
            </a:solidFill>
            <a:prstDash val="solid"/>
            <a:miter lim="8000"/>
            <a:headEnd type="none" w="med" len="med"/>
            <a:tailEnd type="none" w="med" len="med"/>
          </a:ln>
        </p:spPr>
        <p:txBody>
          <a:bodyPr wrap="square" lIns="40225" tIns="40225" rIns="40225" bIns="40225" anchor="ctr" anchorCtr="0">
            <a:noAutofit/>
          </a:bodyPr>
          <a:lstStyle/>
          <a:p>
            <a:endParaRPr sz="1585"/>
          </a:p>
        </p:txBody>
      </p:sp>
      <p:sp>
        <p:nvSpPr>
          <p:cNvPr id="5" name="Rectangle 1"/>
          <p:cNvSpPr>
            <a:spLocks noChangeArrowheads="1"/>
          </p:cNvSpPr>
          <p:nvPr/>
        </p:nvSpPr>
        <p:spPr bwMode="auto">
          <a:xfrm>
            <a:off x="866444" y="638487"/>
            <a:ext cx="3503190"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33100" b="0" i="0" u="none" strike="noStrike" cap="none" normalizeH="0" baseline="0">
                <a:ln>
                  <a:noFill/>
                </a:ln>
                <a:solidFill>
                  <a:schemeClr val="tx1"/>
                </a:solidFill>
                <a:effectLst/>
                <a:latin typeface="Arial" panose="020B0604020202020204" pitchFamily="34" charset="0"/>
              </a:rPr>
              <a:t> </a:t>
            </a:r>
            <a:r>
              <a:rPr kumimoji="0" lang="en-US" altLang="en-US" sz="1800" b="0" i="0" u="none" strike="noStrike" cap="none" normalizeH="0" baseline="0">
                <a:ln>
                  <a:noFill/>
                </a:ln>
                <a:solidFill>
                  <a:schemeClr val="tx1"/>
                </a:solidFill>
                <a:effectLst/>
                <a:latin typeface="Arial" panose="020B0604020202020204" pitchFamily="34" charset="0"/>
              </a:rPr>
              <a:t> </a:t>
            </a:r>
            <a:br>
              <a:rPr kumimoji="0" lang="en-US" altLang="en-US" sz="390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sng" strike="noStrike" cap="none" normalizeH="0" baseline="0">
                <a:ln>
                  <a:noFill/>
                </a:ln>
                <a:solidFill>
                  <a:srgbClr val="3C96BE"/>
                </a:solidFill>
                <a:effectLst/>
                <a:latin typeface="Calibri" panose="020F0502020204030204" pitchFamily="34" charset="0"/>
                <a:cs typeface="Calibri" panose="020F0502020204030204" pitchFamily="34" charset="0"/>
                <a:hlinkClick r:id="rId2"/>
              </a:rPr>
              <a:t>https://data.vlaanderen.be/ns/</a:t>
            </a:r>
            <a:r>
              <a:rPr kumimoji="0" lang="en-US" altLang="en-US" sz="1700" b="0" i="0" u="none" strike="noStrike" cap="none" normalizeH="0" baseline="0">
                <a:ln>
                  <a:noFill/>
                </a:ln>
                <a:solidFill>
                  <a:srgbClr val="373636"/>
                </a:solidFill>
                <a:effectLst/>
                <a:latin typeface="Calibri" panose="020F0502020204030204" pitchFamily="34" charset="0"/>
                <a:cs typeface="Calibri" panose="020F0502020204030204" pitchFamily="34"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074" name="Picture 2" descr="https://lh6.googleusercontent.com/IvDfe0NyJqsUiBODz8SI35GjD7fwIrqS7GFTOP3J3oIFTenQib5U9IlLKu78CcWd20UbIXN0wX4ohv8BEIxjG_oqN6DkQFPWg-BMYC4izxc4ERZP7q29jkJHqd1w-aXRfCYIrJxA1UcA_Fm4w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042" y="1622839"/>
            <a:ext cx="5428667" cy="240306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lh5.googleusercontent.com/-snyQFnJdV2-yc3NOm-YE7xvKtmEQgw_zhF3lbVbPQbTJsidfKumU_jBvZIi0J5kAZF2t9yScgtCocvwgoh7UmUSDu2qstXqDB0m6gZQczFBdHx2BSOKPsMkaSFVD2qImPSLM7wbBumFZHh_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788" y="2539309"/>
            <a:ext cx="5450434" cy="282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54636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ubtitle 6"/>
          <p:cNvSpPr txBox="1">
            <a:spLocks noGrp="1"/>
          </p:cNvSpPr>
          <p:nvPr>
            <p:ph type="body" sz="quarter" idx="1"/>
          </p:nvPr>
        </p:nvSpPr>
        <p:spPr>
          <a:xfrm>
            <a:off x="1028712" y="4509834"/>
            <a:ext cx="5094419" cy="1112526"/>
          </a:xfrm>
          <a:prstGeom prst="rect">
            <a:avLst/>
          </a:prstGeom>
        </p:spPr>
        <p:txBody>
          <a:bodyPr/>
          <a:lstStyle/>
          <a:p>
            <a:endParaRPr/>
          </a:p>
        </p:txBody>
      </p:sp>
      <p:sp>
        <p:nvSpPr>
          <p:cNvPr id="139" name="Title 5"/>
          <p:cNvSpPr txBox="1">
            <a:spLocks noGrp="1"/>
          </p:cNvSpPr>
          <p:nvPr>
            <p:ph type="title"/>
          </p:nvPr>
        </p:nvSpPr>
        <p:spPr>
          <a:xfrm>
            <a:off x="1028711" y="1551751"/>
            <a:ext cx="4688348" cy="2794623"/>
          </a:xfrm>
          <a:prstGeom prst="rect">
            <a:avLst/>
          </a:prstGeom>
        </p:spPr>
        <p:txBody>
          <a:bodyPr/>
          <a:lstStyle/>
          <a:p>
            <a:r>
              <a:rPr lang="nl-BE"/>
              <a:t>Waarom vernieuwen?</a:t>
            </a:r>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48E1F9-2177-4A73-8589-7DA2BD88B116}"/>
              </a:ext>
            </a:extLst>
          </p:cNvPr>
          <p:cNvSpPr>
            <a:spLocks noGrp="1"/>
          </p:cNvSpPr>
          <p:nvPr>
            <p:ph type="body" idx="1"/>
          </p:nvPr>
        </p:nvSpPr>
        <p:spPr/>
        <p:txBody>
          <a:bodyPr/>
          <a:lstStyle/>
          <a:p>
            <a:endParaRPr lang="nl-BE"/>
          </a:p>
        </p:txBody>
      </p:sp>
      <p:sp>
        <p:nvSpPr>
          <p:cNvPr id="4" name="Title 3"/>
          <p:cNvSpPr>
            <a:spLocks noGrp="1"/>
          </p:cNvSpPr>
          <p:nvPr>
            <p:ph type="title"/>
          </p:nvPr>
        </p:nvSpPr>
        <p:spPr/>
        <p:txBody>
          <a:bodyPr/>
          <a:lstStyle/>
          <a:p>
            <a:r>
              <a:rPr lang="nl-BE"/>
              <a:t>Erkenningsprocedure</a:t>
            </a:r>
          </a:p>
        </p:txBody>
      </p:sp>
      <p:sp>
        <p:nvSpPr>
          <p:cNvPr id="2" name="Slide Number Placeholder 1"/>
          <p:cNvSpPr>
            <a:spLocks noGrp="1"/>
          </p:cNvSpPr>
          <p:nvPr>
            <p:ph type="sldNum" sz="quarter" idx="2"/>
          </p:nvPr>
        </p:nvSpPr>
        <p:spPr/>
        <p:txBody>
          <a:bodyPr/>
          <a:lstStyle/>
          <a:p>
            <a:fld id="{F55100FD-100E-4D95-BDF2-1B298B1F89AD}" type="slidenum">
              <a:rPr lang="nl-BE" smtClean="0"/>
              <a:pPr/>
              <a:t>30</a:t>
            </a:fld>
            <a:endParaRPr lang="nl-BE"/>
          </a:p>
        </p:txBody>
      </p:sp>
      <p:graphicFrame>
        <p:nvGraphicFramePr>
          <p:cNvPr id="5" name="Diagram 4"/>
          <p:cNvGraphicFramePr/>
          <p:nvPr>
            <p:extLst/>
          </p:nvPr>
        </p:nvGraphicFramePr>
        <p:xfrm>
          <a:off x="681036" y="4994311"/>
          <a:ext cx="8543925" cy="1241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E0B66625-6BDE-444A-BEF3-D46E4B72EE08}"/>
              </a:ext>
            </a:extLst>
          </p:cNvPr>
          <p:cNvPicPr>
            <a:picLocks noChangeAspect="1"/>
          </p:cNvPicPr>
          <p:nvPr/>
        </p:nvPicPr>
        <p:blipFill>
          <a:blip r:embed="rId7"/>
          <a:stretch>
            <a:fillRect/>
          </a:stretch>
        </p:blipFill>
        <p:spPr>
          <a:xfrm>
            <a:off x="681036" y="1131448"/>
            <a:ext cx="4621089" cy="3329690"/>
          </a:xfrm>
          <a:prstGeom prst="rect">
            <a:avLst/>
          </a:prstGeom>
        </p:spPr>
      </p:pic>
      <p:sp>
        <p:nvSpPr>
          <p:cNvPr id="8" name="TextBox 7"/>
          <p:cNvSpPr txBox="1"/>
          <p:nvPr/>
        </p:nvSpPr>
        <p:spPr>
          <a:xfrm>
            <a:off x="5802620" y="1151890"/>
            <a:ext cx="3747541" cy="646074"/>
          </a:xfrm>
          <a:prstGeom prst="rect">
            <a:avLst/>
          </a:prstGeom>
          <a:noFill/>
        </p:spPr>
        <p:txBody>
          <a:bodyPr wrap="square" rtlCol="0">
            <a:spAutoFit/>
          </a:bodyPr>
          <a:lstStyle/>
          <a:p>
            <a:r>
              <a:rPr lang="en-US">
                <a:hlinkClick r:id="rId8"/>
              </a:rPr>
              <a:t>https://twitter.com/stuurorgaan</a:t>
            </a:r>
            <a:endParaRPr lang="en-US"/>
          </a:p>
          <a:p>
            <a:endParaRPr lang="en-US"/>
          </a:p>
        </p:txBody>
      </p:sp>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22848" t="3503" b="13843"/>
          <a:stretch/>
        </p:blipFill>
        <p:spPr>
          <a:xfrm>
            <a:off x="5724520" y="1752179"/>
            <a:ext cx="3572724" cy="2870616"/>
          </a:xfrm>
          <a:prstGeom prst="rect">
            <a:avLst/>
          </a:prstGeom>
        </p:spPr>
      </p:pic>
    </p:spTree>
    <p:extLst>
      <p:ext uri="{BB962C8B-B14F-4D97-AF65-F5344CB8AC3E}">
        <p14:creationId xmlns:p14="http://schemas.microsoft.com/office/powerpoint/2010/main" val="213065289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92">
            <a:extLst>
              <a:ext uri="{FF2B5EF4-FFF2-40B4-BE49-F238E27FC236}">
                <a16:creationId xmlns:a16="http://schemas.microsoft.com/office/drawing/2014/main" id="{20506F34-D755-4832-BE38-13CEA1B69210}"/>
              </a:ext>
            </a:extLst>
          </p:cNvPr>
          <p:cNvSpPr/>
          <p:nvPr/>
        </p:nvSpPr>
        <p:spPr>
          <a:xfrm>
            <a:off x="559144" y="3102965"/>
            <a:ext cx="9027065" cy="5314258"/>
          </a:xfrm>
          <a:prstGeom prst="rect">
            <a:avLst/>
          </a:prstGeom>
          <a:solidFill>
            <a:schemeClr val="lt1"/>
          </a:solidFill>
          <a:ln w="114300" cap="sq" cmpd="sng">
            <a:solidFill>
              <a:srgbClr val="D8D8D8"/>
            </a:solidFill>
            <a:prstDash val="solid"/>
            <a:miter lim="8000"/>
            <a:headEnd type="none" w="med" len="med"/>
            <a:tailEnd type="none" w="med" len="med"/>
          </a:ln>
        </p:spPr>
        <p:txBody>
          <a:bodyPr wrap="square" lIns="40225" tIns="40225" rIns="40225" bIns="40225" anchor="ctr" anchorCtr="0">
            <a:noAutofit/>
          </a:bodyPr>
          <a:lstStyle/>
          <a:p>
            <a:endParaRPr sz="1585"/>
          </a:p>
        </p:txBody>
      </p:sp>
      <p:sp>
        <p:nvSpPr>
          <p:cNvPr id="2" name="Content Placeholder 1"/>
          <p:cNvSpPr>
            <a:spLocks noGrp="1"/>
          </p:cNvSpPr>
          <p:nvPr>
            <p:ph type="body" idx="1"/>
          </p:nvPr>
        </p:nvSpPr>
        <p:spPr/>
        <p:txBody>
          <a:bodyPr>
            <a:normAutofit/>
          </a:bodyPr>
          <a:lstStyle/>
          <a:p>
            <a:r>
              <a:rPr lang="en-US">
                <a:hlinkClick r:id="rId2"/>
              </a:rPr>
              <a:t>https://test.data.vlaanderen.be/standaarden</a:t>
            </a:r>
            <a:r>
              <a:rPr lang="en-US"/>
              <a:t> (in beta)</a:t>
            </a:r>
          </a:p>
          <a:p>
            <a:r>
              <a:rPr lang="nl-BE"/>
              <a:t>Standaard =&gt; Cool URI’s</a:t>
            </a:r>
            <a:endParaRPr lang="en-US"/>
          </a:p>
          <a:p>
            <a:pPr marL="0" indent="0">
              <a:buNone/>
            </a:pPr>
            <a:endParaRPr lang="en-US"/>
          </a:p>
        </p:txBody>
      </p:sp>
      <p:sp>
        <p:nvSpPr>
          <p:cNvPr id="3" name="Title 2"/>
          <p:cNvSpPr>
            <a:spLocks noGrp="1"/>
          </p:cNvSpPr>
          <p:nvPr>
            <p:ph type="title"/>
          </p:nvPr>
        </p:nvSpPr>
        <p:spPr/>
        <p:txBody>
          <a:bodyPr/>
          <a:lstStyle/>
          <a:p>
            <a:r>
              <a:rPr lang="en-US" err="1"/>
              <a:t>Overzicht</a:t>
            </a:r>
            <a:r>
              <a:rPr lang="en-US"/>
              <a:t> </a:t>
            </a:r>
            <a:r>
              <a:rPr lang="en-US" err="1"/>
              <a:t>trajecten</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31</a:t>
            </a:fld>
            <a:endParaRPr lang="nl-BE"/>
          </a:p>
        </p:txBody>
      </p:sp>
      <p:pic>
        <p:nvPicPr>
          <p:cNvPr id="5" name="Picture 4"/>
          <p:cNvPicPr>
            <a:picLocks noChangeAspect="1"/>
          </p:cNvPicPr>
          <p:nvPr/>
        </p:nvPicPr>
        <p:blipFill>
          <a:blip r:embed="rId3"/>
          <a:stretch>
            <a:fillRect/>
          </a:stretch>
        </p:blipFill>
        <p:spPr>
          <a:xfrm>
            <a:off x="613280" y="3170698"/>
            <a:ext cx="8815231" cy="5178792"/>
          </a:xfrm>
          <a:prstGeom prst="rect">
            <a:avLst/>
          </a:prstGeom>
        </p:spPr>
      </p:pic>
    </p:spTree>
    <p:extLst>
      <p:ext uri="{BB962C8B-B14F-4D97-AF65-F5344CB8AC3E}">
        <p14:creationId xmlns:p14="http://schemas.microsoft.com/office/powerpoint/2010/main" val="201484315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lstStyle/>
          <a:p>
            <a:r>
              <a:rPr lang="en-US">
                <a:hlinkClick r:id="rId2"/>
              </a:rPr>
              <a:t>https://github.com/Informatievlaanderen/Data.Vlaanderen.be</a:t>
            </a:r>
            <a:r>
              <a:rPr lang="en-US"/>
              <a:t> </a:t>
            </a:r>
          </a:p>
          <a:p>
            <a:pPr lvl="1"/>
            <a:r>
              <a:rPr lang="en-US" err="1"/>
              <a:t>Problemen</a:t>
            </a:r>
            <a:r>
              <a:rPr lang="en-US"/>
              <a:t> met website, typo’s, </a:t>
            </a:r>
            <a:r>
              <a:rPr lang="en-US" err="1"/>
              <a:t>technische</a:t>
            </a:r>
            <a:r>
              <a:rPr lang="en-US"/>
              <a:t> </a:t>
            </a:r>
            <a:r>
              <a:rPr lang="en-US" err="1"/>
              <a:t>discussies</a:t>
            </a:r>
            <a:endParaRPr lang="en-US"/>
          </a:p>
          <a:p>
            <a:r>
              <a:rPr lang="en-US">
                <a:hlinkClick r:id="rId3"/>
              </a:rPr>
              <a:t>https://github.com/Informatievlaanderen/OSLO-Discussion</a:t>
            </a:r>
            <a:r>
              <a:rPr lang="en-US"/>
              <a:t> </a:t>
            </a:r>
          </a:p>
          <a:p>
            <a:pPr lvl="1"/>
            <a:r>
              <a:rPr lang="en-US" err="1"/>
              <a:t>Semantische</a:t>
            </a:r>
            <a:r>
              <a:rPr lang="en-US"/>
              <a:t> </a:t>
            </a:r>
            <a:r>
              <a:rPr lang="en-US" err="1"/>
              <a:t>duscussies</a:t>
            </a:r>
            <a:r>
              <a:rPr lang="en-US"/>
              <a:t>, </a:t>
            </a:r>
            <a:r>
              <a:rPr lang="en-US" err="1"/>
              <a:t>inhoudelijk</a:t>
            </a:r>
            <a:r>
              <a:rPr lang="en-US"/>
              <a:t> over de </a:t>
            </a:r>
            <a:r>
              <a:rPr lang="en-US" err="1"/>
              <a:t>modellen</a:t>
            </a:r>
            <a:endParaRPr lang="en-US"/>
          </a:p>
          <a:p>
            <a:pPr lvl="1"/>
            <a:endParaRPr lang="en-US"/>
          </a:p>
          <a:p>
            <a:pPr marL="457200" lvl="1" indent="0">
              <a:buNone/>
            </a:pPr>
            <a:r>
              <a:rPr lang="en-US"/>
              <a:t>Triage van </a:t>
            </a:r>
            <a:r>
              <a:rPr lang="en-US" err="1"/>
              <a:t>nieuwe</a:t>
            </a:r>
            <a:r>
              <a:rPr lang="en-US"/>
              <a:t> issues door OSLO-team</a:t>
            </a:r>
          </a:p>
        </p:txBody>
      </p:sp>
      <p:sp>
        <p:nvSpPr>
          <p:cNvPr id="3" name="Title 2"/>
          <p:cNvSpPr>
            <a:spLocks noGrp="1"/>
          </p:cNvSpPr>
          <p:nvPr>
            <p:ph type="title"/>
          </p:nvPr>
        </p:nvSpPr>
        <p:spPr/>
        <p:txBody>
          <a:bodyPr/>
          <a:lstStyle/>
          <a:p>
            <a:r>
              <a:rPr lang="en-US" err="1"/>
              <a:t>Github</a:t>
            </a:r>
            <a:r>
              <a:rPr lang="en-US"/>
              <a:t> repositories</a:t>
            </a:r>
          </a:p>
        </p:txBody>
      </p:sp>
      <p:sp>
        <p:nvSpPr>
          <p:cNvPr id="4" name="Slide Number Placeholder 3"/>
          <p:cNvSpPr>
            <a:spLocks noGrp="1"/>
          </p:cNvSpPr>
          <p:nvPr>
            <p:ph type="sldNum" sz="quarter" idx="2"/>
          </p:nvPr>
        </p:nvSpPr>
        <p:spPr/>
        <p:txBody>
          <a:bodyPr/>
          <a:lstStyle/>
          <a:p>
            <a:fld id="{C9C406F6-A053-43CA-AEC8-FA3EEE83A3FB}" type="slidenum">
              <a:rPr lang="nl-BE" smtClean="0"/>
              <a:pPr/>
              <a:t>32</a:t>
            </a:fld>
            <a:endParaRPr lang="nl-BE"/>
          </a:p>
        </p:txBody>
      </p:sp>
    </p:spTree>
    <p:extLst>
      <p:ext uri="{BB962C8B-B14F-4D97-AF65-F5344CB8AC3E}">
        <p14:creationId xmlns:p14="http://schemas.microsoft.com/office/powerpoint/2010/main" val="225093260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r>
              <a:rPr lang="nl-BE"/>
              <a:t>Hypermedia API’s</a:t>
            </a:r>
            <a:endParaRPr lang="en-US"/>
          </a:p>
        </p:txBody>
      </p:sp>
    </p:spTree>
    <p:extLst>
      <p:ext uri="{BB962C8B-B14F-4D97-AF65-F5344CB8AC3E}">
        <p14:creationId xmlns:p14="http://schemas.microsoft.com/office/powerpoint/2010/main" val="201978929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9C6400-3D25-4EF1-8A09-74691EA3ECA3}"/>
              </a:ext>
            </a:extLst>
          </p:cNvPr>
          <p:cNvSpPr>
            <a:spLocks noGrp="1"/>
          </p:cNvSpPr>
          <p:nvPr>
            <p:ph type="body" idx="1"/>
          </p:nvPr>
        </p:nvSpPr>
        <p:spPr/>
        <p:txBody>
          <a:bodyPr/>
          <a:lstStyle/>
          <a:p>
            <a:endParaRPr lang="nl-BE"/>
          </a:p>
        </p:txBody>
      </p:sp>
      <p:sp>
        <p:nvSpPr>
          <p:cNvPr id="3" name="Title 2"/>
          <p:cNvSpPr>
            <a:spLocks noGrp="1"/>
          </p:cNvSpPr>
          <p:nvPr>
            <p:ph type="title"/>
          </p:nvPr>
        </p:nvSpPr>
        <p:spPr/>
        <p:txBody>
          <a:bodyPr/>
          <a:lstStyle/>
          <a:p>
            <a:r>
              <a:rPr lang="nl-BE"/>
              <a:t>Hypermedia</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34</a:t>
            </a:fld>
            <a:endParaRPr lang="nl-BE"/>
          </a:p>
        </p:txBody>
      </p:sp>
      <p:sp>
        <p:nvSpPr>
          <p:cNvPr id="2" name="Rectangle 1"/>
          <p:cNvSpPr/>
          <p:nvPr/>
        </p:nvSpPr>
        <p:spPr>
          <a:xfrm>
            <a:off x="3545224" y="5720938"/>
            <a:ext cx="3601461" cy="523220"/>
          </a:xfrm>
          <a:prstGeom prst="rect">
            <a:avLst/>
          </a:prstGeom>
        </p:spPr>
        <p:txBody>
          <a:bodyPr wrap="square">
            <a:spAutoFit/>
          </a:bodyPr>
          <a:lstStyle/>
          <a:p>
            <a:r>
              <a:rPr lang="nl-NL" sz="2800">
                <a:latin typeface="FlandersArtSerif-Bold" panose="00000800000000000000" pitchFamily="2" charset="0"/>
              </a:rPr>
              <a:t>“Follow links”</a:t>
            </a:r>
            <a:endParaRPr lang="en-US" sz="2800">
              <a:latin typeface="FlandersArtSerif-Bold" panose="00000800000000000000" pitchFamily="2" charset="0"/>
            </a:endParaRPr>
          </a:p>
        </p:txBody>
      </p:sp>
      <p:pic>
        <p:nvPicPr>
          <p:cNvPr id="6146" name="Picture 2" descr="A close up of a map&#10;&#10;Description generated with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85" y="1457338"/>
            <a:ext cx="8524875" cy="366712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162693" y="517526"/>
            <a:ext cx="5108523" cy="1261627"/>
          </a:xfrm>
          <a:prstGeom prst="rect">
            <a:avLst/>
          </a:prstGeom>
        </p:spPr>
        <p:txBody>
          <a:bodyPr wrap="square">
            <a:spAutoFit/>
          </a:bodyPr>
          <a:lstStyle/>
          <a:p>
            <a:r>
              <a:rPr lang="nl-NL" sz="2000" b="1">
                <a:solidFill>
                  <a:srgbClr val="373636"/>
                </a:solidFill>
                <a:latin typeface="FlandersArtSerif-Light" panose="00000400000000000000" pitchFamily="2" charset="0"/>
              </a:rPr>
              <a:t>Het Web evolueert van een “Web of linked documents” naar een “Web of linked data”...</a:t>
            </a:r>
            <a:endParaRPr lang="nl-NL" sz="2000">
              <a:latin typeface="FlandersArtSerif-Light" panose="00000400000000000000" pitchFamily="2" charset="0"/>
            </a:endParaRPr>
          </a:p>
          <a:p>
            <a:br>
              <a:rPr lang="nl-NL"/>
            </a:br>
            <a:endParaRPr lang="en-US"/>
          </a:p>
        </p:txBody>
      </p:sp>
    </p:spTree>
    <p:extLst>
      <p:ext uri="{BB962C8B-B14F-4D97-AF65-F5344CB8AC3E}">
        <p14:creationId xmlns:p14="http://schemas.microsoft.com/office/powerpoint/2010/main" val="378279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11B75-8A0F-49F6-89D7-FBEFA761638C}"/>
              </a:ext>
            </a:extLst>
          </p:cNvPr>
          <p:cNvSpPr>
            <a:spLocks noGrp="1"/>
          </p:cNvSpPr>
          <p:nvPr>
            <p:ph type="body" idx="1"/>
          </p:nvPr>
        </p:nvSpPr>
        <p:spPr/>
        <p:txBody>
          <a:bodyPr/>
          <a:lstStyle/>
          <a:p>
            <a:endParaRPr lang="nl-BE"/>
          </a:p>
        </p:txBody>
      </p:sp>
      <p:sp>
        <p:nvSpPr>
          <p:cNvPr id="3" name="Title 2"/>
          <p:cNvSpPr>
            <a:spLocks noGrp="1"/>
          </p:cNvSpPr>
          <p:nvPr>
            <p:ph type="title"/>
          </p:nvPr>
        </p:nvSpPr>
        <p:spPr/>
        <p:txBody>
          <a:bodyPr/>
          <a:lstStyle/>
          <a:p>
            <a:r>
              <a:rPr lang="en-US"/>
              <a:t>Linked Data </a:t>
            </a:r>
            <a:r>
              <a:rPr lang="en-US" err="1"/>
              <a:t>publiceren</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35</a:t>
            </a:fld>
            <a:endParaRPr lang="nl-BE"/>
          </a:p>
        </p:txBody>
      </p:sp>
      <p:sp>
        <p:nvSpPr>
          <p:cNvPr id="5" name="TextBox 4">
            <a:extLst>
              <a:ext uri="{FF2B5EF4-FFF2-40B4-BE49-F238E27FC236}">
                <a16:creationId xmlns:a16="http://schemas.microsoft.com/office/drawing/2014/main" id="{1A329D67-3184-4A93-8513-8BCE322F4E96}"/>
              </a:ext>
            </a:extLst>
          </p:cNvPr>
          <p:cNvSpPr txBox="1"/>
          <p:nvPr/>
        </p:nvSpPr>
        <p:spPr>
          <a:xfrm>
            <a:off x="1584197" y="1717013"/>
            <a:ext cx="1348465" cy="338552"/>
          </a:xfrm>
          <a:prstGeom prst="rect">
            <a:avLst/>
          </a:prstGeom>
          <a:noFill/>
          <a:ln w="12700" cap="flat">
            <a:noFill/>
            <a:miter lim="400000"/>
          </a:ln>
          <a:effectLst/>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1" hangingPunct="0">
              <a:lnSpc>
                <a:spcPct val="100000"/>
              </a:lnSpc>
              <a:spcBef>
                <a:spcPts val="0"/>
              </a:spcBef>
              <a:spcAft>
                <a:spcPts val="0"/>
              </a:spcAft>
              <a:buClrTx/>
              <a:buSzTx/>
              <a:buFontTx/>
              <a:buNone/>
              <a:tabLst/>
              <a:defRPr/>
            </a:pPr>
            <a:r>
              <a:rPr kumimoji="0" lang="nl-BE" sz="1600" b="0" i="0" u="none" strike="noStrike" kern="0" cap="none" spc="0" normalizeH="0" baseline="0" noProof="0">
                <a:ln>
                  <a:noFill/>
                </a:ln>
                <a:solidFill>
                  <a:srgbClr val="000000"/>
                </a:solidFill>
                <a:effectLst/>
                <a:uLnTx/>
                <a:uFillTx/>
                <a:latin typeface="FlandersArtSerif-Bold" panose="00000800000000000000" pitchFamily="2" charset="0"/>
                <a:ea typeface="FlandersArtSans-Regular"/>
                <a:cs typeface="FlandersArtSans-Regular"/>
                <a:sym typeface="FlandersArtSans-Regular"/>
              </a:rPr>
              <a:t>Data Dump</a:t>
            </a:r>
          </a:p>
        </p:txBody>
      </p:sp>
      <p:sp>
        <p:nvSpPr>
          <p:cNvPr id="6" name="TextBox 5">
            <a:extLst>
              <a:ext uri="{FF2B5EF4-FFF2-40B4-BE49-F238E27FC236}">
                <a16:creationId xmlns:a16="http://schemas.microsoft.com/office/drawing/2014/main" id="{BD161DFB-A3A3-4994-BB1D-A14451C8F55A}"/>
              </a:ext>
            </a:extLst>
          </p:cNvPr>
          <p:cNvSpPr txBox="1"/>
          <p:nvPr/>
        </p:nvSpPr>
        <p:spPr>
          <a:xfrm>
            <a:off x="1575637" y="2146728"/>
            <a:ext cx="1199539" cy="338552"/>
          </a:xfrm>
          <a:prstGeom prst="rect">
            <a:avLst/>
          </a:prstGeom>
          <a:solidFill>
            <a:schemeClr val="accent1"/>
          </a:solidFill>
          <a:ln w="12700" cap="flat">
            <a:noFill/>
            <a:miter lim="400000"/>
          </a:ln>
          <a:effectLst/>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1" hangingPunct="0">
              <a:lnSpc>
                <a:spcPct val="100000"/>
              </a:lnSpc>
              <a:spcBef>
                <a:spcPts val="0"/>
              </a:spcBef>
              <a:spcAft>
                <a:spcPts val="0"/>
              </a:spcAft>
              <a:buClrTx/>
              <a:buSzTx/>
              <a:buFontTx/>
              <a:buNone/>
              <a:tabLst/>
              <a:defRPr/>
            </a:pPr>
            <a:r>
              <a:rPr kumimoji="0" lang="nl-BE" sz="1600" b="0" i="1" u="none" strike="noStrike" kern="0" cap="none" spc="0" normalizeH="0" baseline="0" noProof="0">
                <a:ln>
                  <a:noFill/>
                </a:ln>
                <a:solidFill>
                  <a:srgbClr val="000000"/>
                </a:solidFill>
                <a:effectLst/>
                <a:uLnTx/>
                <a:uFillTx/>
                <a:latin typeface="FlandersArtSans-Regular"/>
                <a:ea typeface="FlandersArtSans-Regular"/>
                <a:cs typeface="FlandersArtSans-Regular"/>
                <a:sym typeface="FlandersArtSans-Regular"/>
              </a:rPr>
              <a:t>Subject Page</a:t>
            </a:r>
          </a:p>
        </p:txBody>
      </p:sp>
      <p:cxnSp>
        <p:nvCxnSpPr>
          <p:cNvPr id="7" name="Straight Connector 6">
            <a:extLst>
              <a:ext uri="{FF2B5EF4-FFF2-40B4-BE49-F238E27FC236}">
                <a16:creationId xmlns:a16="http://schemas.microsoft.com/office/drawing/2014/main" id="{849A58D9-5FC9-47D4-A418-0481140C8559}"/>
              </a:ext>
            </a:extLst>
          </p:cNvPr>
          <p:cNvCxnSpPr/>
          <p:nvPr/>
        </p:nvCxnSpPr>
        <p:spPr>
          <a:xfrm>
            <a:off x="1232114" y="1466487"/>
            <a:ext cx="0" cy="4804590"/>
          </a:xfrm>
          <a:prstGeom prst="line">
            <a:avLst/>
          </a:prstGeom>
          <a:noFill/>
          <a:ln w="63500" cap="flat">
            <a:solidFill>
              <a:srgbClr val="000000"/>
            </a:solidFill>
            <a:prstDash val="solid"/>
            <a:bevel/>
            <a:headEnd type="triangle" w="lg" len="lg"/>
            <a:tailEnd type="triangle" w="lg" len="lg"/>
          </a:ln>
          <a:effectLst>
            <a:outerShdw blurRad="38100" dist="20000" dir="5400000" rotWithShape="0">
              <a:srgbClr val="000000">
                <a:alpha val="38000"/>
              </a:srgbClr>
            </a:outerShdw>
          </a:effectLst>
        </p:spPr>
      </p:cxnSp>
      <p:sp>
        <p:nvSpPr>
          <p:cNvPr id="8" name="TextBox 7">
            <a:extLst>
              <a:ext uri="{FF2B5EF4-FFF2-40B4-BE49-F238E27FC236}">
                <a16:creationId xmlns:a16="http://schemas.microsoft.com/office/drawing/2014/main" id="{E6605573-F88A-492A-97A3-AAD52ACB06F7}"/>
              </a:ext>
            </a:extLst>
          </p:cNvPr>
          <p:cNvSpPr txBox="1"/>
          <p:nvPr/>
        </p:nvSpPr>
        <p:spPr>
          <a:xfrm>
            <a:off x="373565" y="6193543"/>
            <a:ext cx="2448272" cy="461663"/>
          </a:xfrm>
          <a:prstGeom prst="rect">
            <a:avLst/>
          </a:prstGeom>
          <a:noFill/>
          <a:ln w="12700" cap="flat">
            <a:noFill/>
            <a:miter lim="400000"/>
          </a:ln>
          <a:effectLst/>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1" hangingPunct="0">
              <a:lnSpc>
                <a:spcPct val="100000"/>
              </a:lnSpc>
              <a:spcBef>
                <a:spcPts val="0"/>
              </a:spcBef>
              <a:spcAft>
                <a:spcPts val="0"/>
              </a:spcAft>
              <a:buClrTx/>
              <a:buSzTx/>
              <a:buFontTx/>
              <a:buNone/>
              <a:tabLst/>
              <a:defRPr/>
            </a:pPr>
            <a:r>
              <a:rPr kumimoji="0" lang="nl-BE" sz="2400" b="0" i="1" u="none" strike="noStrike" kern="0" cap="none" spc="0" normalizeH="0" baseline="0" noProof="0">
                <a:ln>
                  <a:noFill/>
                </a:ln>
                <a:solidFill>
                  <a:srgbClr val="000000"/>
                </a:solidFill>
                <a:effectLst/>
                <a:uLnTx/>
                <a:uFillTx/>
                <a:latin typeface="FlandersArtSans-Regular"/>
                <a:sym typeface="FlandersArtSans-Regular"/>
              </a:rPr>
              <a:t>grote</a:t>
            </a:r>
            <a:r>
              <a:rPr kumimoji="0" lang="nl-BE" sz="2400" b="0" i="1" u="none" strike="noStrike" kern="0" cap="none" spc="0" normalizeH="0" baseline="0" noProof="0">
                <a:ln>
                  <a:noFill/>
                </a:ln>
                <a:solidFill>
                  <a:srgbClr val="000000"/>
                </a:solidFill>
                <a:effectLst/>
                <a:uLnTx/>
                <a:uFillTx/>
                <a:latin typeface="FlandersArtSans-Regular"/>
                <a:ea typeface="FlandersArtSans-Regular"/>
                <a:cs typeface="FlandersArtSans-Regular"/>
                <a:sym typeface="FlandersArtSans-Regular"/>
              </a:rPr>
              <a:t> serverkost</a:t>
            </a:r>
          </a:p>
        </p:txBody>
      </p:sp>
      <p:sp>
        <p:nvSpPr>
          <p:cNvPr id="9" name="TextBox 8">
            <a:extLst>
              <a:ext uri="{FF2B5EF4-FFF2-40B4-BE49-F238E27FC236}">
                <a16:creationId xmlns:a16="http://schemas.microsoft.com/office/drawing/2014/main" id="{44531474-3B7D-42C7-979E-3FF66EB1398A}"/>
              </a:ext>
            </a:extLst>
          </p:cNvPr>
          <p:cNvSpPr txBox="1"/>
          <p:nvPr/>
        </p:nvSpPr>
        <p:spPr>
          <a:xfrm>
            <a:off x="398971" y="968402"/>
            <a:ext cx="2448272" cy="461663"/>
          </a:xfrm>
          <a:prstGeom prst="rect">
            <a:avLst/>
          </a:prstGeom>
          <a:noFill/>
          <a:ln w="12700" cap="flat">
            <a:noFill/>
            <a:miter lim="400000"/>
          </a:ln>
          <a:effectLst/>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1" hangingPunct="0">
              <a:lnSpc>
                <a:spcPct val="100000"/>
              </a:lnSpc>
              <a:spcBef>
                <a:spcPts val="0"/>
              </a:spcBef>
              <a:spcAft>
                <a:spcPts val="0"/>
              </a:spcAft>
              <a:buClrTx/>
              <a:buSzTx/>
              <a:buFontTx/>
              <a:buNone/>
              <a:tabLst/>
              <a:defRPr/>
            </a:pPr>
            <a:r>
              <a:rPr lang="nl-BE" sz="2400" i="1" kern="0">
                <a:solidFill>
                  <a:srgbClr val="000000"/>
                </a:solidFill>
                <a:latin typeface="FlandersArtSans-Regular"/>
                <a:ea typeface="FlandersArtSans-Regular"/>
                <a:cs typeface="FlandersArtSans-Regular"/>
                <a:sym typeface="FlandersArtSans-Regular"/>
              </a:rPr>
              <a:t>grote </a:t>
            </a:r>
            <a:r>
              <a:rPr kumimoji="0" lang="nl-BE" sz="2400" b="0" i="1" u="none" strike="noStrike" kern="0" cap="none" spc="0" normalizeH="0" baseline="0" noProof="0">
                <a:ln>
                  <a:noFill/>
                </a:ln>
                <a:solidFill>
                  <a:srgbClr val="000000"/>
                </a:solidFill>
                <a:effectLst/>
                <a:uLnTx/>
                <a:uFillTx/>
                <a:latin typeface="FlandersArtSans-Regular"/>
                <a:ea typeface="FlandersArtSans-Regular"/>
                <a:cs typeface="FlandersArtSans-Regular"/>
                <a:sym typeface="FlandersArtSans-Regular"/>
              </a:rPr>
              <a:t>clientkost</a:t>
            </a:r>
          </a:p>
        </p:txBody>
      </p:sp>
      <p:sp>
        <p:nvSpPr>
          <p:cNvPr id="10" name="TextBox 9">
            <a:extLst>
              <a:ext uri="{FF2B5EF4-FFF2-40B4-BE49-F238E27FC236}">
                <a16:creationId xmlns:a16="http://schemas.microsoft.com/office/drawing/2014/main" id="{A08FC3F9-6B3D-42EE-814E-25CCAFD94E22}"/>
              </a:ext>
            </a:extLst>
          </p:cNvPr>
          <p:cNvSpPr txBox="1"/>
          <p:nvPr/>
        </p:nvSpPr>
        <p:spPr>
          <a:xfrm>
            <a:off x="1571706" y="5326034"/>
            <a:ext cx="1026423" cy="584773"/>
          </a:xfrm>
          <a:prstGeom prst="rect">
            <a:avLst/>
          </a:prstGeom>
          <a:noFill/>
          <a:ln w="12700" cap="flat">
            <a:noFill/>
            <a:miter lim="400000"/>
          </a:ln>
          <a:effectLst/>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1" hangingPunct="0">
              <a:lnSpc>
                <a:spcPct val="100000"/>
              </a:lnSpc>
              <a:spcBef>
                <a:spcPts val="0"/>
              </a:spcBef>
              <a:spcAft>
                <a:spcPts val="0"/>
              </a:spcAft>
              <a:buClrTx/>
              <a:buSzTx/>
              <a:buFontTx/>
              <a:buNone/>
              <a:tabLst/>
              <a:defRPr/>
            </a:pPr>
            <a:r>
              <a:rPr kumimoji="0" lang="nl-BE" sz="1600" b="0" i="0" u="none" strike="noStrike" kern="0" cap="none" spc="0" normalizeH="0" baseline="0" noProof="0">
                <a:ln>
                  <a:noFill/>
                </a:ln>
                <a:solidFill>
                  <a:srgbClr val="000000"/>
                </a:solidFill>
                <a:effectLst/>
                <a:uLnTx/>
                <a:uFillTx/>
                <a:latin typeface="FlandersArtSerif-Bold" panose="00000800000000000000" pitchFamily="2" charset="0"/>
                <a:ea typeface="FlandersArtSans-Regular"/>
                <a:cs typeface="FlandersArtSans-Regular"/>
                <a:sym typeface="FlandersArtSans-Regular"/>
              </a:rPr>
              <a:t>SPARQL </a:t>
            </a:r>
          </a:p>
          <a:p>
            <a:pPr marL="0" marR="0" lvl="0" indent="0" defTabSz="914400" eaLnBrk="1" fontAlgn="auto" latinLnBrk="1" hangingPunct="0">
              <a:lnSpc>
                <a:spcPct val="100000"/>
              </a:lnSpc>
              <a:spcBef>
                <a:spcPts val="0"/>
              </a:spcBef>
              <a:spcAft>
                <a:spcPts val="0"/>
              </a:spcAft>
              <a:buClrTx/>
              <a:buSzTx/>
              <a:buFontTx/>
              <a:buNone/>
              <a:tabLst/>
              <a:defRPr/>
            </a:pPr>
            <a:r>
              <a:rPr kumimoji="0" lang="nl-BE" sz="1600" b="0" i="0" u="none" strike="noStrike" kern="0" cap="none" spc="0" normalizeH="0" baseline="0" noProof="0" err="1">
                <a:ln>
                  <a:noFill/>
                </a:ln>
                <a:solidFill>
                  <a:srgbClr val="000000"/>
                </a:solidFill>
                <a:effectLst/>
                <a:uLnTx/>
                <a:uFillTx/>
                <a:latin typeface="FlandersArtSerif-Bold" panose="00000800000000000000" pitchFamily="2" charset="0"/>
                <a:ea typeface="FlandersArtSans-Regular"/>
                <a:cs typeface="FlandersArtSans-Regular"/>
                <a:sym typeface="FlandersArtSans-Regular"/>
              </a:rPr>
              <a:t>endpoint</a:t>
            </a:r>
            <a:endParaRPr kumimoji="0" lang="nl-BE" sz="1600" b="0" i="0" u="none" strike="noStrike" kern="0" cap="none" spc="0" normalizeH="0" baseline="0" noProof="0">
              <a:ln>
                <a:noFill/>
              </a:ln>
              <a:solidFill>
                <a:srgbClr val="000000"/>
              </a:solidFill>
              <a:effectLst/>
              <a:uLnTx/>
              <a:uFillTx/>
              <a:latin typeface="FlandersArtSerif-Bold" panose="00000800000000000000" pitchFamily="2" charset="0"/>
              <a:ea typeface="FlandersArtSans-Regular"/>
              <a:cs typeface="FlandersArtSans-Regular"/>
              <a:sym typeface="FlandersArtSans-Regular"/>
            </a:endParaRPr>
          </a:p>
        </p:txBody>
      </p:sp>
      <p:sp>
        <p:nvSpPr>
          <p:cNvPr id="11" name="TextBox 10">
            <a:extLst>
              <a:ext uri="{FF2B5EF4-FFF2-40B4-BE49-F238E27FC236}">
                <a16:creationId xmlns:a16="http://schemas.microsoft.com/office/drawing/2014/main" id="{1151DAA1-C637-4327-9413-E8A5ED2A4932}"/>
              </a:ext>
            </a:extLst>
          </p:cNvPr>
          <p:cNvSpPr txBox="1"/>
          <p:nvPr/>
        </p:nvSpPr>
        <p:spPr>
          <a:xfrm>
            <a:off x="1571707" y="3337756"/>
            <a:ext cx="1375928" cy="584773"/>
          </a:xfrm>
          <a:prstGeom prst="rect">
            <a:avLst/>
          </a:prstGeom>
          <a:solidFill>
            <a:schemeClr val="accent1"/>
          </a:solidFill>
          <a:ln w="12700" cap="flat">
            <a:noFill/>
            <a:miter lim="400000"/>
          </a:ln>
          <a:effectLst/>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1" hangingPunct="0">
              <a:lnSpc>
                <a:spcPct val="100000"/>
              </a:lnSpc>
              <a:spcBef>
                <a:spcPts val="0"/>
              </a:spcBef>
              <a:spcAft>
                <a:spcPts val="0"/>
              </a:spcAft>
              <a:buClrTx/>
              <a:buSzTx/>
              <a:buFontTx/>
              <a:buNone/>
              <a:tabLst/>
              <a:defRPr/>
            </a:pPr>
            <a:r>
              <a:rPr kumimoji="0" lang="nl-BE" sz="1600" b="0" i="1" u="none" strike="noStrike" kern="0" cap="none" spc="0" normalizeH="0" baseline="0" noProof="0">
                <a:ln>
                  <a:noFill/>
                </a:ln>
                <a:solidFill>
                  <a:srgbClr val="000000"/>
                </a:solidFill>
                <a:effectLst/>
                <a:uLnTx/>
                <a:uFillTx/>
                <a:latin typeface="FlandersArtSans-Regular"/>
                <a:ea typeface="FlandersArtSans-Regular"/>
                <a:cs typeface="FlandersArtSans-Regular"/>
                <a:sym typeface="FlandersArtSans-Regular"/>
              </a:rPr>
              <a:t>Triple </a:t>
            </a:r>
            <a:r>
              <a:rPr kumimoji="0" lang="nl-BE" sz="1600" b="0" i="1" u="none" strike="noStrike" kern="0" cap="none" spc="0" normalizeH="0" baseline="0" noProof="0" err="1">
                <a:ln>
                  <a:noFill/>
                </a:ln>
                <a:solidFill>
                  <a:srgbClr val="000000"/>
                </a:solidFill>
                <a:effectLst/>
                <a:uLnTx/>
                <a:uFillTx/>
                <a:latin typeface="FlandersArtSans-Regular"/>
                <a:ea typeface="FlandersArtSans-Regular"/>
                <a:cs typeface="FlandersArtSans-Regular"/>
                <a:sym typeface="FlandersArtSans-Regular"/>
              </a:rPr>
              <a:t>Pattern</a:t>
            </a:r>
            <a:endParaRPr kumimoji="0" lang="nl-BE" sz="1600" b="0" i="1" u="none" strike="noStrike" kern="0" cap="none" spc="0" normalizeH="0" baseline="0" noProof="0">
              <a:ln>
                <a:noFill/>
              </a:ln>
              <a:solidFill>
                <a:srgbClr val="000000"/>
              </a:solidFill>
              <a:effectLst/>
              <a:uLnTx/>
              <a:uFillTx/>
              <a:latin typeface="FlandersArtSans-Regular"/>
              <a:ea typeface="FlandersArtSans-Regular"/>
              <a:cs typeface="FlandersArtSans-Regular"/>
              <a:sym typeface="FlandersArtSans-Regular"/>
            </a:endParaRPr>
          </a:p>
          <a:p>
            <a:pPr marL="0" marR="0" lvl="0" indent="0" defTabSz="914400" eaLnBrk="1" fontAlgn="auto" latinLnBrk="1" hangingPunct="0">
              <a:lnSpc>
                <a:spcPct val="100000"/>
              </a:lnSpc>
              <a:spcBef>
                <a:spcPts val="0"/>
              </a:spcBef>
              <a:spcAft>
                <a:spcPts val="0"/>
              </a:spcAft>
              <a:buClrTx/>
              <a:buSzTx/>
              <a:buFontTx/>
              <a:buNone/>
              <a:tabLst/>
              <a:defRPr/>
            </a:pPr>
            <a:r>
              <a:rPr kumimoji="0" lang="nl-BE" sz="1600" b="0" i="1" u="none" strike="noStrike" kern="0" cap="none" spc="0" normalizeH="0" baseline="0" noProof="0" err="1">
                <a:ln>
                  <a:noFill/>
                </a:ln>
                <a:solidFill>
                  <a:srgbClr val="000000"/>
                </a:solidFill>
                <a:effectLst/>
                <a:uLnTx/>
                <a:uFillTx/>
                <a:latin typeface="FlandersArtSans-Regular"/>
                <a:ea typeface="FlandersArtSans-Regular"/>
                <a:cs typeface="FlandersArtSans-Regular"/>
                <a:sym typeface="FlandersArtSans-Regular"/>
              </a:rPr>
              <a:t>Fragments</a:t>
            </a:r>
            <a:endParaRPr kumimoji="0" lang="nl-BE" sz="1600" b="0" i="1" u="none" strike="noStrike" kern="0" cap="none" spc="0" normalizeH="0" baseline="0" noProof="0">
              <a:ln>
                <a:noFill/>
              </a:ln>
              <a:solidFill>
                <a:srgbClr val="000000"/>
              </a:solidFill>
              <a:effectLst/>
              <a:uLnTx/>
              <a:uFillTx/>
              <a:latin typeface="FlandersArtSans-Regular"/>
              <a:ea typeface="FlandersArtSans-Regular"/>
              <a:cs typeface="FlandersArtSans-Regular"/>
              <a:sym typeface="FlandersArtSans-Regular"/>
            </a:endParaRPr>
          </a:p>
        </p:txBody>
      </p:sp>
      <p:cxnSp>
        <p:nvCxnSpPr>
          <p:cNvPr id="15" name="Straight Connector 14">
            <a:extLst>
              <a:ext uri="{FF2B5EF4-FFF2-40B4-BE49-F238E27FC236}">
                <a16:creationId xmlns:a16="http://schemas.microsoft.com/office/drawing/2014/main" id="{F0A2E21D-6DD4-4329-B265-7678FA4CC9A9}"/>
              </a:ext>
            </a:extLst>
          </p:cNvPr>
          <p:cNvCxnSpPr/>
          <p:nvPr/>
        </p:nvCxnSpPr>
        <p:spPr>
          <a:xfrm flipH="1">
            <a:off x="1056073" y="1886289"/>
            <a:ext cx="352083" cy="3924"/>
          </a:xfrm>
          <a:prstGeom prst="line">
            <a:avLst/>
          </a:prstGeom>
          <a:noFill/>
          <a:ln w="63500" cap="flat">
            <a:solidFill>
              <a:srgbClr val="000000"/>
            </a:solidFill>
            <a:prstDash val="solid"/>
            <a:bevel/>
          </a:ln>
          <a:effectLst>
            <a:outerShdw blurRad="38100" dist="20000" dir="5400000" rotWithShape="0">
              <a:srgbClr val="000000">
                <a:alpha val="38000"/>
              </a:srgbClr>
            </a:outerShdw>
          </a:effectLst>
        </p:spPr>
      </p:cxnSp>
      <p:cxnSp>
        <p:nvCxnSpPr>
          <p:cNvPr id="22" name="Straight Connector 21">
            <a:extLst>
              <a:ext uri="{FF2B5EF4-FFF2-40B4-BE49-F238E27FC236}">
                <a16:creationId xmlns:a16="http://schemas.microsoft.com/office/drawing/2014/main" id="{F0A2E21D-6DD4-4329-B265-7678FA4CC9A9}"/>
              </a:ext>
            </a:extLst>
          </p:cNvPr>
          <p:cNvCxnSpPr/>
          <p:nvPr/>
        </p:nvCxnSpPr>
        <p:spPr>
          <a:xfrm flipH="1">
            <a:off x="1066068" y="2316004"/>
            <a:ext cx="352083" cy="3924"/>
          </a:xfrm>
          <a:prstGeom prst="line">
            <a:avLst/>
          </a:prstGeom>
          <a:noFill/>
          <a:ln w="63500" cap="flat">
            <a:solidFill>
              <a:srgbClr val="000000"/>
            </a:solidFill>
            <a:prstDash val="solid"/>
            <a:bevel/>
          </a:ln>
          <a:effectLst>
            <a:outerShdw blurRad="38100" dist="20000" dir="5400000" rotWithShape="0">
              <a:srgbClr val="000000">
                <a:alpha val="38000"/>
              </a:srgbClr>
            </a:outerShdw>
          </a:effectLst>
        </p:spPr>
      </p:cxnSp>
      <p:cxnSp>
        <p:nvCxnSpPr>
          <p:cNvPr id="26" name="Straight Connector 25">
            <a:extLst>
              <a:ext uri="{FF2B5EF4-FFF2-40B4-BE49-F238E27FC236}">
                <a16:creationId xmlns:a16="http://schemas.microsoft.com/office/drawing/2014/main" id="{F0A2E21D-6DD4-4329-B265-7678FA4CC9A9}"/>
              </a:ext>
            </a:extLst>
          </p:cNvPr>
          <p:cNvCxnSpPr/>
          <p:nvPr/>
        </p:nvCxnSpPr>
        <p:spPr>
          <a:xfrm flipH="1">
            <a:off x="1053578" y="3630143"/>
            <a:ext cx="352083" cy="3924"/>
          </a:xfrm>
          <a:prstGeom prst="line">
            <a:avLst/>
          </a:prstGeom>
          <a:noFill/>
          <a:ln w="63500" cap="flat">
            <a:solidFill>
              <a:srgbClr val="000000"/>
            </a:solidFill>
            <a:prstDash val="solid"/>
            <a:bevel/>
          </a:ln>
          <a:effectLst>
            <a:outerShdw blurRad="38100" dist="20000" dir="5400000" rotWithShape="0">
              <a:srgbClr val="000000">
                <a:alpha val="38000"/>
              </a:srgbClr>
            </a:outerShdw>
          </a:effectLst>
        </p:spPr>
      </p:cxnSp>
      <p:cxnSp>
        <p:nvCxnSpPr>
          <p:cNvPr id="27" name="Straight Connector 26">
            <a:extLst>
              <a:ext uri="{FF2B5EF4-FFF2-40B4-BE49-F238E27FC236}">
                <a16:creationId xmlns:a16="http://schemas.microsoft.com/office/drawing/2014/main" id="{F0A2E21D-6DD4-4329-B265-7678FA4CC9A9}"/>
              </a:ext>
            </a:extLst>
          </p:cNvPr>
          <p:cNvCxnSpPr/>
          <p:nvPr/>
        </p:nvCxnSpPr>
        <p:spPr>
          <a:xfrm flipH="1">
            <a:off x="1063573" y="5611343"/>
            <a:ext cx="352083" cy="3924"/>
          </a:xfrm>
          <a:prstGeom prst="line">
            <a:avLst/>
          </a:prstGeom>
          <a:noFill/>
          <a:ln w="63500" cap="flat">
            <a:solidFill>
              <a:srgbClr val="000000"/>
            </a:solidFill>
            <a:prstDash val="solid"/>
            <a:bevel/>
          </a:ln>
          <a:effectLst>
            <a:outerShdw blurRad="38100" dist="20000" dir="5400000" rotWithShape="0">
              <a:srgbClr val="000000">
                <a:alpha val="38000"/>
              </a:srgbClr>
            </a:outerShdw>
          </a:effectLst>
        </p:spPr>
      </p:cxnSp>
      <p:cxnSp>
        <p:nvCxnSpPr>
          <p:cNvPr id="28" name="Straight Connector 27">
            <a:extLst>
              <a:ext uri="{FF2B5EF4-FFF2-40B4-BE49-F238E27FC236}">
                <a16:creationId xmlns:a16="http://schemas.microsoft.com/office/drawing/2014/main" id="{F0A2E21D-6DD4-4329-B265-7678FA4CC9A9}"/>
              </a:ext>
            </a:extLst>
          </p:cNvPr>
          <p:cNvCxnSpPr/>
          <p:nvPr/>
        </p:nvCxnSpPr>
        <p:spPr>
          <a:xfrm flipH="1">
            <a:off x="1053577" y="4741911"/>
            <a:ext cx="352083" cy="3924"/>
          </a:xfrm>
          <a:prstGeom prst="line">
            <a:avLst/>
          </a:prstGeom>
          <a:noFill/>
          <a:ln w="63500" cap="flat">
            <a:solidFill>
              <a:srgbClr val="000000"/>
            </a:solidFill>
            <a:prstDash val="solid"/>
            <a:bevel/>
          </a:ln>
          <a:effectLst>
            <a:outerShdw blurRad="38100" dist="20000" dir="5400000" rotWithShape="0">
              <a:srgbClr val="000000">
                <a:alpha val="38000"/>
              </a:srgbClr>
            </a:outerShdw>
          </a:effectLst>
        </p:spPr>
      </p:cxnSp>
      <p:sp>
        <p:nvSpPr>
          <p:cNvPr id="29" name="TextBox 28">
            <a:extLst>
              <a:ext uri="{FF2B5EF4-FFF2-40B4-BE49-F238E27FC236}">
                <a16:creationId xmlns:a16="http://schemas.microsoft.com/office/drawing/2014/main" id="{BD161DFB-A3A3-4994-BB1D-A14451C8F55A}"/>
              </a:ext>
            </a:extLst>
          </p:cNvPr>
          <p:cNvSpPr txBox="1"/>
          <p:nvPr/>
        </p:nvSpPr>
        <p:spPr>
          <a:xfrm>
            <a:off x="1623107" y="4577632"/>
            <a:ext cx="1324528" cy="338552"/>
          </a:xfrm>
          <a:prstGeom prst="rect">
            <a:avLst/>
          </a:prstGeom>
          <a:solidFill>
            <a:schemeClr val="accent1"/>
          </a:solidFill>
          <a:ln w="12700" cap="flat">
            <a:noFill/>
            <a:miter lim="400000"/>
          </a:ln>
          <a:effectLst/>
        </p:spPr>
        <p:txBody>
          <a:bodyPr rot="0" spcFirstLastPara="1" vertOverflow="overflow" horzOverflow="overflow" vert="horz" wrap="square" lIns="45719" tIns="45719" rIns="45719" bIns="45719" numCol="1" spcCol="38100" rtlCol="0" anchor="t">
            <a:spAutoFit/>
          </a:bodyPr>
          <a:lstStyle/>
          <a:p>
            <a:pPr marL="0" marR="0" lvl="0" indent="0" defTabSz="914400" eaLnBrk="1" fontAlgn="auto" latinLnBrk="1" hangingPunct="0">
              <a:lnSpc>
                <a:spcPct val="100000"/>
              </a:lnSpc>
              <a:spcBef>
                <a:spcPts val="0"/>
              </a:spcBef>
              <a:spcAft>
                <a:spcPts val="0"/>
              </a:spcAft>
              <a:buClrTx/>
              <a:buSzTx/>
              <a:buFontTx/>
              <a:buNone/>
              <a:tabLst/>
              <a:defRPr/>
            </a:pPr>
            <a:r>
              <a:rPr kumimoji="0" lang="nl-BE" sz="1600" b="0" i="1" u="none" strike="noStrike" kern="0" cap="none" spc="0" normalizeH="0" baseline="0" noProof="0">
                <a:ln>
                  <a:noFill/>
                </a:ln>
                <a:solidFill>
                  <a:srgbClr val="000000"/>
                </a:solidFill>
                <a:effectLst/>
                <a:uLnTx/>
                <a:uFillTx/>
                <a:latin typeface="FlandersArtSans-Regular"/>
                <a:ea typeface="FlandersArtSans-Regular"/>
                <a:cs typeface="FlandersArtSans-Regular"/>
                <a:sym typeface="FlandersArtSans-Regular"/>
              </a:rPr>
              <a:t>REST services</a:t>
            </a:r>
          </a:p>
        </p:txBody>
      </p:sp>
      <p:sp>
        <p:nvSpPr>
          <p:cNvPr id="30" name="TextBox 29"/>
          <p:cNvSpPr txBox="1"/>
          <p:nvPr/>
        </p:nvSpPr>
        <p:spPr>
          <a:xfrm>
            <a:off x="3919928" y="3445540"/>
            <a:ext cx="3672590" cy="369204"/>
          </a:xfrm>
          <a:prstGeom prst="rect">
            <a:avLst/>
          </a:prstGeom>
          <a:noFill/>
        </p:spPr>
        <p:txBody>
          <a:bodyPr wrap="square" rtlCol="0">
            <a:spAutoFit/>
          </a:bodyPr>
          <a:lstStyle/>
          <a:p>
            <a:r>
              <a:rPr lang="nl-BE"/>
              <a:t>URL template + paginering</a:t>
            </a:r>
            <a:endParaRPr lang="en-US"/>
          </a:p>
        </p:txBody>
      </p:sp>
      <p:sp>
        <p:nvSpPr>
          <p:cNvPr id="31" name="TextBox 30"/>
          <p:cNvSpPr txBox="1"/>
          <p:nvPr/>
        </p:nvSpPr>
        <p:spPr>
          <a:xfrm>
            <a:off x="3919928" y="2146728"/>
            <a:ext cx="3672590" cy="369204"/>
          </a:xfrm>
          <a:prstGeom prst="rect">
            <a:avLst/>
          </a:prstGeom>
          <a:noFill/>
        </p:spPr>
        <p:txBody>
          <a:bodyPr wrap="square" rtlCol="0">
            <a:spAutoFit/>
          </a:bodyPr>
          <a:lstStyle/>
          <a:p>
            <a:r>
              <a:rPr lang="nl-BE"/>
              <a:t>Links naar gerelateerde bronnen  </a:t>
            </a:r>
            <a:endParaRPr lang="en-US"/>
          </a:p>
        </p:txBody>
      </p:sp>
      <p:sp>
        <p:nvSpPr>
          <p:cNvPr id="32" name="TextBox 31"/>
          <p:cNvSpPr txBox="1"/>
          <p:nvPr/>
        </p:nvSpPr>
        <p:spPr>
          <a:xfrm>
            <a:off x="3919928" y="4547004"/>
            <a:ext cx="3672590" cy="369204"/>
          </a:xfrm>
          <a:prstGeom prst="rect">
            <a:avLst/>
          </a:prstGeom>
          <a:noFill/>
        </p:spPr>
        <p:txBody>
          <a:bodyPr wrap="square" rtlCol="0">
            <a:spAutoFit/>
          </a:bodyPr>
          <a:lstStyle/>
          <a:p>
            <a:r>
              <a:rPr lang="nl-BE"/>
              <a:t>Functionaliteiten beschrijven</a:t>
            </a:r>
            <a:endParaRPr lang="en-US"/>
          </a:p>
        </p:txBody>
      </p:sp>
    </p:spTree>
    <p:extLst>
      <p:ext uri="{BB962C8B-B14F-4D97-AF65-F5344CB8AC3E}">
        <p14:creationId xmlns:p14="http://schemas.microsoft.com/office/powerpoint/2010/main" val="217078205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normAutofit/>
          </a:bodyPr>
          <a:lstStyle/>
          <a:p>
            <a:pPr marL="0" indent="0">
              <a:buNone/>
            </a:pPr>
            <a:r>
              <a:rPr lang="nl-BE"/>
              <a:t>$ ldfetch </a:t>
            </a:r>
            <a:r>
              <a:rPr lang="en-US"/>
              <a:t>https://kortrijk.datapiloten.be/parking </a:t>
            </a:r>
            <a:r>
              <a:rPr lang="nl-BE"/>
              <a:t>-p </a:t>
            </a:r>
            <a:r>
              <a:rPr lang="en-US"/>
              <a:t>http://www.w3.org/ns/hydra/core#previous</a:t>
            </a:r>
          </a:p>
          <a:p>
            <a:pPr marL="0" indent="0">
              <a:buNone/>
            </a:pPr>
            <a:endParaRPr lang="nl-BE"/>
          </a:p>
          <a:p>
            <a:pPr marL="0" indent="0">
              <a:buNone/>
            </a:pPr>
            <a:r>
              <a:rPr lang="nl-BE"/>
              <a:t>$ ldfetch https://lodi.ilabt.imec.be/oslo-api/organizations -p </a:t>
            </a:r>
            <a:r>
              <a:rPr lang="en-US"/>
              <a:t>http://www.w3.org/ns/hydra/core#next</a:t>
            </a:r>
          </a:p>
          <a:p>
            <a:pPr marL="0" indent="0">
              <a:buNone/>
            </a:pPr>
            <a:endParaRPr lang="nl-BE"/>
          </a:p>
          <a:p>
            <a:r>
              <a:rPr lang="nl-BE"/>
              <a:t>Query’en over Linked Data Fragmenten</a:t>
            </a:r>
          </a:p>
          <a:p>
            <a:r>
              <a:rPr lang="nl-BE"/>
              <a:t>Productie-omgeving: creëer afgeleid product</a:t>
            </a:r>
            <a:endParaRPr lang="en-US"/>
          </a:p>
          <a:p>
            <a:pPr marL="0" indent="0">
              <a:buNone/>
            </a:pPr>
            <a:endParaRPr lang="en-US"/>
          </a:p>
        </p:txBody>
      </p:sp>
      <p:sp>
        <p:nvSpPr>
          <p:cNvPr id="3" name="Title 2"/>
          <p:cNvSpPr>
            <a:spLocks noGrp="1"/>
          </p:cNvSpPr>
          <p:nvPr>
            <p:ph type="title"/>
          </p:nvPr>
        </p:nvSpPr>
        <p:spPr/>
        <p:txBody>
          <a:bodyPr/>
          <a:lstStyle/>
          <a:p>
            <a:r>
              <a:rPr lang="en-US"/>
              <a:t>Demo van </a:t>
            </a:r>
            <a:r>
              <a:rPr lang="en-US" err="1"/>
              <a:t>een</a:t>
            </a:r>
            <a:r>
              <a:rPr lang="en-US" i="1"/>
              <a:t> </a:t>
            </a:r>
            <a:r>
              <a:rPr lang="en-US" i="1" err="1"/>
              <a:t>generieke</a:t>
            </a:r>
            <a:r>
              <a:rPr lang="en-US" i="1"/>
              <a:t> </a:t>
            </a:r>
            <a:r>
              <a:rPr lang="en-US"/>
              <a:t>client</a:t>
            </a:r>
          </a:p>
        </p:txBody>
      </p:sp>
      <p:sp>
        <p:nvSpPr>
          <p:cNvPr id="4" name="Slide Number Placeholder 3"/>
          <p:cNvSpPr>
            <a:spLocks noGrp="1"/>
          </p:cNvSpPr>
          <p:nvPr>
            <p:ph type="sldNum" sz="quarter" idx="2"/>
          </p:nvPr>
        </p:nvSpPr>
        <p:spPr/>
        <p:txBody>
          <a:bodyPr/>
          <a:lstStyle/>
          <a:p>
            <a:fld id="{C9C406F6-A053-43CA-AEC8-FA3EEE83A3FB}" type="slidenum">
              <a:rPr lang="nl-BE" smtClean="0"/>
              <a:pPr/>
              <a:t>36</a:t>
            </a:fld>
            <a:endParaRPr lang="nl-BE"/>
          </a:p>
        </p:txBody>
      </p:sp>
      <p:sp>
        <p:nvSpPr>
          <p:cNvPr id="5" name="TextBox 4"/>
          <p:cNvSpPr txBox="1"/>
          <p:nvPr/>
        </p:nvSpPr>
        <p:spPr>
          <a:xfrm>
            <a:off x="5478904" y="5966085"/>
            <a:ext cx="4264702" cy="646074"/>
          </a:xfrm>
          <a:prstGeom prst="rect">
            <a:avLst/>
          </a:prstGeom>
          <a:noFill/>
        </p:spPr>
        <p:txBody>
          <a:bodyPr wrap="square" rtlCol="0">
            <a:spAutoFit/>
          </a:bodyPr>
          <a:lstStyle/>
          <a:p>
            <a:r>
              <a:rPr lang="en-US">
                <a:hlinkClick r:id="rId2"/>
              </a:rPr>
              <a:t>https://www.npmjs.com/package/ldfetch</a:t>
            </a:r>
            <a:endParaRPr lang="en-US"/>
          </a:p>
          <a:p>
            <a:endParaRPr lang="en-US"/>
          </a:p>
        </p:txBody>
      </p:sp>
    </p:spTree>
    <p:extLst>
      <p:ext uri="{BB962C8B-B14F-4D97-AF65-F5344CB8AC3E}">
        <p14:creationId xmlns:p14="http://schemas.microsoft.com/office/powerpoint/2010/main" val="58259134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normAutofit/>
          </a:bodyPr>
          <a:lstStyle/>
          <a:p>
            <a:pPr fontAlgn="base"/>
            <a:r>
              <a:rPr lang="en-US">
                <a:hlinkClick r:id="rId2"/>
              </a:rPr>
              <a:t>https://github.com/Informatievlaanderen/generieke-hypermedia-api</a:t>
            </a:r>
            <a:r>
              <a:rPr lang="en-US"/>
              <a:t> </a:t>
            </a:r>
            <a:endParaRPr lang="nl-NL"/>
          </a:p>
          <a:p>
            <a:pPr fontAlgn="base"/>
            <a:r>
              <a:rPr lang="nl-NL"/>
              <a:t>Twee mogelijke implementaties</a:t>
            </a:r>
          </a:p>
          <a:p>
            <a:pPr lvl="1" fontAlgn="base"/>
            <a:r>
              <a:rPr lang="nl-NL"/>
              <a:t>Semantisch, als onderdeel van de response payload (aanbevolen)</a:t>
            </a:r>
          </a:p>
          <a:p>
            <a:pPr lvl="1" fontAlgn="base"/>
            <a:r>
              <a:rPr lang="nl-NL"/>
              <a:t>Op HTTP niveau via Link Headers in de response</a:t>
            </a:r>
          </a:p>
          <a:p>
            <a:pPr marL="0" indent="0">
              <a:buNone/>
            </a:pPr>
            <a:endParaRPr lang="en-US"/>
          </a:p>
        </p:txBody>
      </p:sp>
      <p:sp>
        <p:nvSpPr>
          <p:cNvPr id="3" name="Title 2"/>
          <p:cNvSpPr>
            <a:spLocks noGrp="1"/>
          </p:cNvSpPr>
          <p:nvPr>
            <p:ph type="title"/>
          </p:nvPr>
        </p:nvSpPr>
        <p:spPr/>
        <p:txBody>
          <a:bodyPr/>
          <a:lstStyle/>
          <a:p>
            <a:r>
              <a:rPr lang="en-US"/>
              <a:t>OSLO hypermedia </a:t>
            </a:r>
            <a:r>
              <a:rPr lang="en-US" err="1"/>
              <a:t>specificatie</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37</a:t>
            </a:fld>
            <a:endParaRPr lang="nl-BE"/>
          </a:p>
        </p:txBody>
      </p:sp>
      <p:pic>
        <p:nvPicPr>
          <p:cNvPr id="8195" name="Picture 3" descr="https://lh3.googleusercontent.com/yyq5u_mdHBKGzSjwx-LMwlcWd8DqKZ_cfX2KxA78i1eRg30zQ5hN5P_5VBo36O0hx6dNmq_DgluSmPxdeLk_ekOSdqojKPdqukdDdHAd7Ip3aM8tJmZR4CApdJ75ovz_FecfqtMMkliTSHtE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813" y="5654207"/>
            <a:ext cx="5772150" cy="88582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lh5.googleusercontent.com/P03ld6OS1rqWog6KSWN7NJACmR4ncNi7i-f85o3spaRUNzLePLQdzpcnqOPD443GsFU4EjtYuAV7L3s-WSPHDF_v0QQeVMqc9wMgFOeF3HvYjhWHtaSY7C8WniCQKG9FNlY-zWUffGPGAyrR4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213" y="4036582"/>
            <a:ext cx="4095750"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04578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A8B853-9F58-444D-B8BC-3534909F1097}"/>
              </a:ext>
            </a:extLst>
          </p:cNvPr>
          <p:cNvSpPr>
            <a:spLocks noGrp="1"/>
          </p:cNvSpPr>
          <p:nvPr>
            <p:ph type="body" idx="1"/>
          </p:nvPr>
        </p:nvSpPr>
        <p:spPr/>
        <p:txBody>
          <a:bodyPr/>
          <a:lstStyle/>
          <a:p>
            <a:endParaRPr lang="nl-BE"/>
          </a:p>
        </p:txBody>
      </p:sp>
      <p:sp>
        <p:nvSpPr>
          <p:cNvPr id="3" name="Title 2"/>
          <p:cNvSpPr>
            <a:spLocks noGrp="1"/>
          </p:cNvSpPr>
          <p:nvPr>
            <p:ph type="title"/>
          </p:nvPr>
        </p:nvSpPr>
        <p:spPr/>
        <p:txBody>
          <a:bodyPr/>
          <a:lstStyle/>
          <a:p>
            <a:r>
              <a:rPr lang="en-US"/>
              <a:t>Status hypermedia </a:t>
            </a:r>
            <a:r>
              <a:rPr lang="en-US" err="1"/>
              <a:t>specificatie</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38</a:t>
            </a:fld>
            <a:endParaRPr lang="nl-BE"/>
          </a:p>
        </p:txBody>
      </p:sp>
      <p:pic>
        <p:nvPicPr>
          <p:cNvPr id="8" name="Picture 7">
            <a:extLst>
              <a:ext uri="{FF2B5EF4-FFF2-40B4-BE49-F238E27FC236}">
                <a16:creationId xmlns:a16="http://schemas.microsoft.com/office/drawing/2014/main" id="{91413FA3-854E-4F37-8C1A-2DD00539C23A}"/>
              </a:ext>
            </a:extLst>
          </p:cNvPr>
          <p:cNvPicPr>
            <a:picLocks noChangeAspect="1"/>
          </p:cNvPicPr>
          <p:nvPr/>
        </p:nvPicPr>
        <p:blipFill>
          <a:blip r:embed="rId2"/>
          <a:stretch>
            <a:fillRect/>
          </a:stretch>
        </p:blipFill>
        <p:spPr>
          <a:xfrm>
            <a:off x="1345724" y="1480780"/>
            <a:ext cx="7634278" cy="4646951"/>
          </a:xfrm>
          <a:prstGeom prst="rect">
            <a:avLst/>
          </a:prstGeom>
        </p:spPr>
      </p:pic>
    </p:spTree>
    <p:extLst>
      <p:ext uri="{BB962C8B-B14F-4D97-AF65-F5344CB8AC3E}">
        <p14:creationId xmlns:p14="http://schemas.microsoft.com/office/powerpoint/2010/main" val="225605729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r>
              <a:rPr lang="nl-BE"/>
              <a:t>Technische principes</a:t>
            </a:r>
            <a:endParaRPr lang="en-US"/>
          </a:p>
        </p:txBody>
      </p:sp>
    </p:spTree>
    <p:extLst>
      <p:ext uri="{BB962C8B-B14F-4D97-AF65-F5344CB8AC3E}">
        <p14:creationId xmlns:p14="http://schemas.microsoft.com/office/powerpoint/2010/main" val="36502403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Doelstelling GIPOD</a:t>
            </a:r>
            <a:endParaRPr lang="en-US"/>
          </a:p>
        </p:txBody>
      </p:sp>
      <p:sp>
        <p:nvSpPr>
          <p:cNvPr id="4" name="Footer Placeholder 3"/>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TWG 1</a:t>
            </a:r>
          </a:p>
        </p:txBody>
      </p:sp>
      <p:sp>
        <p:nvSpPr>
          <p:cNvPr id="6" name="Tijdelijke aanduiding voor datum 5"/>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r>
              <a:rPr lang="en-US" kern="1200">
                <a:solidFill>
                  <a:srgbClr val="6B6B6B"/>
                </a:solidFill>
                <a:ea typeface="+mn-ea"/>
                <a:cs typeface="+mn-cs"/>
              </a:rPr>
              <a:t>9</a:t>
            </a:r>
            <a:r>
              <a:rPr kumimoji="0" lang="en-US"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 November 2018</a:t>
            </a: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
        <p:nvSpPr>
          <p:cNvPr id="9" name="Content Placeholder 2">
            <a:extLst>
              <a:ext uri="{FF2B5EF4-FFF2-40B4-BE49-F238E27FC236}">
                <a16:creationId xmlns:a16="http://schemas.microsoft.com/office/drawing/2014/main" id="{32F8D3DE-758F-4A60-B2B5-FACC2582CB03}"/>
              </a:ext>
            </a:extLst>
          </p:cNvPr>
          <p:cNvSpPr>
            <a:spLocks noGrp="1"/>
          </p:cNvSpPr>
          <p:nvPr/>
        </p:nvSpPr>
        <p:spPr>
          <a:xfrm>
            <a:off x="681038" y="2848790"/>
            <a:ext cx="8543925" cy="1833741"/>
          </a:xfrm>
          <a:prstGeom prst="rect">
            <a:avLst/>
          </a:prstGeom>
          <a:ln>
            <a:solidFill>
              <a:schemeClr val="tx1"/>
            </a:solidFill>
          </a:ln>
        </p:spPr>
        <p:txBody>
          <a:bodyPr vert="horz" lIns="91440" tIns="45720" rIns="91440" bIns="45720" rtlCol="0">
            <a:normAutofit fontScale="70000" lnSpcReduction="20000"/>
          </a:bodyPr>
          <a:lstStyle>
            <a:lvl1pPr marL="342900" marR="0" indent="-3429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400" kern="1200">
                <a:solidFill>
                  <a:schemeClr val="tx1"/>
                </a:solidFill>
                <a:latin typeface="FlandersArtSans-Regular" panose="00000500000000000000" pitchFamily="2" charset="0"/>
                <a:ea typeface="+mn-ea"/>
                <a:cs typeface="+mn-cs"/>
              </a:defRPr>
            </a:lvl1pPr>
            <a:lvl2pPr marL="783771" marR="0" indent="-326571"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2400" kern="1200">
                <a:solidFill>
                  <a:schemeClr val="tx1"/>
                </a:solidFill>
                <a:latin typeface="FlandersArtSans-Regular" panose="00000500000000000000" pitchFamily="2" charset="0"/>
                <a:ea typeface="+mn-ea"/>
                <a:cs typeface="+mn-cs"/>
              </a:defRPr>
            </a:lvl2pPr>
            <a:lvl3pPr marL="1219200" marR="0" indent="-3048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2000" kern="1200">
                <a:solidFill>
                  <a:schemeClr val="tx1"/>
                </a:solidFill>
                <a:latin typeface="FlandersArtSans-Regular" panose="00000500000000000000" pitchFamily="2" charset="0"/>
                <a:ea typeface="+mn-ea"/>
                <a:cs typeface="+mn-cs"/>
              </a:defRPr>
            </a:lvl3pPr>
            <a:lvl4pPr marL="1737360" marR="0" indent="-365760" algn="l" defTabSz="914400" rtl="0" eaLnBrk="1" fontAlgn="auto" latinLnBrk="0" hangingPunct="1">
              <a:lnSpc>
                <a:spcPct val="100000"/>
              </a:lnSpc>
              <a:spcBef>
                <a:spcPts val="700"/>
              </a:spcBef>
              <a:spcAft>
                <a:spcPts val="0"/>
              </a:spcAft>
              <a:buClrTx/>
              <a:buSzPct val="100000"/>
              <a:buFont typeface="Wingdings" panose="05000000000000000000" pitchFamily="2" charset="2"/>
              <a:buChar char="§"/>
              <a:tabLst/>
              <a:defRPr sz="1800" kern="1200">
                <a:solidFill>
                  <a:schemeClr val="tx1"/>
                </a:solidFill>
                <a:latin typeface="FlandersArtSans-Regular" panose="00000500000000000000" pitchFamily="2" charset="0"/>
                <a:ea typeface="+mn-ea"/>
                <a:cs typeface="+mn-cs"/>
              </a:defRPr>
            </a:lvl4pPr>
            <a:lvl5pPr marL="2194560" marR="0" indent="-36576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sz="1800" kern="120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None/>
              <a:tabLst/>
              <a:defRPr/>
            </a:pPr>
            <a:r>
              <a:rPr kumimoji="0" lang="nl-BE" sz="24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rPr>
              <a:t>Artikel 4, GIPOD-decreet.</a:t>
            </a:r>
          </a:p>
          <a:p>
            <a:pPr marL="0" marR="0" lvl="0" indent="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None/>
              <a:tabLst/>
              <a:defRPr/>
            </a:pPr>
            <a:r>
              <a:rPr kumimoji="0" lang="nl-BE" sz="24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rPr>
              <a:t>“Het GIPOD heeft tot doel om de informatiestromen, gerelateerd aan het proces van een geplande inname van de openbare weg in het Vlaamse Gewest, te optimaliseren en op die manier de hinder voor de maatschappij in haar geheel en de weggebruikers in het bijzonder te beperken.”</a:t>
            </a:r>
          </a:p>
          <a:p>
            <a:pPr marL="342900" marR="0" lvl="0" indent="-34290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Char char="&gt;"/>
              <a:tabLst/>
              <a:defRPr/>
            </a:pPr>
            <a:endParaRPr kumimoji="0" lang="nl-BE" sz="24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endParaRPr>
          </a:p>
          <a:p>
            <a:pPr marL="0" marR="0" lvl="0" indent="0" algn="l" defTabSz="914400" rtl="0" eaLnBrk="1" fontAlgn="auto" latinLnBrk="0" hangingPunct="1">
              <a:lnSpc>
                <a:spcPct val="100000"/>
              </a:lnSpc>
              <a:spcBef>
                <a:spcPts val="700"/>
              </a:spcBef>
              <a:spcAft>
                <a:spcPts val="0"/>
              </a:spcAft>
              <a:buClrTx/>
              <a:buSzPct val="100000"/>
              <a:buFont typeface="FlandersArtSans-Regular" panose="00000500000000000000" pitchFamily="2" charset="0"/>
              <a:buNone/>
              <a:tabLst/>
              <a:defRPr/>
            </a:pPr>
            <a:r>
              <a:rPr kumimoji="0" lang="nl-BE" sz="1600" b="0" i="0" u="none" strike="noStrike" kern="1200" cap="none" spc="0" normalizeH="0" baseline="0" noProof="0">
                <a:ln>
                  <a:noFill/>
                </a:ln>
                <a:solidFill>
                  <a:srgbClr val="373636"/>
                </a:solidFill>
                <a:effectLst/>
                <a:uLnTx/>
                <a:uFillTx/>
                <a:latin typeface="FlandersArtSans-Regular" panose="00000500000000000000" pitchFamily="2" charset="0"/>
                <a:ea typeface="+mn-ea"/>
                <a:cs typeface="+mn-cs"/>
              </a:rPr>
              <a:t>Bron: codex.vlaanderen.be</a:t>
            </a:r>
          </a:p>
        </p:txBody>
      </p:sp>
      <p:grpSp>
        <p:nvGrpSpPr>
          <p:cNvPr id="3" name="Group 2">
            <a:extLst>
              <a:ext uri="{FF2B5EF4-FFF2-40B4-BE49-F238E27FC236}">
                <a16:creationId xmlns:a16="http://schemas.microsoft.com/office/drawing/2014/main" id="{1D886480-9D32-AB43-8B5D-D91D5E439A99}"/>
              </a:ext>
            </a:extLst>
          </p:cNvPr>
          <p:cNvGrpSpPr/>
          <p:nvPr/>
        </p:nvGrpSpPr>
        <p:grpSpPr>
          <a:xfrm>
            <a:off x="1296237" y="1899138"/>
            <a:ext cx="2481943" cy="3778181"/>
            <a:chOff x="1296237" y="1899138"/>
            <a:chExt cx="2481943" cy="3778181"/>
          </a:xfrm>
        </p:grpSpPr>
        <p:sp>
          <p:nvSpPr>
            <p:cNvPr id="11" name="Rechthoek 16">
              <a:extLst>
                <a:ext uri="{FF2B5EF4-FFF2-40B4-BE49-F238E27FC236}">
                  <a16:creationId xmlns:a16="http://schemas.microsoft.com/office/drawing/2014/main" id="{B2B1C908-EF32-4FEF-A0A7-DB2A5A416B5F}"/>
                </a:ext>
              </a:extLst>
            </p:cNvPr>
            <p:cNvSpPr/>
            <p:nvPr/>
          </p:nvSpPr>
          <p:spPr>
            <a:xfrm>
              <a:off x="1296237" y="1899138"/>
              <a:ext cx="2481943" cy="377818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799" b="0" i="0" u="none" strike="noStrike" kern="1200" cap="none" spc="0" normalizeH="0" baseline="0" noProof="0">
                <a:ln>
                  <a:noFill/>
                </a:ln>
                <a:solidFill>
                  <a:prstClr val="white"/>
                </a:solidFill>
                <a:effectLst/>
                <a:uLnTx/>
                <a:uFillTx/>
                <a:latin typeface="Calibri"/>
                <a:ea typeface="+mn-ea"/>
                <a:cs typeface="+mn-cs"/>
              </a:endParaRPr>
            </a:p>
          </p:txBody>
        </p:sp>
        <p:sp>
          <p:nvSpPr>
            <p:cNvPr id="12" name="Rechthoek 6">
              <a:extLst>
                <a:ext uri="{FF2B5EF4-FFF2-40B4-BE49-F238E27FC236}">
                  <a16:creationId xmlns:a16="http://schemas.microsoft.com/office/drawing/2014/main" id="{329F01BF-EA20-44D2-B932-5FC61AD86B30}"/>
                </a:ext>
              </a:extLst>
            </p:cNvPr>
            <p:cNvSpPr/>
            <p:nvPr/>
          </p:nvSpPr>
          <p:spPr>
            <a:xfrm>
              <a:off x="1468474" y="2053273"/>
              <a:ext cx="2056241" cy="360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1" i="0" u="none" strike="noStrike" kern="1200" cap="none" spc="0" normalizeH="0" baseline="0" noProof="0">
                  <a:ln>
                    <a:noFill/>
                  </a:ln>
                  <a:solidFill>
                    <a:srgbClr val="373636"/>
                  </a:solidFill>
                  <a:effectLst/>
                  <a:uLnTx/>
                  <a:uFillTx/>
                  <a:latin typeface="Calibri"/>
                  <a:ea typeface="+mn-ea"/>
                  <a:cs typeface="+mn-cs"/>
                </a:rPr>
                <a:t>informatiestromen</a:t>
              </a:r>
            </a:p>
          </p:txBody>
        </p:sp>
        <p:sp>
          <p:nvSpPr>
            <p:cNvPr id="13" name="Rechthoek 7">
              <a:extLst>
                <a:ext uri="{FF2B5EF4-FFF2-40B4-BE49-F238E27FC236}">
                  <a16:creationId xmlns:a16="http://schemas.microsoft.com/office/drawing/2014/main" id="{E4FC80C8-CB80-49B3-8161-35876FD1CFEE}"/>
                </a:ext>
              </a:extLst>
            </p:cNvPr>
            <p:cNvSpPr/>
            <p:nvPr/>
          </p:nvSpPr>
          <p:spPr>
            <a:xfrm>
              <a:off x="1468472" y="2735050"/>
              <a:ext cx="2056241" cy="360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0" i="0" u="none" strike="noStrike" kern="1200" cap="none" spc="0" normalizeH="0" baseline="0" noProof="0">
                  <a:ln>
                    <a:noFill/>
                  </a:ln>
                  <a:solidFill>
                    <a:srgbClr val="373636"/>
                  </a:solidFill>
                  <a:effectLst/>
                  <a:uLnTx/>
                  <a:uFillTx/>
                  <a:latin typeface="Calibri"/>
                  <a:ea typeface="+mn-ea"/>
                  <a:cs typeface="+mn-cs"/>
                </a:rPr>
                <a:t>proces</a:t>
              </a:r>
            </a:p>
          </p:txBody>
        </p:sp>
        <p:sp>
          <p:nvSpPr>
            <p:cNvPr id="14" name="Rechthoek 8">
              <a:extLst>
                <a:ext uri="{FF2B5EF4-FFF2-40B4-BE49-F238E27FC236}">
                  <a16:creationId xmlns:a16="http://schemas.microsoft.com/office/drawing/2014/main" id="{C9B18E0A-9537-4887-A33A-8D6FA66803F3}"/>
                </a:ext>
              </a:extLst>
            </p:cNvPr>
            <p:cNvSpPr/>
            <p:nvPr/>
          </p:nvSpPr>
          <p:spPr>
            <a:xfrm>
              <a:off x="1468474" y="3447793"/>
              <a:ext cx="2056241" cy="360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0" i="0" u="none" strike="noStrike" kern="1200" cap="none" spc="0" normalizeH="0" baseline="0" noProof="0">
                  <a:ln>
                    <a:noFill/>
                  </a:ln>
                  <a:solidFill>
                    <a:srgbClr val="373636"/>
                  </a:solidFill>
                  <a:effectLst/>
                  <a:uLnTx/>
                  <a:uFillTx/>
                  <a:latin typeface="Calibri"/>
                  <a:ea typeface="+mn-ea"/>
                  <a:cs typeface="+mn-cs"/>
                </a:rPr>
                <a:t>geplande inname</a:t>
              </a:r>
            </a:p>
          </p:txBody>
        </p:sp>
        <p:sp>
          <p:nvSpPr>
            <p:cNvPr id="15" name="Rechthoek 9">
              <a:extLst>
                <a:ext uri="{FF2B5EF4-FFF2-40B4-BE49-F238E27FC236}">
                  <a16:creationId xmlns:a16="http://schemas.microsoft.com/office/drawing/2014/main" id="{E767DF14-B615-4915-8A13-3A4419F585E8}"/>
                </a:ext>
              </a:extLst>
            </p:cNvPr>
            <p:cNvSpPr/>
            <p:nvPr/>
          </p:nvSpPr>
          <p:spPr>
            <a:xfrm>
              <a:off x="1468474" y="4174131"/>
              <a:ext cx="2056241" cy="360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0" i="0" u="none" strike="noStrike" kern="1200" cap="none" spc="0" normalizeH="0" baseline="0" noProof="0">
                  <a:ln>
                    <a:noFill/>
                  </a:ln>
                  <a:solidFill>
                    <a:srgbClr val="373636"/>
                  </a:solidFill>
                  <a:effectLst/>
                  <a:uLnTx/>
                  <a:uFillTx/>
                  <a:latin typeface="Calibri"/>
                  <a:ea typeface="+mn-ea"/>
                  <a:cs typeface="+mn-cs"/>
                </a:rPr>
                <a:t>openbare weg</a:t>
              </a:r>
            </a:p>
          </p:txBody>
        </p:sp>
        <p:sp>
          <p:nvSpPr>
            <p:cNvPr id="16" name="Rechthoek 10">
              <a:extLst>
                <a:ext uri="{FF2B5EF4-FFF2-40B4-BE49-F238E27FC236}">
                  <a16:creationId xmlns:a16="http://schemas.microsoft.com/office/drawing/2014/main" id="{258E2E0E-C93B-4115-93F1-44BAAFE651B3}"/>
                </a:ext>
              </a:extLst>
            </p:cNvPr>
            <p:cNvSpPr/>
            <p:nvPr/>
          </p:nvSpPr>
          <p:spPr>
            <a:xfrm>
              <a:off x="1468472" y="5117430"/>
              <a:ext cx="2056241" cy="360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1" i="0" u="none" strike="noStrike" kern="1200" cap="none" spc="0" normalizeH="0" baseline="0" noProof="0">
                  <a:ln>
                    <a:noFill/>
                  </a:ln>
                  <a:solidFill>
                    <a:srgbClr val="373636"/>
                  </a:solidFill>
                  <a:effectLst/>
                  <a:uLnTx/>
                  <a:uFillTx/>
                  <a:latin typeface="Calibri"/>
                  <a:ea typeface="+mn-ea"/>
                  <a:cs typeface="+mn-cs"/>
                </a:rPr>
                <a:t>optimaliseren</a:t>
              </a:r>
            </a:p>
          </p:txBody>
        </p:sp>
      </p:grpSp>
      <p:grpSp>
        <p:nvGrpSpPr>
          <p:cNvPr id="5" name="Group 4">
            <a:extLst>
              <a:ext uri="{FF2B5EF4-FFF2-40B4-BE49-F238E27FC236}">
                <a16:creationId xmlns:a16="http://schemas.microsoft.com/office/drawing/2014/main" id="{FD8A75B5-6AE7-B44D-87C4-7C059AEC6D67}"/>
              </a:ext>
            </a:extLst>
          </p:cNvPr>
          <p:cNvGrpSpPr/>
          <p:nvPr/>
        </p:nvGrpSpPr>
        <p:grpSpPr>
          <a:xfrm>
            <a:off x="5849815" y="1919320"/>
            <a:ext cx="2481943" cy="3778181"/>
            <a:chOff x="5849815" y="1919320"/>
            <a:chExt cx="2481943" cy="3778181"/>
          </a:xfrm>
        </p:grpSpPr>
        <p:sp>
          <p:nvSpPr>
            <p:cNvPr id="10" name="Rechthoek 17">
              <a:extLst>
                <a:ext uri="{FF2B5EF4-FFF2-40B4-BE49-F238E27FC236}">
                  <a16:creationId xmlns:a16="http://schemas.microsoft.com/office/drawing/2014/main" id="{A6ED110A-326D-48B4-A100-597384D749CE}"/>
                </a:ext>
              </a:extLst>
            </p:cNvPr>
            <p:cNvSpPr/>
            <p:nvPr/>
          </p:nvSpPr>
          <p:spPr>
            <a:xfrm>
              <a:off x="5849815" y="1919320"/>
              <a:ext cx="2481943" cy="377818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799" b="0" i="0" u="none" strike="noStrike" kern="1200" cap="none" spc="0" normalizeH="0" baseline="0" noProof="0">
                <a:ln>
                  <a:noFill/>
                </a:ln>
                <a:solidFill>
                  <a:prstClr val="white"/>
                </a:solidFill>
                <a:effectLst/>
                <a:uLnTx/>
                <a:uFillTx/>
                <a:latin typeface="Calibri"/>
                <a:ea typeface="+mn-ea"/>
                <a:cs typeface="+mn-cs"/>
              </a:endParaRPr>
            </a:p>
          </p:txBody>
        </p:sp>
        <p:sp>
          <p:nvSpPr>
            <p:cNvPr id="17" name="Rechthoek 11">
              <a:extLst>
                <a:ext uri="{FF2B5EF4-FFF2-40B4-BE49-F238E27FC236}">
                  <a16:creationId xmlns:a16="http://schemas.microsoft.com/office/drawing/2014/main" id="{A952C810-C034-425D-8057-B1F96766CA04}"/>
                </a:ext>
              </a:extLst>
            </p:cNvPr>
            <p:cNvSpPr/>
            <p:nvPr/>
          </p:nvSpPr>
          <p:spPr>
            <a:xfrm>
              <a:off x="5981859" y="2053273"/>
              <a:ext cx="2056241" cy="360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1" i="0" u="none" strike="noStrike" kern="1200" cap="none" spc="0" normalizeH="0" baseline="0" noProof="0">
                  <a:ln>
                    <a:noFill/>
                  </a:ln>
                  <a:solidFill>
                    <a:srgbClr val="373636"/>
                  </a:solidFill>
                  <a:effectLst/>
                  <a:uLnTx/>
                  <a:uFillTx/>
                  <a:latin typeface="Calibri"/>
                  <a:ea typeface="+mn-ea"/>
                  <a:cs typeface="+mn-cs"/>
                </a:rPr>
                <a:t>hinder</a:t>
              </a:r>
            </a:p>
          </p:txBody>
        </p:sp>
        <p:sp>
          <p:nvSpPr>
            <p:cNvPr id="18" name="Rechthoek 13">
              <a:extLst>
                <a:ext uri="{FF2B5EF4-FFF2-40B4-BE49-F238E27FC236}">
                  <a16:creationId xmlns:a16="http://schemas.microsoft.com/office/drawing/2014/main" id="{2AB51065-7839-4514-AC2A-69B16410BC0C}"/>
                </a:ext>
              </a:extLst>
            </p:cNvPr>
            <p:cNvSpPr/>
            <p:nvPr/>
          </p:nvSpPr>
          <p:spPr>
            <a:xfrm>
              <a:off x="5981856" y="3050744"/>
              <a:ext cx="2056241" cy="360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0" i="0" u="none" strike="noStrike" kern="1200" cap="none" spc="0" normalizeH="0" baseline="0" noProof="0">
                  <a:ln>
                    <a:noFill/>
                  </a:ln>
                  <a:solidFill>
                    <a:srgbClr val="373636"/>
                  </a:solidFill>
                  <a:effectLst/>
                  <a:uLnTx/>
                  <a:uFillTx/>
                  <a:latin typeface="Calibri"/>
                  <a:ea typeface="+mn-ea"/>
                  <a:cs typeface="+mn-cs"/>
                </a:rPr>
                <a:t>maatschappij</a:t>
              </a:r>
            </a:p>
          </p:txBody>
        </p:sp>
        <p:sp>
          <p:nvSpPr>
            <p:cNvPr id="19" name="Rechthoek 14">
              <a:extLst>
                <a:ext uri="{FF2B5EF4-FFF2-40B4-BE49-F238E27FC236}">
                  <a16:creationId xmlns:a16="http://schemas.microsoft.com/office/drawing/2014/main" id="{103B91E1-D571-4D74-963E-79CAA8422E83}"/>
                </a:ext>
              </a:extLst>
            </p:cNvPr>
            <p:cNvSpPr/>
            <p:nvPr/>
          </p:nvSpPr>
          <p:spPr>
            <a:xfrm>
              <a:off x="5981859" y="4174131"/>
              <a:ext cx="2056241" cy="360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0" i="0" u="none" strike="noStrike" kern="1200" cap="none" spc="0" normalizeH="0" baseline="0" noProof="0">
                  <a:ln>
                    <a:noFill/>
                  </a:ln>
                  <a:solidFill>
                    <a:srgbClr val="373636"/>
                  </a:solidFill>
                  <a:effectLst/>
                  <a:uLnTx/>
                  <a:uFillTx/>
                  <a:latin typeface="Calibri"/>
                  <a:ea typeface="+mn-ea"/>
                  <a:cs typeface="+mn-cs"/>
                </a:rPr>
                <a:t>weggebruikers</a:t>
              </a:r>
            </a:p>
          </p:txBody>
        </p:sp>
        <p:sp>
          <p:nvSpPr>
            <p:cNvPr id="20" name="Rechthoek 15">
              <a:extLst>
                <a:ext uri="{FF2B5EF4-FFF2-40B4-BE49-F238E27FC236}">
                  <a16:creationId xmlns:a16="http://schemas.microsoft.com/office/drawing/2014/main" id="{0A56D208-FE58-4310-B524-3DDA66A570DB}"/>
                </a:ext>
              </a:extLst>
            </p:cNvPr>
            <p:cNvSpPr/>
            <p:nvPr/>
          </p:nvSpPr>
          <p:spPr>
            <a:xfrm>
              <a:off x="5981857" y="5117430"/>
              <a:ext cx="2056241" cy="360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BE" sz="1799" b="1" i="0" u="none" strike="noStrike" kern="1200" cap="none" spc="0" normalizeH="0" baseline="0" noProof="0">
                  <a:ln>
                    <a:noFill/>
                  </a:ln>
                  <a:solidFill>
                    <a:srgbClr val="373636"/>
                  </a:solidFill>
                  <a:effectLst/>
                  <a:uLnTx/>
                  <a:uFillTx/>
                  <a:latin typeface="Calibri"/>
                  <a:ea typeface="+mn-ea"/>
                  <a:cs typeface="+mn-cs"/>
                </a:rPr>
                <a:t>beperken</a:t>
              </a:r>
            </a:p>
          </p:txBody>
        </p:sp>
      </p:grpSp>
      <p:sp>
        <p:nvSpPr>
          <p:cNvPr id="21" name="Pijl: rechts 18">
            <a:extLst>
              <a:ext uri="{FF2B5EF4-FFF2-40B4-BE49-F238E27FC236}">
                <a16:creationId xmlns:a16="http://schemas.microsoft.com/office/drawing/2014/main" id="{9BE7CD9E-8AC8-41F5-8B2D-06A56BB39097}"/>
              </a:ext>
            </a:extLst>
          </p:cNvPr>
          <p:cNvSpPr/>
          <p:nvPr/>
        </p:nvSpPr>
        <p:spPr>
          <a:xfrm>
            <a:off x="4104866" y="3156562"/>
            <a:ext cx="1418263" cy="1303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235" rtl="0" eaLnBrk="1" latinLnBrk="0" hangingPunct="1">
              <a:defRPr sz="1799" kern="1200">
                <a:solidFill>
                  <a:schemeClr val="lt1"/>
                </a:solidFill>
                <a:latin typeface="+mn-lt"/>
                <a:ea typeface="+mn-ea"/>
                <a:cs typeface="+mn-cs"/>
              </a:defRPr>
            </a:lvl1pPr>
            <a:lvl2pPr marL="457117" algn="l" defTabSz="914235" rtl="0" eaLnBrk="1" latinLnBrk="0" hangingPunct="1">
              <a:defRPr sz="1799" kern="1200">
                <a:solidFill>
                  <a:schemeClr val="lt1"/>
                </a:solidFill>
                <a:latin typeface="+mn-lt"/>
                <a:ea typeface="+mn-ea"/>
                <a:cs typeface="+mn-cs"/>
              </a:defRPr>
            </a:lvl2pPr>
            <a:lvl3pPr marL="914235" algn="l" defTabSz="914235" rtl="0" eaLnBrk="1" latinLnBrk="0" hangingPunct="1">
              <a:defRPr sz="1799" kern="1200">
                <a:solidFill>
                  <a:schemeClr val="lt1"/>
                </a:solidFill>
                <a:latin typeface="+mn-lt"/>
                <a:ea typeface="+mn-ea"/>
                <a:cs typeface="+mn-cs"/>
              </a:defRPr>
            </a:lvl3pPr>
            <a:lvl4pPr marL="1371353" algn="l" defTabSz="914235" rtl="0" eaLnBrk="1" latinLnBrk="0" hangingPunct="1">
              <a:defRPr sz="1799" kern="1200">
                <a:solidFill>
                  <a:schemeClr val="lt1"/>
                </a:solidFill>
                <a:latin typeface="+mn-lt"/>
                <a:ea typeface="+mn-ea"/>
                <a:cs typeface="+mn-cs"/>
              </a:defRPr>
            </a:lvl4pPr>
            <a:lvl5pPr marL="1828470" algn="l" defTabSz="914235" rtl="0" eaLnBrk="1" latinLnBrk="0" hangingPunct="1">
              <a:defRPr sz="1799" kern="1200">
                <a:solidFill>
                  <a:schemeClr val="lt1"/>
                </a:solidFill>
                <a:latin typeface="+mn-lt"/>
                <a:ea typeface="+mn-ea"/>
                <a:cs typeface="+mn-cs"/>
              </a:defRPr>
            </a:lvl5pPr>
            <a:lvl6pPr marL="2285588" algn="l" defTabSz="914235" rtl="0" eaLnBrk="1" latinLnBrk="0" hangingPunct="1">
              <a:defRPr sz="1799" kern="1200">
                <a:solidFill>
                  <a:schemeClr val="lt1"/>
                </a:solidFill>
                <a:latin typeface="+mn-lt"/>
                <a:ea typeface="+mn-ea"/>
                <a:cs typeface="+mn-cs"/>
              </a:defRPr>
            </a:lvl6pPr>
            <a:lvl7pPr marL="2742705" algn="l" defTabSz="914235" rtl="0" eaLnBrk="1" latinLnBrk="0" hangingPunct="1">
              <a:defRPr sz="1799" kern="1200">
                <a:solidFill>
                  <a:schemeClr val="lt1"/>
                </a:solidFill>
                <a:latin typeface="+mn-lt"/>
                <a:ea typeface="+mn-ea"/>
                <a:cs typeface="+mn-cs"/>
              </a:defRPr>
            </a:lvl7pPr>
            <a:lvl8pPr marL="3199823" algn="l" defTabSz="914235" rtl="0" eaLnBrk="1" latinLnBrk="0" hangingPunct="1">
              <a:defRPr sz="1799" kern="1200">
                <a:solidFill>
                  <a:schemeClr val="lt1"/>
                </a:solidFill>
                <a:latin typeface="+mn-lt"/>
                <a:ea typeface="+mn-ea"/>
                <a:cs typeface="+mn-cs"/>
              </a:defRPr>
            </a:lvl8pPr>
            <a:lvl9pPr marL="3656940" algn="l" defTabSz="914235" rtl="0" eaLnBrk="1" latinLnBrk="0" hangingPunct="1">
              <a:defRPr sz="1799" kern="1200">
                <a:solidFill>
                  <a:schemeClr val="lt1"/>
                </a:solidFill>
                <a:latin typeface="+mn-lt"/>
                <a:ea typeface="+mn-ea"/>
                <a:cs typeface="+mn-cs"/>
              </a:defRPr>
            </a:lvl9pPr>
          </a:lstStyle>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BE" sz="1799"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8545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xit" presetSubtype="0" fill="hold" grpId="0" nodeType="withEffect">
                                  <p:stCondLst>
                                    <p:cond delay="0"/>
                                  </p:stCondLst>
                                  <p:childTnLst>
                                    <p:animEffect transition="out" filter="dissolv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idx="1"/>
          </p:nvPr>
        </p:nvSpPr>
        <p:spPr/>
        <p:txBody>
          <a:bodyPr/>
          <a:lstStyle/>
          <a:p>
            <a:r>
              <a:rPr lang="en-US">
                <a:hlinkClick r:id="rId2"/>
              </a:rPr>
              <a:t>https://smart.flanders.be/resources/</a:t>
            </a:r>
            <a:endParaRPr lang="en-US"/>
          </a:p>
          <a:p>
            <a:r>
              <a:rPr lang="nl-BE"/>
              <a:t>Hergebruik maximaliseren</a:t>
            </a:r>
          </a:p>
          <a:p>
            <a:r>
              <a:rPr lang="nl-BE"/>
              <a:t>CORS headers</a:t>
            </a:r>
          </a:p>
          <a:p>
            <a:r>
              <a:rPr lang="nl-BE"/>
              <a:t>HTTP caching</a:t>
            </a:r>
          </a:p>
          <a:p>
            <a:r>
              <a:rPr lang="nl-BE"/>
              <a:t>Licentie toevoegen</a:t>
            </a:r>
          </a:p>
          <a:p>
            <a:r>
              <a:rPr lang="nl-BE"/>
              <a:t>HTTPS URI’s</a:t>
            </a:r>
          </a:p>
          <a:p>
            <a:r>
              <a:rPr lang="nl-BE"/>
              <a:t>Paginering / CRUD / Taal -&gt; OSLO</a:t>
            </a:r>
            <a:endParaRPr lang="en-US"/>
          </a:p>
          <a:p>
            <a:endParaRPr lang="en-US"/>
          </a:p>
        </p:txBody>
      </p:sp>
      <p:sp>
        <p:nvSpPr>
          <p:cNvPr id="3" name="Title 2"/>
          <p:cNvSpPr>
            <a:spLocks noGrp="1"/>
          </p:cNvSpPr>
          <p:nvPr>
            <p:ph type="title"/>
          </p:nvPr>
        </p:nvSpPr>
        <p:spPr/>
        <p:txBody>
          <a:bodyPr/>
          <a:lstStyle/>
          <a:p>
            <a:r>
              <a:rPr lang="nl-BE"/>
              <a:t>Technische principes</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40</a:t>
            </a:fld>
            <a:endParaRPr lang="nl-BE"/>
          </a:p>
        </p:txBody>
      </p:sp>
    </p:spTree>
    <p:extLst>
      <p:ext uri="{BB962C8B-B14F-4D97-AF65-F5344CB8AC3E}">
        <p14:creationId xmlns:p14="http://schemas.microsoft.com/office/powerpoint/2010/main" val="140419097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idx="1"/>
          </p:nvPr>
        </p:nvSpPr>
        <p:spPr/>
        <p:txBody>
          <a:bodyPr/>
          <a:lstStyle/>
          <a:p>
            <a:r>
              <a:rPr lang="nl-BE"/>
              <a:t>Test jouw dataset uit met de SF Validator:</a:t>
            </a:r>
          </a:p>
          <a:p>
            <a:pPr lvl="1"/>
            <a:r>
              <a:rPr lang="en-US">
                <a:hlinkClick r:id="rId2"/>
              </a:rPr>
              <a:t>https://smart.flanders.be/resources/validator</a:t>
            </a:r>
            <a:endParaRPr lang="en-US"/>
          </a:p>
          <a:p>
            <a:pPr lvl="1"/>
            <a:endParaRPr lang="en-US"/>
          </a:p>
          <a:p>
            <a:endParaRPr lang="en-US"/>
          </a:p>
        </p:txBody>
      </p:sp>
      <p:sp>
        <p:nvSpPr>
          <p:cNvPr id="3" name="Title 2"/>
          <p:cNvSpPr>
            <a:spLocks noGrp="1"/>
          </p:cNvSpPr>
          <p:nvPr>
            <p:ph type="title"/>
          </p:nvPr>
        </p:nvSpPr>
        <p:spPr/>
        <p:txBody>
          <a:bodyPr/>
          <a:lstStyle/>
          <a:p>
            <a:r>
              <a:rPr lang="nl-BE"/>
              <a:t>Validator</a:t>
            </a:r>
            <a:endParaRPr lang="en-US"/>
          </a:p>
        </p:txBody>
      </p:sp>
      <p:sp>
        <p:nvSpPr>
          <p:cNvPr id="4" name="Slide Number Placeholder 3"/>
          <p:cNvSpPr>
            <a:spLocks noGrp="1"/>
          </p:cNvSpPr>
          <p:nvPr>
            <p:ph type="sldNum" sz="quarter" idx="2"/>
          </p:nvPr>
        </p:nvSpPr>
        <p:spPr/>
        <p:txBody>
          <a:bodyPr/>
          <a:lstStyle/>
          <a:p>
            <a:fld id="{C9C406F6-A053-43CA-AEC8-FA3EEE83A3FB}" type="slidenum">
              <a:rPr lang="nl-BE" smtClean="0"/>
              <a:pPr/>
              <a:t>41</a:t>
            </a:fld>
            <a:endParaRPr lang="nl-BE"/>
          </a:p>
        </p:txBody>
      </p:sp>
    </p:spTree>
    <p:extLst>
      <p:ext uri="{BB962C8B-B14F-4D97-AF65-F5344CB8AC3E}">
        <p14:creationId xmlns:p14="http://schemas.microsoft.com/office/powerpoint/2010/main" val="331460972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ubtitle 6"/>
          <p:cNvSpPr txBox="1">
            <a:spLocks noGrp="1"/>
          </p:cNvSpPr>
          <p:nvPr>
            <p:ph type="body" sz="quarter" idx="1"/>
          </p:nvPr>
        </p:nvSpPr>
        <p:spPr>
          <a:xfrm>
            <a:off x="1028712" y="4509834"/>
            <a:ext cx="5094419" cy="1112526"/>
          </a:xfrm>
          <a:prstGeom prst="rect">
            <a:avLst/>
          </a:prstGeom>
        </p:spPr>
        <p:txBody>
          <a:bodyPr/>
          <a:lstStyle/>
          <a:p>
            <a:endParaRPr lang="nl-BE"/>
          </a:p>
          <a:p>
            <a:endParaRPr/>
          </a:p>
        </p:txBody>
      </p:sp>
      <p:sp>
        <p:nvSpPr>
          <p:cNvPr id="139" name="Title 5"/>
          <p:cNvSpPr txBox="1">
            <a:spLocks noGrp="1"/>
          </p:cNvSpPr>
          <p:nvPr>
            <p:ph type="title"/>
          </p:nvPr>
        </p:nvSpPr>
        <p:spPr>
          <a:prstGeom prst="rect">
            <a:avLst/>
          </a:prstGeom>
        </p:spPr>
        <p:txBody>
          <a:bodyPr/>
          <a:lstStyle/>
          <a:p>
            <a:r>
              <a:rPr lang="nl-BE"/>
              <a:t>LBLOD</a:t>
            </a:r>
            <a:br>
              <a:rPr lang="nl-BE"/>
            </a:br>
            <a:r>
              <a:rPr lang="nl-NL" sz="3200"/>
              <a:t>Lokale Besluiten als Gelinkte (Open) Data</a:t>
            </a:r>
            <a:endParaRPr/>
          </a:p>
        </p:txBody>
      </p:sp>
    </p:spTree>
    <p:extLst>
      <p:ext uri="{BB962C8B-B14F-4D97-AF65-F5344CB8AC3E}">
        <p14:creationId xmlns:p14="http://schemas.microsoft.com/office/powerpoint/2010/main" val="32852007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8887" y="1717082"/>
            <a:ext cx="8856076" cy="3944638"/>
          </a:xfrm>
        </p:spPr>
        <p:txBody>
          <a:bodyPr>
            <a:normAutofit/>
          </a:bodyPr>
          <a:lstStyle/>
          <a:p>
            <a:pPr marL="0" indent="0">
              <a:buNone/>
            </a:pPr>
            <a:r>
              <a:rPr lang="nl-NL" b="1"/>
              <a:t>Doelstelling:</a:t>
            </a:r>
          </a:p>
          <a:p>
            <a:pPr marL="0" indent="0">
              <a:buNone/>
            </a:pPr>
            <a:r>
              <a:rPr lang="nl-NL">
                <a:solidFill>
                  <a:srgbClr val="727272"/>
                </a:solidFill>
              </a:rPr>
              <a:t>Het beschikbaar stellen van gegevens waardoor deze gegevens kunnen hergebruikt worden door (lokale) overheden en burgers</a:t>
            </a:r>
          </a:p>
          <a:p>
            <a:pPr marL="0" indent="0">
              <a:buNone/>
            </a:pPr>
            <a:endParaRPr lang="nl-NL" b="1"/>
          </a:p>
          <a:p>
            <a:r>
              <a:rPr lang="nl-NL">
                <a:solidFill>
                  <a:schemeClr val="accent3">
                    <a:lumMod val="75000"/>
                  </a:schemeClr>
                </a:solidFill>
              </a:rPr>
              <a:t>Centrale vindplaats voor all besluiten</a:t>
            </a:r>
          </a:p>
          <a:p>
            <a:r>
              <a:rPr lang="nl-NL">
                <a:solidFill>
                  <a:schemeClr val="accent3">
                    <a:lumMod val="75000"/>
                  </a:schemeClr>
                </a:solidFill>
              </a:rPr>
              <a:t>Gelinkte databanken automatisch gevoed vanuit gelinkte besluiten</a:t>
            </a:r>
          </a:p>
          <a:p>
            <a:r>
              <a:rPr lang="nl-NL">
                <a:solidFill>
                  <a:schemeClr val="accent3">
                    <a:lumMod val="75000"/>
                  </a:schemeClr>
                </a:solidFill>
              </a:rPr>
              <a:t>Automatisch voldoen aan verplichtingen qua toezicht</a:t>
            </a:r>
          </a:p>
          <a:p>
            <a:r>
              <a:rPr lang="nl-NL">
                <a:solidFill>
                  <a:schemeClr val="accent3">
                    <a:lumMod val="75000"/>
                  </a:schemeClr>
                </a:solidFill>
              </a:rPr>
              <a:t>Betere integratie met websites en zoekmachines</a:t>
            </a:r>
          </a:p>
          <a:p>
            <a:pPr marL="0" indent="0">
              <a:buNone/>
            </a:pPr>
            <a:endParaRPr lang="nl-NL"/>
          </a:p>
          <a:p>
            <a:pPr marL="0" indent="0">
              <a:buNone/>
            </a:pPr>
            <a:endParaRPr lang="nl-NL"/>
          </a:p>
        </p:txBody>
      </p:sp>
      <p:sp>
        <p:nvSpPr>
          <p:cNvPr id="5" name="Title 2"/>
          <p:cNvSpPr txBox="1">
            <a:spLocks/>
          </p:cNvSpPr>
          <p:nvPr/>
        </p:nvSpPr>
        <p:spPr>
          <a:xfrm>
            <a:off x="368887" y="939603"/>
            <a:ext cx="8856076" cy="515478"/>
          </a:xfrm>
          <a:prstGeom prst="rect">
            <a:avLst/>
          </a:prstGeom>
          <a:noFill/>
          <a:ln>
            <a:noFill/>
          </a:ln>
        </p:spPr>
        <p:txBody>
          <a:bodyPr vert="horz" wrap="square" lIns="74295" tIns="37148" rIns="74295" bIns="37148" rtlCol="0" anchor="t" anchorCtr="0">
            <a:norm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r>
              <a:rPr lang="nl-NL" sz="2600">
                <a:latin typeface="FlandersArtSans-Bold" panose="020B0604020202020204" charset="0"/>
              </a:rPr>
              <a:t>Wat is LBLOD – Lokale Besluiten als Gelinkte Open Data</a:t>
            </a:r>
          </a:p>
        </p:txBody>
      </p:sp>
    </p:spTree>
    <p:extLst>
      <p:ext uri="{BB962C8B-B14F-4D97-AF65-F5344CB8AC3E}">
        <p14:creationId xmlns:p14="http://schemas.microsoft.com/office/powerpoint/2010/main" val="64870403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560;p70"/>
          <p:cNvSpPr/>
          <p:nvPr/>
        </p:nvSpPr>
        <p:spPr>
          <a:xfrm>
            <a:off x="1978217" y="3628501"/>
            <a:ext cx="6480672" cy="891018"/>
          </a:xfrm>
          <a:prstGeom prst="round2SameRect">
            <a:avLst>
              <a:gd name="adj1" fmla="val 16667"/>
              <a:gd name="adj2" fmla="val 0"/>
            </a:avLst>
          </a:prstGeom>
          <a:solidFill>
            <a:schemeClr val="lt2"/>
          </a:solidFill>
          <a:ln w="19050" cap="flat" cmpd="sng">
            <a:solidFill>
              <a:srgbClr val="FFFFFF"/>
            </a:solidFill>
            <a:prstDash val="solid"/>
            <a:round/>
            <a:headEnd type="none" w="sm" len="sm"/>
            <a:tailEnd type="none" w="sm" len="sm"/>
          </a:ln>
        </p:spPr>
        <p:txBody>
          <a:bodyPr spcFirstLastPara="1" wrap="square" lIns="99044" tIns="99044" rIns="99044" bIns="99044" anchor="t" anchorCtr="0">
            <a:noAutofit/>
          </a:bodyPr>
          <a:lstStyle/>
          <a:p>
            <a:pPr algn="r"/>
            <a:endParaRPr sz="975">
              <a:latin typeface="Proxima Nova"/>
              <a:ea typeface="Proxima Nova"/>
              <a:cs typeface="Proxima Nova"/>
              <a:sym typeface="Proxima Nova"/>
            </a:endParaRPr>
          </a:p>
        </p:txBody>
      </p:sp>
      <p:sp>
        <p:nvSpPr>
          <p:cNvPr id="5" name="Title 2"/>
          <p:cNvSpPr txBox="1">
            <a:spLocks/>
          </p:cNvSpPr>
          <p:nvPr/>
        </p:nvSpPr>
        <p:spPr>
          <a:xfrm>
            <a:off x="368887" y="939603"/>
            <a:ext cx="8856076" cy="515478"/>
          </a:xfrm>
          <a:prstGeom prst="rect">
            <a:avLst/>
          </a:prstGeom>
          <a:noFill/>
          <a:ln>
            <a:noFill/>
          </a:ln>
        </p:spPr>
        <p:txBody>
          <a:bodyPr vert="horz" wrap="square" lIns="74295" tIns="37148" rIns="74295" bIns="37148" rtlCol="0" anchor="t" anchorCtr="0">
            <a:norm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r>
              <a:rPr lang="nl-NL" sz="2600">
                <a:latin typeface="FlandersArtSans-Bold" panose="020B0604020202020204" charset="0"/>
              </a:rPr>
              <a:t>Wat is LBLOD – Lokale Besluiten als Gelinkte Open Data</a:t>
            </a:r>
          </a:p>
        </p:txBody>
      </p:sp>
      <p:sp>
        <p:nvSpPr>
          <p:cNvPr id="6" name="Content Placeholder 1"/>
          <p:cNvSpPr>
            <a:spLocks noGrp="1"/>
          </p:cNvSpPr>
          <p:nvPr>
            <p:ph sz="quarter" idx="10"/>
          </p:nvPr>
        </p:nvSpPr>
        <p:spPr>
          <a:xfrm>
            <a:off x="368887" y="1717082"/>
            <a:ext cx="8856076" cy="3944638"/>
          </a:xfrm>
        </p:spPr>
        <p:txBody>
          <a:bodyPr>
            <a:normAutofit/>
          </a:bodyPr>
          <a:lstStyle/>
          <a:p>
            <a:pPr marL="0" indent="0">
              <a:buNone/>
            </a:pPr>
            <a:r>
              <a:rPr lang="nl-NL" b="1"/>
              <a:t>Hoe:</a:t>
            </a:r>
          </a:p>
          <a:p>
            <a:pPr marL="0" indent="0">
              <a:buNone/>
            </a:pPr>
            <a:r>
              <a:rPr lang="nl-NL">
                <a:solidFill>
                  <a:srgbClr val="727272"/>
                </a:solidFill>
              </a:rPr>
              <a:t>Opstellen van </a:t>
            </a:r>
            <a:r>
              <a:rPr lang="nl-NL" b="1">
                <a:solidFill>
                  <a:srgbClr val="727272"/>
                </a:solidFill>
              </a:rPr>
              <a:t>OSLO – standaarden </a:t>
            </a:r>
            <a:r>
              <a:rPr lang="nl-NL">
                <a:solidFill>
                  <a:srgbClr val="727272"/>
                </a:solidFill>
              </a:rPr>
              <a:t>voor de uitwisseling van informatie</a:t>
            </a:r>
          </a:p>
          <a:p>
            <a:pPr marL="0" indent="0">
              <a:buNone/>
            </a:pPr>
            <a:r>
              <a:rPr lang="nl-NL">
                <a:solidFill>
                  <a:srgbClr val="727272"/>
                </a:solidFill>
              </a:rPr>
              <a:t>	</a:t>
            </a:r>
            <a:endParaRPr lang="nl-NL"/>
          </a:p>
        </p:txBody>
      </p:sp>
      <p:sp>
        <p:nvSpPr>
          <p:cNvPr id="7" name="Google Shape;435;p66"/>
          <p:cNvSpPr/>
          <p:nvPr/>
        </p:nvSpPr>
        <p:spPr>
          <a:xfrm>
            <a:off x="1978217" y="2939490"/>
            <a:ext cx="6480672" cy="491888"/>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74283" tIns="74283" rIns="74283" bIns="74283" anchor="ctr" anchorCtr="0">
            <a:noAutofit/>
          </a:bodyPr>
          <a:lstStyle/>
          <a:p>
            <a:pPr algn="ctr"/>
            <a:r>
              <a:rPr lang="nl-BE" sz="1950" b="1"/>
              <a:t>OSLO</a:t>
            </a:r>
            <a:endParaRPr sz="1950" b="1"/>
          </a:p>
        </p:txBody>
      </p:sp>
      <p:sp>
        <p:nvSpPr>
          <p:cNvPr id="9" name="Google Shape;437;p66"/>
          <p:cNvSpPr/>
          <p:nvPr/>
        </p:nvSpPr>
        <p:spPr>
          <a:xfrm>
            <a:off x="2270005" y="3862401"/>
            <a:ext cx="1319428" cy="491888"/>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74283" tIns="74283" rIns="74283" bIns="74283" anchor="ctr" anchorCtr="0">
            <a:noAutofit/>
          </a:bodyPr>
          <a:lstStyle/>
          <a:p>
            <a:pPr algn="ctr"/>
            <a:r>
              <a:rPr lang="nl-BE" sz="1625"/>
              <a:t>Besluit Generiek</a:t>
            </a:r>
            <a:endParaRPr sz="1950" b="1"/>
          </a:p>
        </p:txBody>
      </p:sp>
      <p:sp>
        <p:nvSpPr>
          <p:cNvPr id="10" name="Google Shape;438;p66"/>
          <p:cNvSpPr/>
          <p:nvPr/>
        </p:nvSpPr>
        <p:spPr>
          <a:xfrm>
            <a:off x="3774008" y="3851874"/>
            <a:ext cx="1319428" cy="491888"/>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74283" tIns="74283" rIns="74283" bIns="74283" anchor="ctr" anchorCtr="0">
            <a:noAutofit/>
          </a:bodyPr>
          <a:lstStyle/>
          <a:p>
            <a:pPr algn="ctr"/>
            <a:r>
              <a:rPr lang="nl-BE" sz="1625"/>
              <a:t>Mandaat</a:t>
            </a:r>
            <a:endParaRPr sz="1950" b="1"/>
          </a:p>
        </p:txBody>
      </p:sp>
      <p:sp>
        <p:nvSpPr>
          <p:cNvPr id="23" name="Google Shape;549;p70"/>
          <p:cNvSpPr/>
          <p:nvPr/>
        </p:nvSpPr>
        <p:spPr>
          <a:xfrm>
            <a:off x="1978217" y="4659894"/>
            <a:ext cx="6480672" cy="870401"/>
          </a:xfrm>
          <a:prstGeom prst="round2SameRect">
            <a:avLst>
              <a:gd name="adj1" fmla="val 0"/>
              <a:gd name="adj2" fmla="val 18273"/>
            </a:avLst>
          </a:prstGeom>
          <a:solidFill>
            <a:schemeClr val="lt2"/>
          </a:solidFill>
          <a:ln w="19050" cap="flat" cmpd="sng">
            <a:solidFill>
              <a:srgbClr val="FFFFFF"/>
            </a:solidFill>
            <a:prstDash val="solid"/>
            <a:round/>
            <a:headEnd type="none" w="sm" len="sm"/>
            <a:tailEnd type="none" w="sm" len="sm"/>
          </a:ln>
        </p:spPr>
        <p:txBody>
          <a:bodyPr spcFirstLastPara="1" wrap="square" lIns="99044" tIns="99044" rIns="99044" bIns="99044" anchor="b" anchorCtr="0">
            <a:noAutofit/>
          </a:bodyPr>
          <a:lstStyle/>
          <a:p>
            <a:pPr algn="r"/>
            <a:endParaRPr sz="975">
              <a:latin typeface="Proxima Nova"/>
              <a:ea typeface="Proxima Nova"/>
              <a:cs typeface="Proxima Nova"/>
              <a:sym typeface="Proxima Nova"/>
            </a:endParaRPr>
          </a:p>
        </p:txBody>
      </p:sp>
      <p:sp>
        <p:nvSpPr>
          <p:cNvPr id="24" name="Google Shape;437;p66"/>
          <p:cNvSpPr/>
          <p:nvPr/>
        </p:nvSpPr>
        <p:spPr>
          <a:xfrm>
            <a:off x="2260500" y="4849150"/>
            <a:ext cx="1328932" cy="491888"/>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74283" tIns="74283" rIns="74283" bIns="74283" anchor="ctr" anchorCtr="0">
            <a:noAutofit/>
          </a:bodyPr>
          <a:lstStyle/>
          <a:p>
            <a:pPr algn="ctr"/>
            <a:r>
              <a:rPr lang="nl-BE" sz="1625"/>
              <a:t>GIPOD</a:t>
            </a:r>
            <a:endParaRPr sz="1950" b="1"/>
          </a:p>
        </p:txBody>
      </p:sp>
      <p:sp>
        <p:nvSpPr>
          <p:cNvPr id="26" name="Google Shape;438;p66"/>
          <p:cNvSpPr/>
          <p:nvPr/>
        </p:nvSpPr>
        <p:spPr>
          <a:xfrm>
            <a:off x="5278010" y="3847528"/>
            <a:ext cx="1319428" cy="491888"/>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74283" tIns="74283" rIns="74283" bIns="74283" anchor="ctr" anchorCtr="0">
            <a:noAutofit/>
          </a:bodyPr>
          <a:lstStyle/>
          <a:p>
            <a:pPr algn="ctr"/>
            <a:r>
              <a:rPr lang="nl-BE" sz="1625"/>
              <a:t>Besluit mobiliteit</a:t>
            </a:r>
            <a:endParaRPr sz="1950" b="1"/>
          </a:p>
        </p:txBody>
      </p:sp>
      <p:sp>
        <p:nvSpPr>
          <p:cNvPr id="27" name="Google Shape;438;p66"/>
          <p:cNvSpPr/>
          <p:nvPr/>
        </p:nvSpPr>
        <p:spPr>
          <a:xfrm>
            <a:off x="6782013" y="3828065"/>
            <a:ext cx="1319428" cy="491888"/>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74283" tIns="74283" rIns="74283" bIns="74283" anchor="ctr" anchorCtr="0">
            <a:noAutofit/>
          </a:bodyPr>
          <a:lstStyle/>
          <a:p>
            <a:pPr algn="ctr"/>
            <a:r>
              <a:rPr lang="nl-BE" sz="1625"/>
              <a:t>Besluit subsidies</a:t>
            </a:r>
            <a:endParaRPr sz="1950" b="1"/>
          </a:p>
        </p:txBody>
      </p:sp>
      <p:sp>
        <p:nvSpPr>
          <p:cNvPr id="28" name="Google Shape;438;p66"/>
          <p:cNvSpPr/>
          <p:nvPr/>
        </p:nvSpPr>
        <p:spPr>
          <a:xfrm>
            <a:off x="3774008" y="4849150"/>
            <a:ext cx="1319428" cy="491888"/>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74283" tIns="74283" rIns="74283" bIns="74283" anchor="ctr" anchorCtr="0">
            <a:noAutofit/>
          </a:bodyPr>
          <a:lstStyle/>
          <a:p>
            <a:pPr algn="ctr"/>
            <a:r>
              <a:rPr lang="nl-BE" sz="1381"/>
              <a:t>Statische verkeersborden</a:t>
            </a:r>
            <a:endParaRPr sz="1300" b="1"/>
          </a:p>
        </p:txBody>
      </p:sp>
      <p:sp>
        <p:nvSpPr>
          <p:cNvPr id="29" name="Google Shape;567;p70"/>
          <p:cNvSpPr/>
          <p:nvPr/>
        </p:nvSpPr>
        <p:spPr>
          <a:xfrm>
            <a:off x="671341" y="3892556"/>
            <a:ext cx="1165735" cy="410525"/>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en-GB" sz="1463" b="1">
                <a:latin typeface="Proxima Nova"/>
                <a:ea typeface="Proxima Nova"/>
                <a:cs typeface="Proxima Nova"/>
                <a:sym typeface="Proxima Nova"/>
              </a:rPr>
              <a:t>LBLOD</a:t>
            </a:r>
            <a:endParaRPr sz="975" i="1">
              <a:latin typeface="Proxima Nova"/>
              <a:ea typeface="Proxima Nova"/>
              <a:cs typeface="Proxima Nova"/>
              <a:sym typeface="Proxima Nova"/>
            </a:endParaRPr>
          </a:p>
        </p:txBody>
      </p:sp>
      <p:sp>
        <p:nvSpPr>
          <p:cNvPr id="30" name="Google Shape;567;p70"/>
          <p:cNvSpPr/>
          <p:nvPr/>
        </p:nvSpPr>
        <p:spPr>
          <a:xfrm>
            <a:off x="671341" y="4889831"/>
            <a:ext cx="1165735" cy="410525"/>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en-GB" sz="1463" b="1">
                <a:latin typeface="Proxima Nova"/>
                <a:ea typeface="Proxima Nova"/>
                <a:cs typeface="Proxima Nova"/>
                <a:sym typeface="Proxima Nova"/>
              </a:rPr>
              <a:t>Co-</a:t>
            </a:r>
            <a:r>
              <a:rPr lang="en-GB" sz="1463" b="1" err="1">
                <a:latin typeface="Proxima Nova"/>
                <a:ea typeface="Proxima Nova"/>
                <a:cs typeface="Proxima Nova"/>
                <a:sym typeface="Proxima Nova"/>
              </a:rPr>
              <a:t>creatie</a:t>
            </a:r>
            <a:endParaRPr sz="975" i="1">
              <a:latin typeface="Proxima Nova"/>
              <a:ea typeface="Proxima Nova"/>
              <a:cs typeface="Proxima Nova"/>
              <a:sym typeface="Proxima Nova"/>
            </a:endParaRPr>
          </a:p>
        </p:txBody>
      </p:sp>
    </p:spTree>
    <p:extLst>
      <p:ext uri="{BB962C8B-B14F-4D97-AF65-F5344CB8AC3E}">
        <p14:creationId xmlns:p14="http://schemas.microsoft.com/office/powerpoint/2010/main" val="318325035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nl-NL" sz="2600">
                <a:latin typeface="FlandersArtSans-Bold" panose="020B0604020202020204" charset="0"/>
              </a:rPr>
              <a:t>LBLOD Business Architectuur</a:t>
            </a:r>
          </a:p>
        </p:txBody>
      </p:sp>
      <p:sp>
        <p:nvSpPr>
          <p:cNvPr id="2" name="Text Placeholder 1">
            <a:extLst>
              <a:ext uri="{FF2B5EF4-FFF2-40B4-BE49-F238E27FC236}">
                <a16:creationId xmlns:a16="http://schemas.microsoft.com/office/drawing/2014/main" id="{71A85441-4380-4371-BCBD-DEEF37FF0B3F}"/>
              </a:ext>
            </a:extLst>
          </p:cNvPr>
          <p:cNvSpPr>
            <a:spLocks noGrp="1"/>
          </p:cNvSpPr>
          <p:nvPr>
            <p:ph type="body" idx="1"/>
          </p:nvPr>
        </p:nvSpPr>
        <p:spPr/>
        <p:txBody>
          <a:bodyPr/>
          <a:lstStyle/>
          <a:p>
            <a:endParaRPr lang="nl-BE"/>
          </a:p>
        </p:txBody>
      </p:sp>
      <p:sp>
        <p:nvSpPr>
          <p:cNvPr id="4" name="Google Shape;545;p70"/>
          <p:cNvSpPr/>
          <p:nvPr/>
        </p:nvSpPr>
        <p:spPr>
          <a:xfrm>
            <a:off x="368887" y="5125233"/>
            <a:ext cx="1545700" cy="963453"/>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99044" tIns="99044" rIns="99044" bIns="99044" anchor="b" anchorCtr="0">
            <a:noAutofit/>
          </a:bodyPr>
          <a:lstStyle/>
          <a:p>
            <a:pPr algn="ctr"/>
            <a:endParaRPr sz="1517">
              <a:latin typeface="Proxima Nova"/>
              <a:ea typeface="Proxima Nova"/>
              <a:cs typeface="Proxima Nova"/>
              <a:sym typeface="Proxima Nova"/>
            </a:endParaRPr>
          </a:p>
        </p:txBody>
      </p:sp>
      <p:sp>
        <p:nvSpPr>
          <p:cNvPr id="5" name="Google Shape;546;p70"/>
          <p:cNvSpPr/>
          <p:nvPr/>
        </p:nvSpPr>
        <p:spPr>
          <a:xfrm>
            <a:off x="375576" y="1448717"/>
            <a:ext cx="9443896" cy="1692925"/>
          </a:xfrm>
          <a:prstGeom prst="roundRect">
            <a:avLst>
              <a:gd name="adj" fmla="val 6938"/>
            </a:avLst>
          </a:prstGeom>
          <a:solidFill>
            <a:schemeClr val="lt2"/>
          </a:solidFill>
          <a:ln>
            <a:noFill/>
          </a:ln>
        </p:spPr>
        <p:txBody>
          <a:bodyPr spcFirstLastPara="1" wrap="square" lIns="99044" tIns="99044" rIns="99044" bIns="99044" anchor="b" anchorCtr="0">
            <a:noAutofit/>
          </a:bodyPr>
          <a:lstStyle/>
          <a:p>
            <a:pPr algn="ctr"/>
            <a:endParaRPr sz="1517">
              <a:latin typeface="Proxima Nova"/>
              <a:ea typeface="Proxima Nova"/>
              <a:cs typeface="Proxima Nova"/>
              <a:sym typeface="Proxima Nova"/>
            </a:endParaRPr>
          </a:p>
        </p:txBody>
      </p:sp>
      <p:sp>
        <p:nvSpPr>
          <p:cNvPr id="6" name="Google Shape;547;p70"/>
          <p:cNvSpPr/>
          <p:nvPr/>
        </p:nvSpPr>
        <p:spPr>
          <a:xfrm>
            <a:off x="2705501" y="3471518"/>
            <a:ext cx="7113971" cy="2691322"/>
          </a:xfrm>
          <a:prstGeom prst="roundRect">
            <a:avLst>
              <a:gd name="adj" fmla="val 6938"/>
            </a:avLst>
          </a:prstGeom>
          <a:solidFill>
            <a:srgbClr val="FFFF00"/>
          </a:solidFill>
          <a:ln w="9525" cap="flat" cmpd="sng">
            <a:solidFill>
              <a:schemeClr val="dk2"/>
            </a:solidFill>
            <a:prstDash val="solid"/>
            <a:round/>
            <a:headEnd type="none" w="sm" len="sm"/>
            <a:tailEnd type="none" w="sm" len="sm"/>
          </a:ln>
        </p:spPr>
        <p:txBody>
          <a:bodyPr spcFirstLastPara="1" wrap="square" lIns="99044" tIns="99044" rIns="99044" bIns="99044" anchor="b" anchorCtr="0">
            <a:noAutofit/>
          </a:bodyPr>
          <a:lstStyle/>
          <a:p>
            <a:pPr algn="ctr"/>
            <a:endParaRPr sz="1517">
              <a:latin typeface="Proxima Nova"/>
              <a:ea typeface="Proxima Nova"/>
              <a:cs typeface="Proxima Nova"/>
              <a:sym typeface="Proxima Nova"/>
            </a:endParaRPr>
          </a:p>
        </p:txBody>
      </p:sp>
      <p:sp>
        <p:nvSpPr>
          <p:cNvPr id="7" name="Google Shape;548;p70"/>
          <p:cNvSpPr/>
          <p:nvPr/>
        </p:nvSpPr>
        <p:spPr>
          <a:xfrm>
            <a:off x="2778003" y="4420282"/>
            <a:ext cx="5876975" cy="963453"/>
          </a:xfrm>
          <a:prstGeom prst="round2SameRect">
            <a:avLst>
              <a:gd name="adj1" fmla="val 0"/>
              <a:gd name="adj2" fmla="val 0"/>
            </a:avLst>
          </a:prstGeom>
          <a:solidFill>
            <a:schemeClr val="lt2"/>
          </a:solidFill>
          <a:ln w="19050" cap="flat" cmpd="sng">
            <a:solidFill>
              <a:srgbClr val="FFFFFF"/>
            </a:solidFill>
            <a:prstDash val="solid"/>
            <a:round/>
            <a:headEnd type="none" w="sm" len="sm"/>
            <a:tailEnd type="none" w="sm" len="sm"/>
          </a:ln>
        </p:spPr>
        <p:txBody>
          <a:bodyPr spcFirstLastPara="1" wrap="square" lIns="99044" tIns="99044" rIns="99044" bIns="99044" anchor="t" anchorCtr="0">
            <a:noAutofit/>
          </a:bodyPr>
          <a:lstStyle/>
          <a:p>
            <a:pPr algn="r"/>
            <a:r>
              <a:rPr lang="nl-BE" sz="975">
                <a:latin typeface="Proxima Nova"/>
                <a:ea typeface="Proxima Nova"/>
                <a:cs typeface="Proxima Nova"/>
                <a:sym typeface="Proxima Nova"/>
              </a:rPr>
              <a:t>Inhoudelijke ontsluiting van de gelinkte besluiten</a:t>
            </a:r>
            <a:br>
              <a:rPr lang="nl-BE" sz="975">
                <a:latin typeface="Proxima Nova"/>
                <a:ea typeface="Proxima Nova"/>
                <a:cs typeface="Proxima Nova"/>
                <a:sym typeface="Proxima Nova"/>
              </a:rPr>
            </a:br>
            <a:r>
              <a:rPr lang="nl-BE" sz="975">
                <a:latin typeface="Proxima Nova"/>
                <a:ea typeface="Proxima Nova"/>
                <a:cs typeface="Proxima Nova"/>
                <a:sym typeface="Proxima Nova"/>
              </a:rPr>
              <a:t>en hun bijlagen via gestandaardiseerde uitwisselingsmodellen</a:t>
            </a:r>
            <a:endParaRPr sz="975">
              <a:latin typeface="Proxima Nova"/>
              <a:ea typeface="Proxima Nova"/>
              <a:cs typeface="Proxima Nova"/>
              <a:sym typeface="Proxima Nova"/>
            </a:endParaRPr>
          </a:p>
        </p:txBody>
      </p:sp>
      <p:sp>
        <p:nvSpPr>
          <p:cNvPr id="8" name="Google Shape;549;p70"/>
          <p:cNvSpPr/>
          <p:nvPr/>
        </p:nvSpPr>
        <p:spPr>
          <a:xfrm>
            <a:off x="2778003" y="5393085"/>
            <a:ext cx="5876975" cy="679161"/>
          </a:xfrm>
          <a:prstGeom prst="round2SameRect">
            <a:avLst>
              <a:gd name="adj1" fmla="val 0"/>
              <a:gd name="adj2" fmla="val 18273"/>
            </a:avLst>
          </a:prstGeom>
          <a:solidFill>
            <a:schemeClr val="lt2"/>
          </a:solidFill>
          <a:ln w="19050" cap="flat" cmpd="sng">
            <a:solidFill>
              <a:srgbClr val="FFFFFF"/>
            </a:solidFill>
            <a:prstDash val="solid"/>
            <a:round/>
            <a:headEnd type="none" w="sm" len="sm"/>
            <a:tailEnd type="none" w="sm" len="sm"/>
          </a:ln>
        </p:spPr>
        <p:txBody>
          <a:bodyPr spcFirstLastPara="1" wrap="square" lIns="99044" tIns="99044" rIns="99044" bIns="99044" anchor="b" anchorCtr="0">
            <a:noAutofit/>
          </a:bodyPr>
          <a:lstStyle/>
          <a:p>
            <a:pPr algn="r"/>
            <a:r>
              <a:rPr lang="nl-BE" sz="975">
                <a:latin typeface="Proxima Nova"/>
                <a:ea typeface="Proxima Nova"/>
                <a:cs typeface="Proxima Nova"/>
                <a:sym typeface="Proxima Nova"/>
              </a:rPr>
              <a:t>Administratieve ontsluiting </a:t>
            </a:r>
            <a:br>
              <a:rPr lang="nl-BE" sz="975">
                <a:latin typeface="Proxima Nova"/>
                <a:ea typeface="Proxima Nova"/>
                <a:cs typeface="Proxima Nova"/>
                <a:sym typeface="Proxima Nova"/>
              </a:rPr>
            </a:br>
            <a:r>
              <a:rPr lang="nl-BE" sz="975">
                <a:latin typeface="Proxima Nova"/>
                <a:ea typeface="Proxima Nova"/>
                <a:cs typeface="Proxima Nova"/>
                <a:sym typeface="Proxima Nova"/>
              </a:rPr>
              <a:t>van besluiten en hun bijlages</a:t>
            </a:r>
            <a:endParaRPr sz="975">
              <a:latin typeface="Proxima Nova"/>
              <a:ea typeface="Proxima Nova"/>
              <a:cs typeface="Proxima Nova"/>
              <a:sym typeface="Proxima Nova"/>
            </a:endParaRPr>
          </a:p>
        </p:txBody>
      </p:sp>
      <p:sp>
        <p:nvSpPr>
          <p:cNvPr id="9" name="Google Shape;550;p70"/>
          <p:cNvSpPr/>
          <p:nvPr/>
        </p:nvSpPr>
        <p:spPr>
          <a:xfrm>
            <a:off x="1258439" y="3400981"/>
            <a:ext cx="436475" cy="430445"/>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BE" sz="650">
                <a:latin typeface="Proxima Nova"/>
                <a:ea typeface="Proxima Nova"/>
                <a:cs typeface="Proxima Nova"/>
                <a:sym typeface="Proxima Nova"/>
              </a:rPr>
              <a:t>G1</a:t>
            </a:r>
            <a:endParaRPr sz="650">
              <a:latin typeface="Proxima Nova"/>
              <a:ea typeface="Proxima Nova"/>
              <a:cs typeface="Proxima Nova"/>
              <a:sym typeface="Proxima Nova"/>
            </a:endParaRPr>
          </a:p>
        </p:txBody>
      </p:sp>
      <p:sp>
        <p:nvSpPr>
          <p:cNvPr id="10" name="Google Shape;551;p70"/>
          <p:cNvSpPr/>
          <p:nvPr/>
        </p:nvSpPr>
        <p:spPr>
          <a:xfrm>
            <a:off x="494527" y="4480225"/>
            <a:ext cx="436475" cy="430445"/>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BE" sz="650">
                <a:latin typeface="Proxima Nova"/>
                <a:ea typeface="Proxima Nova"/>
                <a:cs typeface="Proxima Nova"/>
                <a:sym typeface="Proxima Nova"/>
              </a:rPr>
              <a:t>G2</a:t>
            </a:r>
            <a:endParaRPr sz="650">
              <a:latin typeface="Proxima Nova"/>
              <a:ea typeface="Proxima Nova"/>
              <a:cs typeface="Proxima Nova"/>
              <a:sym typeface="Proxima Nova"/>
            </a:endParaRPr>
          </a:p>
        </p:txBody>
      </p:sp>
      <p:sp>
        <p:nvSpPr>
          <p:cNvPr id="11" name="Google Shape;552;p70"/>
          <p:cNvSpPr/>
          <p:nvPr/>
        </p:nvSpPr>
        <p:spPr>
          <a:xfrm>
            <a:off x="998141" y="4481967"/>
            <a:ext cx="562575" cy="554803"/>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BE" sz="650">
                <a:latin typeface="Proxima Nova"/>
                <a:ea typeface="Proxima Nova"/>
                <a:cs typeface="Proxima Nova"/>
                <a:sym typeface="Proxima Nova"/>
              </a:rPr>
              <a:t>G3</a:t>
            </a:r>
            <a:endParaRPr sz="650">
              <a:latin typeface="Proxima Nova"/>
              <a:ea typeface="Proxima Nova"/>
              <a:cs typeface="Proxima Nova"/>
              <a:sym typeface="Proxima Nova"/>
            </a:endParaRPr>
          </a:p>
        </p:txBody>
      </p:sp>
      <p:sp>
        <p:nvSpPr>
          <p:cNvPr id="12" name="Google Shape;553;p70"/>
          <p:cNvSpPr/>
          <p:nvPr/>
        </p:nvSpPr>
        <p:spPr>
          <a:xfrm>
            <a:off x="494527" y="3587056"/>
            <a:ext cx="823550" cy="812172"/>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BE" sz="650">
                <a:latin typeface="Proxima Nova"/>
                <a:ea typeface="Proxima Nova"/>
                <a:cs typeface="Proxima Nova"/>
                <a:sym typeface="Proxima Nova"/>
              </a:rPr>
              <a:t>G4</a:t>
            </a:r>
            <a:endParaRPr sz="650">
              <a:latin typeface="Proxima Nova"/>
              <a:ea typeface="Proxima Nova"/>
              <a:cs typeface="Proxima Nova"/>
              <a:sym typeface="Proxima Nova"/>
            </a:endParaRPr>
          </a:p>
        </p:txBody>
      </p:sp>
      <p:sp>
        <p:nvSpPr>
          <p:cNvPr id="13" name="Google Shape;554;p70"/>
          <p:cNvSpPr/>
          <p:nvPr/>
        </p:nvSpPr>
        <p:spPr>
          <a:xfrm>
            <a:off x="611989" y="1714419"/>
            <a:ext cx="1872650" cy="1161550"/>
          </a:xfrm>
          <a:prstGeom prst="flowChartAlternateProcess">
            <a:avLst/>
          </a:prstGeom>
          <a:solidFill>
            <a:srgbClr val="FFFFFF"/>
          </a:solidFill>
          <a:ln w="9525" cap="flat" cmpd="sng">
            <a:solidFill>
              <a:srgbClr val="999999"/>
            </a:solidFill>
            <a:prstDash val="solid"/>
            <a:round/>
            <a:headEnd type="none" w="sm" len="sm"/>
            <a:tailEnd type="none" w="sm" len="sm"/>
          </a:ln>
        </p:spPr>
        <p:txBody>
          <a:bodyPr spcFirstLastPara="1" wrap="square" lIns="99044" tIns="99044" rIns="99044" bIns="99044" anchor="ctr" anchorCtr="0">
            <a:noAutofit/>
          </a:bodyPr>
          <a:lstStyle/>
          <a:p>
            <a:r>
              <a:rPr lang="nl-BE" sz="867" b="1">
                <a:solidFill>
                  <a:srgbClr val="434343"/>
                </a:solidFill>
                <a:latin typeface="Proxima Nova"/>
                <a:ea typeface="Proxima Nova"/>
                <a:cs typeface="Proxima Nova"/>
                <a:sym typeface="Proxima Nova"/>
              </a:rPr>
              <a:t>Mandatendatabank</a:t>
            </a:r>
            <a:endParaRPr sz="867" b="1">
              <a:solidFill>
                <a:srgbClr val="434343"/>
              </a:solidFill>
              <a:latin typeface="Proxima Nova"/>
              <a:ea typeface="Proxima Nova"/>
              <a:cs typeface="Proxima Nova"/>
              <a:sym typeface="Proxima Nova"/>
            </a:endParaRPr>
          </a:p>
          <a:p>
            <a:r>
              <a:rPr lang="nl-BE" sz="867">
                <a:solidFill>
                  <a:srgbClr val="434343"/>
                </a:solidFill>
                <a:latin typeface="Proxima Nova"/>
                <a:ea typeface="Proxima Nova"/>
                <a:cs typeface="Proxima Nova"/>
                <a:sym typeface="Proxima Nova"/>
              </a:rPr>
              <a:t>Inhoudelijke ontsluiting </a:t>
            </a:r>
            <a:r>
              <a:rPr lang="nl-BE" sz="867" u="sng">
                <a:solidFill>
                  <a:srgbClr val="434343"/>
                </a:solidFill>
                <a:latin typeface="Proxima Nova"/>
                <a:ea typeface="Proxima Nova"/>
                <a:cs typeface="Proxima Nova"/>
                <a:sym typeface="Proxima Nova"/>
              </a:rPr>
              <a:t>mandaten</a:t>
            </a:r>
            <a:r>
              <a:rPr lang="nl-BE" sz="867">
                <a:solidFill>
                  <a:srgbClr val="434343"/>
                </a:solidFill>
                <a:latin typeface="Proxima Nova"/>
                <a:ea typeface="Proxima Nova"/>
                <a:cs typeface="Proxima Nova"/>
                <a:sym typeface="Proxima Nova"/>
              </a:rPr>
              <a:t> met focus op eenvoudig terugvinden van wie wel mandaat heeft</a:t>
            </a:r>
            <a:endParaRPr sz="867">
              <a:solidFill>
                <a:srgbClr val="434343"/>
              </a:solidFill>
              <a:latin typeface="Proxima Nova"/>
              <a:ea typeface="Proxima Nova"/>
              <a:cs typeface="Proxima Nova"/>
              <a:sym typeface="Proxima Nova"/>
            </a:endParaRPr>
          </a:p>
        </p:txBody>
      </p:sp>
      <p:sp>
        <p:nvSpPr>
          <p:cNvPr id="14" name="Google Shape;555;p70"/>
          <p:cNvSpPr/>
          <p:nvPr/>
        </p:nvSpPr>
        <p:spPr>
          <a:xfrm>
            <a:off x="2622711" y="1714419"/>
            <a:ext cx="1872650" cy="1161550"/>
          </a:xfrm>
          <a:prstGeom prst="flowChartAlternateProcess">
            <a:avLst/>
          </a:prstGeom>
          <a:solidFill>
            <a:schemeClr val="bg1"/>
          </a:solidFill>
          <a:ln w="9525" cap="flat" cmpd="sng">
            <a:solidFill>
              <a:srgbClr val="999999"/>
            </a:solidFill>
            <a:prstDash val="solid"/>
            <a:round/>
            <a:headEnd type="none" w="sm" len="sm"/>
            <a:tailEnd type="none" w="sm" len="sm"/>
          </a:ln>
        </p:spPr>
        <p:txBody>
          <a:bodyPr spcFirstLastPara="1" wrap="square" lIns="99044" tIns="99044" rIns="99044" bIns="99044" anchor="ctr" anchorCtr="0">
            <a:noAutofit/>
          </a:bodyPr>
          <a:lstStyle/>
          <a:p>
            <a:r>
              <a:rPr lang="nl-BE" sz="867" b="1">
                <a:solidFill>
                  <a:srgbClr val="434343"/>
                </a:solidFill>
                <a:latin typeface="Proxima Nova"/>
                <a:ea typeface="Proxima Nova"/>
                <a:cs typeface="Proxima Nova"/>
                <a:sym typeface="Proxima Nova"/>
              </a:rPr>
              <a:t>GIPOD</a:t>
            </a:r>
            <a:endParaRPr sz="867" b="1">
              <a:solidFill>
                <a:srgbClr val="434343"/>
              </a:solidFill>
              <a:latin typeface="Proxima Nova"/>
              <a:ea typeface="Proxima Nova"/>
              <a:cs typeface="Proxima Nova"/>
              <a:sym typeface="Proxima Nova"/>
            </a:endParaRPr>
          </a:p>
          <a:p>
            <a:r>
              <a:rPr lang="nl-BE" sz="867">
                <a:solidFill>
                  <a:srgbClr val="434343"/>
                </a:solidFill>
                <a:latin typeface="Proxima Nova"/>
                <a:ea typeface="Proxima Nova"/>
                <a:cs typeface="Proxima Nova"/>
                <a:sym typeface="Proxima Nova"/>
              </a:rPr>
              <a:t>Inhoudelijke ontsluiting &amp; gedetailleerd beheer van </a:t>
            </a:r>
            <a:r>
              <a:rPr lang="nl-BE" sz="867" u="sng">
                <a:solidFill>
                  <a:srgbClr val="434343"/>
                </a:solidFill>
                <a:latin typeface="Proxima Nova"/>
                <a:ea typeface="Proxima Nova"/>
                <a:cs typeface="Proxima Nova"/>
                <a:sym typeface="Proxima Nova"/>
              </a:rPr>
              <a:t>inname &amp; hinder</a:t>
            </a:r>
            <a:r>
              <a:rPr lang="nl-BE" sz="867">
                <a:solidFill>
                  <a:srgbClr val="434343"/>
                </a:solidFill>
                <a:latin typeface="Proxima Nova"/>
                <a:ea typeface="Proxima Nova"/>
                <a:cs typeface="Proxima Nova"/>
                <a:sym typeface="Proxima Nova"/>
              </a:rPr>
              <a:t> met focus op communicatie, synergie- en conflictbehandeling</a:t>
            </a:r>
            <a:endParaRPr sz="867">
              <a:solidFill>
                <a:srgbClr val="434343"/>
              </a:solidFill>
              <a:latin typeface="Proxima Nova"/>
              <a:ea typeface="Proxima Nova"/>
              <a:cs typeface="Proxima Nova"/>
              <a:sym typeface="Proxima Nova"/>
            </a:endParaRPr>
          </a:p>
        </p:txBody>
      </p:sp>
      <p:sp>
        <p:nvSpPr>
          <p:cNvPr id="15" name="Google Shape;556;p70"/>
          <p:cNvSpPr/>
          <p:nvPr/>
        </p:nvSpPr>
        <p:spPr>
          <a:xfrm>
            <a:off x="4633433" y="1714419"/>
            <a:ext cx="1872650" cy="1161550"/>
          </a:xfrm>
          <a:prstGeom prst="flowChartAlternateProcess">
            <a:avLst/>
          </a:prstGeom>
          <a:solidFill>
            <a:srgbClr val="FFFFFF"/>
          </a:solidFill>
          <a:ln w="9525" cap="flat" cmpd="sng">
            <a:solidFill>
              <a:srgbClr val="999999"/>
            </a:solidFill>
            <a:prstDash val="solid"/>
            <a:round/>
            <a:headEnd type="none" w="sm" len="sm"/>
            <a:tailEnd type="none" w="sm" len="sm"/>
          </a:ln>
        </p:spPr>
        <p:txBody>
          <a:bodyPr spcFirstLastPara="1" wrap="square" lIns="99044" tIns="99044" rIns="99044" bIns="99044" anchor="ctr" anchorCtr="0">
            <a:noAutofit/>
          </a:bodyPr>
          <a:lstStyle/>
          <a:p>
            <a:r>
              <a:rPr lang="nl-BE" sz="867" b="1">
                <a:solidFill>
                  <a:srgbClr val="434343"/>
                </a:solidFill>
                <a:latin typeface="Proxima Nova"/>
                <a:ea typeface="Proxima Nova"/>
                <a:cs typeface="Proxima Nova"/>
                <a:sym typeface="Proxima Nova"/>
              </a:rPr>
              <a:t>Verkeersbordendatabank</a:t>
            </a:r>
            <a:endParaRPr sz="867" b="1">
              <a:solidFill>
                <a:srgbClr val="434343"/>
              </a:solidFill>
              <a:latin typeface="Proxima Nova"/>
              <a:ea typeface="Proxima Nova"/>
              <a:cs typeface="Proxima Nova"/>
              <a:sym typeface="Proxima Nova"/>
            </a:endParaRPr>
          </a:p>
          <a:p>
            <a:r>
              <a:rPr lang="nl-BE" sz="867">
                <a:solidFill>
                  <a:srgbClr val="434343"/>
                </a:solidFill>
                <a:latin typeface="Proxima Nova"/>
                <a:ea typeface="Proxima Nova"/>
                <a:cs typeface="Proxima Nova"/>
                <a:sym typeface="Proxima Nova"/>
              </a:rPr>
              <a:t>Inhoudelijke ontsluiting en gedetailleerd beheer van </a:t>
            </a:r>
            <a:r>
              <a:rPr lang="nl-BE" sz="867" u="sng">
                <a:solidFill>
                  <a:srgbClr val="434343"/>
                </a:solidFill>
                <a:latin typeface="Proxima Nova"/>
                <a:ea typeface="Proxima Nova"/>
                <a:cs typeface="Proxima Nova"/>
                <a:sym typeface="Proxima Nova"/>
              </a:rPr>
              <a:t>verkeersborden</a:t>
            </a:r>
            <a:r>
              <a:rPr lang="nl-BE" sz="867">
                <a:solidFill>
                  <a:srgbClr val="434343"/>
                </a:solidFill>
                <a:latin typeface="Proxima Nova"/>
                <a:ea typeface="Proxima Nova"/>
                <a:cs typeface="Proxima Nova"/>
                <a:sym typeface="Proxima Nova"/>
              </a:rPr>
              <a:t> met focus op volledigheid &amp; conformiteit met het terrein</a:t>
            </a:r>
            <a:endParaRPr sz="867">
              <a:solidFill>
                <a:srgbClr val="434343"/>
              </a:solidFill>
              <a:latin typeface="Proxima Nova"/>
              <a:ea typeface="Proxima Nova"/>
              <a:cs typeface="Proxima Nova"/>
              <a:sym typeface="Proxima Nova"/>
            </a:endParaRPr>
          </a:p>
        </p:txBody>
      </p:sp>
      <p:sp>
        <p:nvSpPr>
          <p:cNvPr id="16" name="Google Shape;557;p70"/>
          <p:cNvSpPr/>
          <p:nvPr/>
        </p:nvSpPr>
        <p:spPr>
          <a:xfrm>
            <a:off x="1326987" y="4043750"/>
            <a:ext cx="436475" cy="430445"/>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BE" sz="650">
                <a:latin typeface="Proxima Nova"/>
                <a:ea typeface="Proxima Nova"/>
                <a:cs typeface="Proxima Nova"/>
                <a:sym typeface="Proxima Nova"/>
              </a:rPr>
              <a:t>G5</a:t>
            </a:r>
            <a:endParaRPr sz="650">
              <a:latin typeface="Proxima Nova"/>
              <a:ea typeface="Proxima Nova"/>
              <a:cs typeface="Proxima Nova"/>
              <a:sym typeface="Proxima Nova"/>
            </a:endParaRPr>
          </a:p>
        </p:txBody>
      </p:sp>
      <p:sp>
        <p:nvSpPr>
          <p:cNvPr id="17" name="Google Shape;558;p70"/>
          <p:cNvSpPr/>
          <p:nvPr/>
        </p:nvSpPr>
        <p:spPr>
          <a:xfrm>
            <a:off x="8654870" y="2344949"/>
            <a:ext cx="823550" cy="531050"/>
          </a:xfrm>
          <a:prstGeom prst="flowChartAlternateProcess">
            <a:avLst/>
          </a:prstGeom>
          <a:solidFill>
            <a:srgbClr val="FFFFFF"/>
          </a:solidFill>
          <a:ln w="9525" cap="flat" cmpd="sng">
            <a:solidFill>
              <a:srgbClr val="999999"/>
            </a:solidFill>
            <a:prstDash val="solid"/>
            <a:round/>
            <a:headEnd type="none" w="sm" len="sm"/>
            <a:tailEnd type="none" w="sm" len="sm"/>
          </a:ln>
        </p:spPr>
        <p:txBody>
          <a:bodyPr spcFirstLastPara="1" wrap="square" lIns="99044" tIns="99044" rIns="99044" bIns="99044" anchor="ctr" anchorCtr="0">
            <a:noAutofit/>
          </a:bodyPr>
          <a:lstStyle/>
          <a:p>
            <a:pPr algn="ctr"/>
            <a:r>
              <a:rPr lang="nl-BE" sz="867" b="1">
                <a:solidFill>
                  <a:srgbClr val="434343"/>
                </a:solidFill>
                <a:latin typeface="Proxima Nova"/>
                <a:ea typeface="Proxima Nova"/>
                <a:cs typeface="Proxima Nova"/>
                <a:sym typeface="Proxima Nova"/>
              </a:rPr>
              <a:t>...</a:t>
            </a:r>
            <a:endParaRPr sz="867">
              <a:solidFill>
                <a:srgbClr val="434343"/>
              </a:solidFill>
              <a:latin typeface="Proxima Nova"/>
              <a:ea typeface="Proxima Nova"/>
              <a:cs typeface="Proxima Nova"/>
              <a:sym typeface="Proxima Nova"/>
            </a:endParaRPr>
          </a:p>
        </p:txBody>
      </p:sp>
      <p:sp>
        <p:nvSpPr>
          <p:cNvPr id="18" name="Google Shape;559;p70"/>
          <p:cNvSpPr/>
          <p:nvPr/>
        </p:nvSpPr>
        <p:spPr>
          <a:xfrm>
            <a:off x="6644156" y="1714419"/>
            <a:ext cx="1872650" cy="1161550"/>
          </a:xfrm>
          <a:prstGeom prst="flowChartAlternateProcess">
            <a:avLst/>
          </a:prstGeom>
          <a:solidFill>
            <a:srgbClr val="FFFFFF"/>
          </a:solidFill>
          <a:ln w="9525" cap="flat" cmpd="sng">
            <a:solidFill>
              <a:srgbClr val="999999"/>
            </a:solidFill>
            <a:prstDash val="solid"/>
            <a:round/>
            <a:headEnd type="none" w="sm" len="sm"/>
            <a:tailEnd type="none" w="sm" len="sm"/>
          </a:ln>
        </p:spPr>
        <p:txBody>
          <a:bodyPr spcFirstLastPara="1" wrap="square" lIns="99044" tIns="99044" rIns="99044" bIns="99044" anchor="ctr" anchorCtr="0">
            <a:noAutofit/>
          </a:bodyPr>
          <a:lstStyle/>
          <a:p>
            <a:r>
              <a:rPr lang="nl-BE" sz="867" b="1">
                <a:solidFill>
                  <a:srgbClr val="434343"/>
                </a:solidFill>
                <a:latin typeface="Proxima Nova"/>
                <a:ea typeface="Proxima Nova"/>
                <a:cs typeface="Proxima Nova"/>
                <a:sym typeface="Proxima Nova"/>
              </a:rPr>
              <a:t>Wegenregister</a:t>
            </a:r>
            <a:endParaRPr sz="867" b="1">
              <a:solidFill>
                <a:srgbClr val="434343"/>
              </a:solidFill>
              <a:latin typeface="Proxima Nova"/>
              <a:ea typeface="Proxima Nova"/>
              <a:cs typeface="Proxima Nova"/>
              <a:sym typeface="Proxima Nova"/>
            </a:endParaRPr>
          </a:p>
          <a:p>
            <a:r>
              <a:rPr lang="nl-BE" sz="867">
                <a:solidFill>
                  <a:srgbClr val="434343"/>
                </a:solidFill>
                <a:latin typeface="Proxima Nova"/>
                <a:ea typeface="Proxima Nova"/>
                <a:cs typeface="Proxima Nova"/>
                <a:sym typeface="Proxima Nova"/>
              </a:rPr>
              <a:t>Inhoudelijke ontsluiting en gedetailleerd beheer van </a:t>
            </a:r>
            <a:r>
              <a:rPr lang="nl-BE" sz="867" u="sng">
                <a:solidFill>
                  <a:srgbClr val="434343"/>
                </a:solidFill>
                <a:latin typeface="Proxima Nova"/>
                <a:ea typeface="Proxima Nova"/>
                <a:cs typeface="Proxima Nova"/>
                <a:sym typeface="Proxima Nova"/>
              </a:rPr>
              <a:t>wegen</a:t>
            </a:r>
            <a:r>
              <a:rPr lang="nl-BE" sz="867">
                <a:solidFill>
                  <a:srgbClr val="434343"/>
                </a:solidFill>
                <a:latin typeface="Proxima Nova"/>
                <a:ea typeface="Proxima Nova"/>
                <a:cs typeface="Proxima Nova"/>
                <a:sym typeface="Proxima Nova"/>
              </a:rPr>
              <a:t> met focus op volledigheid &amp; conformiteit met het terrein</a:t>
            </a:r>
            <a:endParaRPr sz="867">
              <a:solidFill>
                <a:srgbClr val="434343"/>
              </a:solidFill>
              <a:latin typeface="Proxima Nova"/>
              <a:ea typeface="Proxima Nova"/>
              <a:cs typeface="Proxima Nova"/>
              <a:sym typeface="Proxima Nova"/>
            </a:endParaRPr>
          </a:p>
        </p:txBody>
      </p:sp>
      <p:sp>
        <p:nvSpPr>
          <p:cNvPr id="19" name="Google Shape;560;p70"/>
          <p:cNvSpPr/>
          <p:nvPr/>
        </p:nvSpPr>
        <p:spPr>
          <a:xfrm>
            <a:off x="2778003" y="3515603"/>
            <a:ext cx="5876975" cy="891018"/>
          </a:xfrm>
          <a:prstGeom prst="round2SameRect">
            <a:avLst>
              <a:gd name="adj1" fmla="val 16667"/>
              <a:gd name="adj2" fmla="val 0"/>
            </a:avLst>
          </a:prstGeom>
          <a:solidFill>
            <a:schemeClr val="lt2"/>
          </a:solidFill>
          <a:ln w="19050" cap="flat" cmpd="sng">
            <a:solidFill>
              <a:srgbClr val="FFFFFF"/>
            </a:solidFill>
            <a:prstDash val="solid"/>
            <a:round/>
            <a:headEnd type="none" w="sm" len="sm"/>
            <a:tailEnd type="none" w="sm" len="sm"/>
          </a:ln>
        </p:spPr>
        <p:txBody>
          <a:bodyPr spcFirstLastPara="1" wrap="square" lIns="99044" tIns="99044" rIns="99044" bIns="99044" anchor="t" anchorCtr="0">
            <a:noAutofit/>
          </a:bodyPr>
          <a:lstStyle/>
          <a:p>
            <a:pPr algn="r"/>
            <a:r>
              <a:rPr lang="nl-BE" sz="975">
                <a:latin typeface="Proxima Nova"/>
                <a:ea typeface="Proxima Nova"/>
                <a:cs typeface="Proxima Nova"/>
                <a:sym typeface="Proxima Nova"/>
              </a:rPr>
              <a:t>Gelinkte ontsluiting van relevante databanken met (authentieke) </a:t>
            </a:r>
            <a:br>
              <a:rPr lang="nl-BE" sz="975">
                <a:latin typeface="Proxima Nova"/>
                <a:ea typeface="Proxima Nova"/>
                <a:cs typeface="Proxima Nova"/>
                <a:sym typeface="Proxima Nova"/>
              </a:rPr>
            </a:br>
            <a:r>
              <a:rPr lang="nl-BE" sz="975">
                <a:latin typeface="Proxima Nova"/>
                <a:ea typeface="Proxima Nova"/>
                <a:cs typeface="Proxima Nova"/>
                <a:sym typeface="Proxima Nova"/>
              </a:rPr>
              <a:t>gegevens die nodig zijn bij het opstellen van besluiten</a:t>
            </a:r>
            <a:endParaRPr sz="975">
              <a:latin typeface="Proxima Nova"/>
              <a:ea typeface="Proxima Nova"/>
              <a:cs typeface="Proxima Nova"/>
              <a:sym typeface="Proxima Nova"/>
            </a:endParaRPr>
          </a:p>
        </p:txBody>
      </p:sp>
      <p:sp>
        <p:nvSpPr>
          <p:cNvPr id="20" name="Google Shape;561;p70"/>
          <p:cNvSpPr/>
          <p:nvPr/>
        </p:nvSpPr>
        <p:spPr>
          <a:xfrm>
            <a:off x="3242428" y="5164822"/>
            <a:ext cx="1677650" cy="812172"/>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r>
              <a:rPr lang="nl-BE" sz="867" b="1">
                <a:latin typeface="Proxima Nova"/>
                <a:ea typeface="Proxima Nova"/>
                <a:cs typeface="Proxima Nova"/>
                <a:sym typeface="Proxima Nova"/>
              </a:rPr>
              <a:t>Centrale Vindplaats Besluiten</a:t>
            </a:r>
            <a:endParaRPr sz="867" b="1">
              <a:latin typeface="Proxima Nova"/>
              <a:ea typeface="Proxima Nova"/>
              <a:cs typeface="Proxima Nova"/>
              <a:sym typeface="Proxima Nova"/>
            </a:endParaRPr>
          </a:p>
          <a:p>
            <a:r>
              <a:rPr lang="nl-BE" sz="867">
                <a:latin typeface="Proxima Nova"/>
                <a:ea typeface="Proxima Nova"/>
                <a:cs typeface="Proxima Nova"/>
                <a:sym typeface="Proxima Nova"/>
              </a:rPr>
              <a:t>Inventarisatie van alle gelinkte </a:t>
            </a:r>
            <a:r>
              <a:rPr lang="nl-BE" sz="867" u="sng">
                <a:latin typeface="Proxima Nova"/>
                <a:ea typeface="Proxima Nova"/>
                <a:cs typeface="Proxima Nova"/>
                <a:sym typeface="Proxima Nova"/>
              </a:rPr>
              <a:t>besluiten</a:t>
            </a:r>
            <a:r>
              <a:rPr lang="nl-BE" sz="867">
                <a:latin typeface="Proxima Nova"/>
                <a:ea typeface="Proxima Nova"/>
                <a:cs typeface="Proxima Nova"/>
                <a:sym typeface="Proxima Nova"/>
              </a:rPr>
              <a:t> met hun bijlagen </a:t>
            </a:r>
            <a:endParaRPr sz="867">
              <a:latin typeface="Proxima Nova"/>
              <a:ea typeface="Proxima Nova"/>
              <a:cs typeface="Proxima Nova"/>
              <a:sym typeface="Proxima Nova"/>
            </a:endParaRPr>
          </a:p>
        </p:txBody>
      </p:sp>
      <p:sp>
        <p:nvSpPr>
          <p:cNvPr id="21" name="Google Shape;562;p70"/>
          <p:cNvSpPr/>
          <p:nvPr/>
        </p:nvSpPr>
        <p:spPr>
          <a:xfrm rot="5400000" flipH="1">
            <a:off x="2562627" y="2536724"/>
            <a:ext cx="1972390" cy="2893150"/>
          </a:xfrm>
          <a:prstGeom prst="bentArrow">
            <a:avLst>
              <a:gd name="adj1" fmla="val 14737"/>
              <a:gd name="adj2" fmla="val 14159"/>
              <a:gd name="adj3" fmla="val 24299"/>
              <a:gd name="adj4" fmla="val 42926"/>
            </a:avLst>
          </a:prstGeom>
          <a:solidFill>
            <a:srgbClr val="B8AE00">
              <a:alpha val="29229"/>
            </a:srgbClr>
          </a:solidFill>
          <a:ln>
            <a:noFill/>
          </a:ln>
        </p:spPr>
        <p:txBody>
          <a:bodyPr spcFirstLastPara="1" wrap="square" lIns="99044" tIns="99044" rIns="99044" bIns="99044" anchor="ctr" anchorCtr="0">
            <a:noAutofit/>
          </a:bodyPr>
          <a:lstStyle/>
          <a:p>
            <a:endParaRPr sz="1517"/>
          </a:p>
        </p:txBody>
      </p:sp>
      <p:sp>
        <p:nvSpPr>
          <p:cNvPr id="22" name="Google Shape;563;p70"/>
          <p:cNvSpPr/>
          <p:nvPr/>
        </p:nvSpPr>
        <p:spPr>
          <a:xfrm>
            <a:off x="2102247" y="5265368"/>
            <a:ext cx="1114425" cy="646789"/>
          </a:xfrm>
          <a:prstGeom prst="rightArrow">
            <a:avLst>
              <a:gd name="adj1" fmla="val 50000"/>
              <a:gd name="adj2" fmla="val 50000"/>
            </a:avLst>
          </a:prstGeom>
          <a:solidFill>
            <a:srgbClr val="B8AE00">
              <a:alpha val="29229"/>
            </a:srgbClr>
          </a:solidFill>
          <a:ln>
            <a:noFill/>
          </a:ln>
        </p:spPr>
        <p:txBody>
          <a:bodyPr spcFirstLastPara="1" wrap="square" lIns="99044" tIns="99044" rIns="99044" bIns="99044" anchor="ctr" anchorCtr="0">
            <a:noAutofit/>
          </a:bodyPr>
          <a:lstStyle/>
          <a:p>
            <a:endParaRPr sz="1517"/>
          </a:p>
        </p:txBody>
      </p:sp>
      <p:sp>
        <p:nvSpPr>
          <p:cNvPr id="23" name="Google Shape;564;p70"/>
          <p:cNvSpPr/>
          <p:nvPr/>
        </p:nvSpPr>
        <p:spPr>
          <a:xfrm rot="10800000">
            <a:off x="2113947" y="2997104"/>
            <a:ext cx="1545700" cy="1260451"/>
          </a:xfrm>
          <a:prstGeom prst="bentArrow">
            <a:avLst>
              <a:gd name="adj1" fmla="val 25000"/>
              <a:gd name="adj2" fmla="val 25000"/>
              <a:gd name="adj3" fmla="val 25000"/>
              <a:gd name="adj4" fmla="val 43750"/>
            </a:avLst>
          </a:prstGeom>
          <a:solidFill>
            <a:srgbClr val="B8AE00">
              <a:alpha val="29229"/>
            </a:srgbClr>
          </a:solidFill>
          <a:ln>
            <a:noFill/>
          </a:ln>
        </p:spPr>
        <p:txBody>
          <a:bodyPr spcFirstLastPara="1" wrap="square" lIns="99044" tIns="99044" rIns="99044" bIns="99044" anchor="ctr" anchorCtr="0">
            <a:noAutofit/>
          </a:bodyPr>
          <a:lstStyle/>
          <a:p>
            <a:endParaRPr sz="1517"/>
          </a:p>
        </p:txBody>
      </p:sp>
      <p:sp>
        <p:nvSpPr>
          <p:cNvPr id="24" name="Google Shape;565;p70"/>
          <p:cNvSpPr/>
          <p:nvPr/>
        </p:nvSpPr>
        <p:spPr>
          <a:xfrm rot="-5400000">
            <a:off x="4281803" y="4744564"/>
            <a:ext cx="664738" cy="279825"/>
          </a:xfrm>
          <a:prstGeom prst="rightArrow">
            <a:avLst>
              <a:gd name="adj1" fmla="val 50000"/>
              <a:gd name="adj2" fmla="val 50000"/>
            </a:avLst>
          </a:prstGeom>
          <a:solidFill>
            <a:srgbClr val="D9D9D9">
              <a:alpha val="54619"/>
            </a:srgbClr>
          </a:solidFill>
          <a:ln>
            <a:noFill/>
          </a:ln>
        </p:spPr>
        <p:txBody>
          <a:bodyPr spcFirstLastPara="1" wrap="square" lIns="99044" tIns="99044" rIns="99044" bIns="99044" anchor="ctr" anchorCtr="0">
            <a:noAutofit/>
          </a:bodyPr>
          <a:lstStyle/>
          <a:p>
            <a:endParaRPr sz="1517"/>
          </a:p>
        </p:txBody>
      </p:sp>
      <p:sp>
        <p:nvSpPr>
          <p:cNvPr id="25" name="Google Shape;566;p70"/>
          <p:cNvSpPr/>
          <p:nvPr/>
        </p:nvSpPr>
        <p:spPr>
          <a:xfrm>
            <a:off x="8654870" y="1714419"/>
            <a:ext cx="823550" cy="531050"/>
          </a:xfrm>
          <a:prstGeom prst="flowChartAlternateProcess">
            <a:avLst/>
          </a:prstGeom>
          <a:solidFill>
            <a:srgbClr val="FFFFFF"/>
          </a:solidFill>
          <a:ln w="9525" cap="flat" cmpd="sng">
            <a:solidFill>
              <a:srgbClr val="999999"/>
            </a:solidFill>
            <a:prstDash val="solid"/>
            <a:round/>
            <a:headEnd type="none" w="sm" len="sm"/>
            <a:tailEnd type="none" w="sm" len="sm"/>
          </a:ln>
        </p:spPr>
        <p:txBody>
          <a:bodyPr spcFirstLastPara="1" wrap="square" lIns="99044" tIns="99044" rIns="99044" bIns="99044" anchor="ctr" anchorCtr="0">
            <a:noAutofit/>
          </a:bodyPr>
          <a:lstStyle/>
          <a:p>
            <a:pPr algn="ctr"/>
            <a:r>
              <a:rPr lang="nl-BE" sz="867" b="1">
                <a:solidFill>
                  <a:srgbClr val="434343"/>
                </a:solidFill>
                <a:latin typeface="Proxima Nova"/>
                <a:ea typeface="Proxima Nova"/>
                <a:cs typeface="Proxima Nova"/>
                <a:sym typeface="Proxima Nova"/>
              </a:rPr>
              <a:t>Codex</a:t>
            </a:r>
            <a:endParaRPr sz="867">
              <a:solidFill>
                <a:srgbClr val="434343"/>
              </a:solidFill>
              <a:latin typeface="Proxima Nova"/>
              <a:ea typeface="Proxima Nova"/>
              <a:cs typeface="Proxima Nova"/>
              <a:sym typeface="Proxima Nova"/>
            </a:endParaRPr>
          </a:p>
        </p:txBody>
      </p:sp>
      <p:sp>
        <p:nvSpPr>
          <p:cNvPr id="26" name="Google Shape;567;p70"/>
          <p:cNvSpPr/>
          <p:nvPr/>
        </p:nvSpPr>
        <p:spPr>
          <a:xfrm>
            <a:off x="8723608" y="3538615"/>
            <a:ext cx="1012294" cy="2533631"/>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r>
              <a:rPr lang="nl-BE" sz="867" b="1">
                <a:latin typeface="Proxima Nova"/>
                <a:ea typeface="Proxima Nova"/>
                <a:cs typeface="Proxima Nova"/>
                <a:sym typeface="Proxima Nova"/>
              </a:rPr>
              <a:t>Semantische Modellen</a:t>
            </a:r>
            <a:endParaRPr sz="867" b="1">
              <a:latin typeface="Proxima Nova"/>
              <a:ea typeface="Proxima Nova"/>
              <a:cs typeface="Proxima Nova"/>
              <a:sym typeface="Proxima Nova"/>
            </a:endParaRPr>
          </a:p>
          <a:p>
            <a:r>
              <a:rPr lang="nl-BE" sz="650" i="1">
                <a:latin typeface="Proxima Nova"/>
                <a:ea typeface="Proxima Nova"/>
                <a:cs typeface="Proxima Nova"/>
                <a:sym typeface="Proxima Nova"/>
              </a:rPr>
              <a:t>Vocabularia &amp; Applicatie- profielen</a:t>
            </a:r>
            <a:endParaRPr sz="650" i="1">
              <a:latin typeface="Proxima Nova"/>
              <a:ea typeface="Proxima Nova"/>
              <a:cs typeface="Proxima Nova"/>
              <a:sym typeface="Proxima Nova"/>
            </a:endParaRPr>
          </a:p>
        </p:txBody>
      </p:sp>
      <p:sp>
        <p:nvSpPr>
          <p:cNvPr id="27" name="Google Shape;568;p70"/>
          <p:cNvSpPr/>
          <p:nvPr/>
        </p:nvSpPr>
        <p:spPr>
          <a:xfrm>
            <a:off x="5120928" y="5164822"/>
            <a:ext cx="1712425" cy="812172"/>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r>
              <a:rPr lang="nl-BE" sz="867" b="1">
                <a:latin typeface="Proxima Nova"/>
                <a:ea typeface="Proxima Nova"/>
                <a:cs typeface="Proxima Nova"/>
                <a:sym typeface="Proxima Nova"/>
              </a:rPr>
              <a:t>Catalogus van sjablonen</a:t>
            </a:r>
            <a:endParaRPr sz="867" b="1">
              <a:latin typeface="Proxima Nova"/>
              <a:ea typeface="Proxima Nova"/>
              <a:cs typeface="Proxima Nova"/>
              <a:sym typeface="Proxima Nova"/>
            </a:endParaRPr>
          </a:p>
          <a:p>
            <a:r>
              <a:rPr lang="nl-BE" sz="867">
                <a:latin typeface="Proxima Nova"/>
                <a:ea typeface="Proxima Nova"/>
                <a:cs typeface="Proxima Nova"/>
                <a:sym typeface="Proxima Nova"/>
              </a:rPr>
              <a:t>Aanreiken van modelbesluiten &amp; hun </a:t>
            </a:r>
            <a:br>
              <a:rPr lang="nl-BE" sz="867">
                <a:latin typeface="Proxima Nova"/>
                <a:ea typeface="Proxima Nova"/>
                <a:cs typeface="Proxima Nova"/>
                <a:sym typeface="Proxima Nova"/>
              </a:rPr>
            </a:br>
            <a:r>
              <a:rPr lang="nl-BE" sz="867">
                <a:latin typeface="Proxima Nova"/>
                <a:ea typeface="Proxima Nova"/>
                <a:cs typeface="Proxima Nova"/>
                <a:sym typeface="Proxima Nova"/>
              </a:rPr>
              <a:t>bijlages</a:t>
            </a:r>
            <a:endParaRPr sz="867">
              <a:latin typeface="Proxima Nova"/>
              <a:ea typeface="Proxima Nova"/>
              <a:cs typeface="Proxima Nova"/>
              <a:sym typeface="Proxima Nova"/>
            </a:endParaRPr>
          </a:p>
        </p:txBody>
      </p:sp>
      <p:sp>
        <p:nvSpPr>
          <p:cNvPr id="28" name="Google Shape;569;p70"/>
          <p:cNvSpPr/>
          <p:nvPr/>
        </p:nvSpPr>
        <p:spPr>
          <a:xfrm>
            <a:off x="451437" y="5205664"/>
            <a:ext cx="1394575" cy="812172"/>
          </a:xfrm>
          <a:prstGeom prst="flowChartAlternateProcess">
            <a:avLst/>
          </a:prstGeom>
          <a:solidFill>
            <a:srgbClr val="FFFFFF"/>
          </a:solidFill>
          <a:ln w="9525" cap="flat" cmpd="sng">
            <a:solidFill>
              <a:schemeClr val="dk2"/>
            </a:solidFill>
            <a:prstDash val="dash"/>
            <a:round/>
            <a:headEnd type="none" w="sm" len="sm"/>
            <a:tailEnd type="none" w="sm" len="sm"/>
          </a:ln>
        </p:spPr>
        <p:txBody>
          <a:bodyPr spcFirstLastPara="1" wrap="square" lIns="99044" tIns="99044" rIns="99044" bIns="99044" anchor="ctr" anchorCtr="0">
            <a:noAutofit/>
          </a:bodyPr>
          <a:lstStyle/>
          <a:p>
            <a:r>
              <a:rPr lang="nl-BE" sz="867" b="1">
                <a:latin typeface="Proxima Nova"/>
                <a:ea typeface="Proxima Nova"/>
                <a:cs typeface="Proxima Nova"/>
                <a:sym typeface="Proxima Nova"/>
              </a:rPr>
              <a:t>LBLOD Editor</a:t>
            </a:r>
            <a:endParaRPr sz="867" b="1">
              <a:latin typeface="Proxima Nova"/>
              <a:ea typeface="Proxima Nova"/>
              <a:cs typeface="Proxima Nova"/>
              <a:sym typeface="Proxima Nova"/>
            </a:endParaRPr>
          </a:p>
          <a:p>
            <a:r>
              <a:rPr lang="nl-BE" sz="867">
                <a:latin typeface="Proxima Nova"/>
                <a:ea typeface="Proxima Nova"/>
                <a:cs typeface="Proxima Nova"/>
                <a:sym typeface="Proxima Nova"/>
              </a:rPr>
              <a:t>Ondersteuning bij het opstellen van gelinkte besluiten</a:t>
            </a:r>
            <a:endParaRPr sz="867">
              <a:latin typeface="Proxima Nova"/>
              <a:ea typeface="Proxima Nova"/>
              <a:cs typeface="Proxima Nova"/>
              <a:sym typeface="Proxima Nova"/>
            </a:endParaRPr>
          </a:p>
        </p:txBody>
      </p:sp>
      <p:sp>
        <p:nvSpPr>
          <p:cNvPr id="29" name="Google Shape;570;p70"/>
          <p:cNvSpPr/>
          <p:nvPr/>
        </p:nvSpPr>
        <p:spPr>
          <a:xfrm>
            <a:off x="1553025" y="5287954"/>
            <a:ext cx="149500" cy="11314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endParaRPr sz="1517"/>
          </a:p>
        </p:txBody>
      </p:sp>
      <p:sp>
        <p:nvSpPr>
          <p:cNvPr id="30" name="Google Shape;571;p70"/>
          <p:cNvSpPr/>
          <p:nvPr/>
        </p:nvSpPr>
        <p:spPr>
          <a:xfrm>
            <a:off x="4607375" y="5287954"/>
            <a:ext cx="149500" cy="11314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endParaRPr sz="1517"/>
          </a:p>
        </p:txBody>
      </p:sp>
      <p:sp>
        <p:nvSpPr>
          <p:cNvPr id="31" name="Google Shape;572;p70"/>
          <p:cNvSpPr/>
          <p:nvPr/>
        </p:nvSpPr>
        <p:spPr>
          <a:xfrm>
            <a:off x="6588575" y="5287954"/>
            <a:ext cx="149500" cy="11314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endParaRPr sz="1517"/>
          </a:p>
        </p:txBody>
      </p:sp>
      <p:pic>
        <p:nvPicPr>
          <p:cNvPr id="32" name="Google Shape;573;p70"/>
          <p:cNvPicPr preferRelativeResize="0"/>
          <p:nvPr/>
        </p:nvPicPr>
        <p:blipFill>
          <a:blip r:embed="rId3">
            <a:alphaModFix/>
          </a:blip>
          <a:stretch>
            <a:fillRect/>
          </a:stretch>
        </p:blipFill>
        <p:spPr>
          <a:xfrm>
            <a:off x="6566009" y="5454224"/>
            <a:ext cx="172223" cy="165169"/>
          </a:xfrm>
          <a:prstGeom prst="rect">
            <a:avLst/>
          </a:prstGeom>
          <a:noFill/>
          <a:ln>
            <a:noFill/>
          </a:ln>
        </p:spPr>
      </p:pic>
      <p:pic>
        <p:nvPicPr>
          <p:cNvPr id="33" name="Google Shape;574;p70"/>
          <p:cNvPicPr preferRelativeResize="0"/>
          <p:nvPr/>
        </p:nvPicPr>
        <p:blipFill>
          <a:blip r:embed="rId3">
            <a:alphaModFix/>
          </a:blip>
          <a:stretch>
            <a:fillRect/>
          </a:stretch>
        </p:blipFill>
        <p:spPr>
          <a:xfrm>
            <a:off x="9372709" y="3638124"/>
            <a:ext cx="172223" cy="165169"/>
          </a:xfrm>
          <a:prstGeom prst="rect">
            <a:avLst/>
          </a:prstGeom>
          <a:noFill/>
          <a:ln>
            <a:noFill/>
          </a:ln>
        </p:spPr>
      </p:pic>
      <p:sp>
        <p:nvSpPr>
          <p:cNvPr id="34" name="Title 2"/>
          <p:cNvSpPr txBox="1">
            <a:spLocks/>
          </p:cNvSpPr>
          <p:nvPr/>
        </p:nvSpPr>
        <p:spPr>
          <a:xfrm>
            <a:off x="375577" y="1493817"/>
            <a:ext cx="2866852" cy="218401"/>
          </a:xfrm>
          <a:prstGeom prst="rect">
            <a:avLst/>
          </a:prstGeom>
          <a:noFill/>
          <a:ln>
            <a:noFill/>
          </a:ln>
        </p:spPr>
        <p:txBody>
          <a:bodyPr vert="horz" wrap="square" lIns="74295" tIns="37148" rIns="74295" bIns="37148" rtlCol="0" anchor="t" anchorCtr="0">
            <a:normAutofit fontScale="92500" lnSpcReduction="20000"/>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r>
              <a:rPr lang="nl-NL" sz="1300">
                <a:solidFill>
                  <a:schemeClr val="tx2">
                    <a:lumMod val="50000"/>
                  </a:schemeClr>
                </a:solidFill>
              </a:rPr>
              <a:t>Inhoudelijke databanken en toepassingen</a:t>
            </a:r>
          </a:p>
        </p:txBody>
      </p:sp>
    </p:spTree>
    <p:extLst>
      <p:ext uri="{BB962C8B-B14F-4D97-AF65-F5344CB8AC3E}">
        <p14:creationId xmlns:p14="http://schemas.microsoft.com/office/powerpoint/2010/main" val="366416994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4"/>
          <p:cNvSpPr/>
          <p:nvPr/>
        </p:nvSpPr>
        <p:spPr>
          <a:xfrm>
            <a:off x="7500431" y="1752163"/>
            <a:ext cx="2028000" cy="3012750"/>
          </a:xfrm>
          <a:prstGeom prst="roundRect">
            <a:avLst>
              <a:gd name="adj" fmla="val 16667"/>
            </a:avLst>
          </a:prstGeom>
          <a:solidFill>
            <a:schemeClr val="lt2"/>
          </a:solidFill>
          <a:ln w="9525" cap="flat" cmpd="sng">
            <a:solidFill>
              <a:srgbClr val="FFFFFF"/>
            </a:solidFill>
            <a:prstDash val="solid"/>
            <a:round/>
            <a:headEnd type="none" w="sm" len="sm"/>
            <a:tailEnd type="none" w="sm" len="sm"/>
          </a:ln>
        </p:spPr>
        <p:txBody>
          <a:bodyPr spcFirstLastPara="1" wrap="square" lIns="99044" tIns="0" rIns="99044" bIns="99044" anchor="t" anchorCtr="0">
            <a:noAutofit/>
          </a:bodyPr>
          <a:lstStyle/>
          <a:p>
            <a:pPr algn="ctr"/>
            <a:r>
              <a:rPr lang="nl" sz="975" b="1">
                <a:latin typeface="Proxima Nova"/>
                <a:ea typeface="Proxima Nova"/>
                <a:cs typeface="Proxima Nova"/>
                <a:sym typeface="Proxima Nova"/>
              </a:rPr>
              <a:t>DATA HERGEBRUIK</a:t>
            </a:r>
            <a:endParaRPr sz="975" b="1">
              <a:latin typeface="Proxima Nova"/>
              <a:ea typeface="Proxima Nova"/>
              <a:cs typeface="Proxima Nova"/>
              <a:sym typeface="Proxima Nova"/>
            </a:endParaRPr>
          </a:p>
        </p:txBody>
      </p:sp>
      <p:sp>
        <p:nvSpPr>
          <p:cNvPr id="401" name="Google Shape;401;p54"/>
          <p:cNvSpPr/>
          <p:nvPr/>
        </p:nvSpPr>
        <p:spPr>
          <a:xfrm>
            <a:off x="2243475" y="4765075"/>
            <a:ext cx="5223075" cy="917150"/>
          </a:xfrm>
          <a:prstGeom prst="roundRect">
            <a:avLst>
              <a:gd name="adj" fmla="val 6938"/>
            </a:avLst>
          </a:prstGeom>
          <a:solidFill>
            <a:srgbClr val="FFFF00"/>
          </a:solidFill>
          <a:ln w="9525" cap="flat" cmpd="sng">
            <a:solidFill>
              <a:schemeClr val="dk2"/>
            </a:solidFill>
            <a:prstDash val="solid"/>
            <a:round/>
            <a:headEnd type="none" w="sm" len="sm"/>
            <a:tailEnd type="none" w="sm" len="sm"/>
          </a:ln>
        </p:spPr>
        <p:txBody>
          <a:bodyPr spcFirstLastPara="1" wrap="square" lIns="99044" tIns="99044" rIns="99044" bIns="99044" anchor="b" anchorCtr="0">
            <a:noAutofit/>
          </a:bodyPr>
          <a:lstStyle/>
          <a:p>
            <a:pPr algn="ctr"/>
            <a:endParaRPr sz="1517">
              <a:latin typeface="Proxima Nova"/>
              <a:ea typeface="Proxima Nova"/>
              <a:cs typeface="Proxima Nova"/>
              <a:sym typeface="Proxima Nova"/>
            </a:endParaRPr>
          </a:p>
        </p:txBody>
      </p:sp>
      <p:sp>
        <p:nvSpPr>
          <p:cNvPr id="402" name="Google Shape;402;p54"/>
          <p:cNvSpPr/>
          <p:nvPr/>
        </p:nvSpPr>
        <p:spPr>
          <a:xfrm>
            <a:off x="2938027" y="896925"/>
            <a:ext cx="4156750" cy="917150"/>
          </a:xfrm>
          <a:prstGeom prst="roundRect">
            <a:avLst>
              <a:gd name="adj" fmla="val 16667"/>
            </a:avLst>
          </a:prstGeom>
          <a:solidFill>
            <a:schemeClr val="lt2"/>
          </a:solidFill>
          <a:ln w="9525" cap="flat" cmpd="sng">
            <a:solidFill>
              <a:srgbClr val="FFFFFF"/>
            </a:solidFill>
            <a:prstDash val="solid"/>
            <a:round/>
            <a:headEnd type="none" w="sm" len="sm"/>
            <a:tailEnd type="none" w="sm" len="sm"/>
          </a:ln>
        </p:spPr>
        <p:txBody>
          <a:bodyPr spcFirstLastPara="1" wrap="square" lIns="99044" tIns="39000" rIns="99044" bIns="99044" anchor="t" anchorCtr="0">
            <a:noAutofit/>
          </a:bodyPr>
          <a:lstStyle/>
          <a:p>
            <a:pPr algn="ctr"/>
            <a:r>
              <a:rPr lang="nl" sz="975" b="1">
                <a:latin typeface="Proxima Nova"/>
                <a:ea typeface="Proxima Nova"/>
                <a:cs typeface="Proxima Nova"/>
                <a:sym typeface="Proxima Nova"/>
              </a:rPr>
              <a:t>INTEGRATIE</a:t>
            </a:r>
            <a:endParaRPr sz="975" b="1">
              <a:latin typeface="Proxima Nova"/>
              <a:ea typeface="Proxima Nova"/>
              <a:cs typeface="Proxima Nova"/>
              <a:sym typeface="Proxima Nova"/>
            </a:endParaRPr>
          </a:p>
        </p:txBody>
      </p:sp>
      <p:sp>
        <p:nvSpPr>
          <p:cNvPr id="403" name="Google Shape;403;p54"/>
          <p:cNvSpPr/>
          <p:nvPr/>
        </p:nvSpPr>
        <p:spPr>
          <a:xfrm>
            <a:off x="4180147" y="2978660"/>
            <a:ext cx="1545700" cy="732875"/>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99044" tIns="99044" rIns="99044" bIns="99044" anchor="b" anchorCtr="0">
            <a:noAutofit/>
          </a:bodyPr>
          <a:lstStyle/>
          <a:p>
            <a:pPr algn="ctr"/>
            <a:endParaRPr sz="1517">
              <a:latin typeface="Proxima Nova"/>
              <a:ea typeface="Proxima Nova"/>
              <a:cs typeface="Proxima Nova"/>
              <a:sym typeface="Proxima Nova"/>
            </a:endParaRPr>
          </a:p>
        </p:txBody>
      </p:sp>
      <p:sp>
        <p:nvSpPr>
          <p:cNvPr id="404" name="Google Shape;404;p54"/>
          <p:cNvSpPr/>
          <p:nvPr/>
        </p:nvSpPr>
        <p:spPr>
          <a:xfrm>
            <a:off x="4255709" y="3040572"/>
            <a:ext cx="1394575" cy="617825"/>
          </a:xfrm>
          <a:prstGeom prst="flowChartAlternateProcess">
            <a:avLst/>
          </a:prstGeom>
          <a:solidFill>
            <a:srgbClr val="FFFFFF"/>
          </a:solidFill>
          <a:ln w="9525" cap="flat" cmpd="sng">
            <a:solidFill>
              <a:schemeClr val="dk2"/>
            </a:solidFill>
            <a:prstDash val="dash"/>
            <a:round/>
            <a:headEnd type="none" w="sm" len="sm"/>
            <a:tailEnd type="none" w="sm" len="sm"/>
          </a:ln>
        </p:spPr>
        <p:txBody>
          <a:bodyPr spcFirstLastPara="1" wrap="square" lIns="99044" tIns="99044" rIns="99044" bIns="99044" anchor="ctr" anchorCtr="0">
            <a:noAutofit/>
          </a:bodyPr>
          <a:lstStyle/>
          <a:p>
            <a:pPr algn="ctr"/>
            <a:r>
              <a:rPr lang="nl" sz="1517" b="1">
                <a:latin typeface="Proxima Nova"/>
                <a:ea typeface="Proxima Nova"/>
                <a:cs typeface="Proxima Nova"/>
                <a:sym typeface="Proxima Nova"/>
              </a:rPr>
              <a:t>Gelinkt Notuleren</a:t>
            </a:r>
            <a:endParaRPr sz="867">
              <a:latin typeface="Proxima Nova"/>
              <a:ea typeface="Proxima Nova"/>
              <a:cs typeface="Proxima Nova"/>
              <a:sym typeface="Proxima Nova"/>
            </a:endParaRPr>
          </a:p>
        </p:txBody>
      </p:sp>
      <p:sp>
        <p:nvSpPr>
          <p:cNvPr id="405" name="Google Shape;405;p54"/>
          <p:cNvSpPr/>
          <p:nvPr/>
        </p:nvSpPr>
        <p:spPr>
          <a:xfrm>
            <a:off x="5364284" y="3109635"/>
            <a:ext cx="149500" cy="86125"/>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endParaRPr sz="1517"/>
          </a:p>
        </p:txBody>
      </p:sp>
      <p:sp>
        <p:nvSpPr>
          <p:cNvPr id="406" name="Google Shape;406;p54"/>
          <p:cNvSpPr/>
          <p:nvPr/>
        </p:nvSpPr>
        <p:spPr>
          <a:xfrm>
            <a:off x="1944618" y="2540112"/>
            <a:ext cx="568425" cy="426075"/>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650">
                <a:latin typeface="Proxima Nova"/>
                <a:ea typeface="Proxima Nova"/>
                <a:cs typeface="Proxima Nova"/>
                <a:sym typeface="Proxima Nova"/>
              </a:rPr>
              <a:t>G1</a:t>
            </a:r>
            <a:endParaRPr sz="650">
              <a:latin typeface="Proxima Nova"/>
              <a:ea typeface="Proxima Nova"/>
              <a:cs typeface="Proxima Nova"/>
              <a:sym typeface="Proxima Nova"/>
            </a:endParaRPr>
          </a:p>
        </p:txBody>
      </p:sp>
      <p:sp>
        <p:nvSpPr>
          <p:cNvPr id="407" name="Google Shape;407;p54"/>
          <p:cNvSpPr/>
          <p:nvPr/>
        </p:nvSpPr>
        <p:spPr>
          <a:xfrm>
            <a:off x="1017439" y="3600497"/>
            <a:ext cx="568425" cy="426075"/>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650">
                <a:latin typeface="Proxima Nova"/>
                <a:ea typeface="Proxima Nova"/>
                <a:cs typeface="Proxima Nova"/>
                <a:sym typeface="Proxima Nova"/>
              </a:rPr>
              <a:t>G2</a:t>
            </a:r>
            <a:endParaRPr sz="650">
              <a:latin typeface="Proxima Nova"/>
              <a:ea typeface="Proxima Nova"/>
              <a:cs typeface="Proxima Nova"/>
              <a:sym typeface="Proxima Nova"/>
            </a:endParaRPr>
          </a:p>
        </p:txBody>
      </p:sp>
      <p:sp>
        <p:nvSpPr>
          <p:cNvPr id="408" name="Google Shape;408;p54"/>
          <p:cNvSpPr/>
          <p:nvPr/>
        </p:nvSpPr>
        <p:spPr>
          <a:xfrm>
            <a:off x="1673019" y="3600497"/>
            <a:ext cx="732550" cy="549575"/>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650">
                <a:latin typeface="Proxima Nova"/>
                <a:ea typeface="Proxima Nova"/>
                <a:cs typeface="Proxima Nova"/>
                <a:sym typeface="Proxima Nova"/>
              </a:rPr>
              <a:t>G3</a:t>
            </a:r>
            <a:endParaRPr sz="650">
              <a:latin typeface="Proxima Nova"/>
              <a:ea typeface="Proxima Nova"/>
              <a:cs typeface="Proxima Nova"/>
              <a:sym typeface="Proxima Nova"/>
            </a:endParaRPr>
          </a:p>
        </p:txBody>
      </p:sp>
      <p:sp>
        <p:nvSpPr>
          <p:cNvPr id="409" name="Google Shape;409;p54"/>
          <p:cNvSpPr/>
          <p:nvPr/>
        </p:nvSpPr>
        <p:spPr>
          <a:xfrm>
            <a:off x="1017439" y="2723246"/>
            <a:ext cx="1071850" cy="80405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650">
                <a:latin typeface="Proxima Nova"/>
                <a:ea typeface="Proxima Nova"/>
                <a:cs typeface="Proxima Nova"/>
                <a:sym typeface="Proxima Nova"/>
              </a:rPr>
              <a:t>G4</a:t>
            </a:r>
            <a:endParaRPr sz="650">
              <a:latin typeface="Proxima Nova"/>
              <a:ea typeface="Proxima Nova"/>
              <a:cs typeface="Proxima Nova"/>
              <a:sym typeface="Proxima Nova"/>
            </a:endParaRPr>
          </a:p>
        </p:txBody>
      </p:sp>
      <p:sp>
        <p:nvSpPr>
          <p:cNvPr id="410" name="Google Shape;410;p54"/>
          <p:cNvSpPr/>
          <p:nvPr/>
        </p:nvSpPr>
        <p:spPr>
          <a:xfrm>
            <a:off x="2101093" y="3174353"/>
            <a:ext cx="568425" cy="426075"/>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650">
                <a:latin typeface="Proxima Nova"/>
                <a:ea typeface="Proxima Nova"/>
                <a:cs typeface="Proxima Nova"/>
                <a:sym typeface="Proxima Nova"/>
              </a:rPr>
              <a:t>G5</a:t>
            </a:r>
            <a:endParaRPr sz="650">
              <a:latin typeface="Proxima Nova"/>
              <a:ea typeface="Proxima Nova"/>
              <a:cs typeface="Proxima Nova"/>
              <a:sym typeface="Proxima Nova"/>
            </a:endParaRPr>
          </a:p>
        </p:txBody>
      </p:sp>
      <p:sp>
        <p:nvSpPr>
          <p:cNvPr id="411" name="Google Shape;411;p54"/>
          <p:cNvSpPr/>
          <p:nvPr/>
        </p:nvSpPr>
        <p:spPr>
          <a:xfrm>
            <a:off x="8010776" y="2186254"/>
            <a:ext cx="1017250" cy="547300"/>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99044" tIns="99044" rIns="99044" bIns="99044" anchor="b" anchorCtr="0">
            <a:noAutofit/>
          </a:bodyPr>
          <a:lstStyle/>
          <a:p>
            <a:pPr algn="ctr"/>
            <a:endParaRPr sz="1517">
              <a:latin typeface="Proxima Nova"/>
              <a:ea typeface="Proxima Nova"/>
              <a:cs typeface="Proxima Nova"/>
              <a:sym typeface="Proxima Nova"/>
            </a:endParaRPr>
          </a:p>
        </p:txBody>
      </p:sp>
      <p:sp>
        <p:nvSpPr>
          <p:cNvPr id="412" name="Google Shape;412;p54"/>
          <p:cNvSpPr/>
          <p:nvPr/>
        </p:nvSpPr>
        <p:spPr>
          <a:xfrm>
            <a:off x="8060654" y="2229145"/>
            <a:ext cx="917475" cy="461500"/>
          </a:xfrm>
          <a:prstGeom prst="flowChartAlternateProcess">
            <a:avLst/>
          </a:prstGeom>
          <a:solidFill>
            <a:srgbClr val="FFFFFF"/>
          </a:solidFill>
          <a:ln w="9525" cap="flat" cmpd="sng">
            <a:solidFill>
              <a:schemeClr val="dk2"/>
            </a:solidFill>
            <a:prstDash val="dash"/>
            <a:round/>
            <a:headEnd type="none" w="sm" len="sm"/>
            <a:tailEnd type="none" w="sm" len="sm"/>
          </a:ln>
        </p:spPr>
        <p:txBody>
          <a:bodyPr spcFirstLastPara="1" wrap="square" lIns="99044" tIns="99044" rIns="99044" bIns="99044" anchor="ctr" anchorCtr="0">
            <a:noAutofit/>
          </a:bodyPr>
          <a:lstStyle/>
          <a:p>
            <a:pPr algn="ctr"/>
            <a:r>
              <a:rPr lang="nl" sz="1083" b="1">
                <a:latin typeface="Proxima Nova"/>
                <a:ea typeface="Proxima Nova"/>
                <a:cs typeface="Proxima Nova"/>
                <a:sym typeface="Proxima Nova"/>
              </a:rPr>
              <a:t>Mandaten databank</a:t>
            </a:r>
            <a:endParaRPr sz="1083">
              <a:latin typeface="Proxima Nova"/>
              <a:ea typeface="Proxima Nova"/>
              <a:cs typeface="Proxima Nova"/>
              <a:sym typeface="Proxima Nova"/>
            </a:endParaRPr>
          </a:p>
        </p:txBody>
      </p:sp>
      <p:sp>
        <p:nvSpPr>
          <p:cNvPr id="413" name="Google Shape;413;p54"/>
          <p:cNvSpPr/>
          <p:nvPr/>
        </p:nvSpPr>
        <p:spPr>
          <a:xfrm>
            <a:off x="8010802" y="4039188"/>
            <a:ext cx="1017250" cy="547300"/>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99044" tIns="99044" rIns="99044" bIns="99044" anchor="b" anchorCtr="0">
            <a:noAutofit/>
          </a:bodyPr>
          <a:lstStyle/>
          <a:p>
            <a:pPr algn="ctr"/>
            <a:endParaRPr sz="1517">
              <a:latin typeface="Proxima Nova"/>
              <a:ea typeface="Proxima Nova"/>
              <a:cs typeface="Proxima Nova"/>
              <a:sym typeface="Proxima Nova"/>
            </a:endParaRPr>
          </a:p>
        </p:txBody>
      </p:sp>
      <p:sp>
        <p:nvSpPr>
          <p:cNvPr id="414" name="Google Shape;414;p54"/>
          <p:cNvSpPr/>
          <p:nvPr/>
        </p:nvSpPr>
        <p:spPr>
          <a:xfrm>
            <a:off x="8065123" y="4085436"/>
            <a:ext cx="917475" cy="461500"/>
          </a:xfrm>
          <a:prstGeom prst="flowChartAlternateProcess">
            <a:avLst/>
          </a:prstGeom>
          <a:solidFill>
            <a:srgbClr val="FFFFFF"/>
          </a:solidFill>
          <a:ln w="9525" cap="flat" cmpd="sng">
            <a:solidFill>
              <a:schemeClr val="dk2"/>
            </a:solidFill>
            <a:prstDash val="dash"/>
            <a:round/>
            <a:headEnd type="none" w="sm" len="sm"/>
            <a:tailEnd type="none" w="sm" len="sm"/>
          </a:ln>
        </p:spPr>
        <p:txBody>
          <a:bodyPr spcFirstLastPara="1" wrap="square" lIns="99044" tIns="99044" rIns="99044" bIns="99044" anchor="ctr" anchorCtr="0">
            <a:noAutofit/>
          </a:bodyPr>
          <a:lstStyle/>
          <a:p>
            <a:pPr algn="ctr"/>
            <a:r>
              <a:rPr lang="nl" sz="1083" b="1">
                <a:latin typeface="Proxima Nova"/>
                <a:ea typeface="Proxima Nova"/>
                <a:cs typeface="Proxima Nova"/>
                <a:sym typeface="Proxima Nova"/>
              </a:rPr>
              <a:t>...</a:t>
            </a:r>
            <a:endParaRPr sz="1083">
              <a:latin typeface="Proxima Nova"/>
              <a:ea typeface="Proxima Nova"/>
              <a:cs typeface="Proxima Nova"/>
              <a:sym typeface="Proxima Nova"/>
            </a:endParaRPr>
          </a:p>
        </p:txBody>
      </p:sp>
      <p:sp>
        <p:nvSpPr>
          <p:cNvPr id="415" name="Google Shape;415;p54"/>
          <p:cNvSpPr/>
          <p:nvPr/>
        </p:nvSpPr>
        <p:spPr>
          <a:xfrm>
            <a:off x="1083013" y="3073660"/>
            <a:ext cx="1322425" cy="549575"/>
          </a:xfrm>
          <a:prstGeom prst="flowChartAlternateProcess">
            <a:avLst/>
          </a:prstGeom>
          <a:solidFill>
            <a:srgbClr val="FFFFFF"/>
          </a:solidFill>
          <a:ln w="9525" cap="flat" cmpd="sng">
            <a:solidFill>
              <a:srgbClr val="999999"/>
            </a:solidFill>
            <a:prstDash val="solid"/>
            <a:round/>
            <a:headEnd type="none" w="sm" len="sm"/>
            <a:tailEnd type="none" w="sm" len="sm"/>
          </a:ln>
        </p:spPr>
        <p:txBody>
          <a:bodyPr spcFirstLastPara="1" wrap="square" lIns="99044" tIns="99044" rIns="99044" bIns="99044" anchor="ctr" anchorCtr="0">
            <a:noAutofit/>
          </a:bodyPr>
          <a:lstStyle/>
          <a:p>
            <a:pPr algn="ctr"/>
            <a:r>
              <a:rPr lang="nl" sz="1083" b="1">
                <a:solidFill>
                  <a:srgbClr val="434343"/>
                </a:solidFill>
                <a:latin typeface="Proxima Nova"/>
                <a:ea typeface="Proxima Nova"/>
                <a:cs typeface="Proxima Nova"/>
                <a:sym typeface="Proxima Nova"/>
              </a:rPr>
              <a:t>Steden &amp; Gemeenten</a:t>
            </a:r>
            <a:endParaRPr sz="1083" b="1">
              <a:solidFill>
                <a:srgbClr val="434343"/>
              </a:solidFill>
              <a:latin typeface="Proxima Nova"/>
              <a:ea typeface="Proxima Nova"/>
              <a:cs typeface="Proxima Nova"/>
              <a:sym typeface="Proxima Nova"/>
            </a:endParaRPr>
          </a:p>
        </p:txBody>
      </p:sp>
      <p:sp>
        <p:nvSpPr>
          <p:cNvPr id="416" name="Google Shape;416;p54"/>
          <p:cNvSpPr/>
          <p:nvPr/>
        </p:nvSpPr>
        <p:spPr>
          <a:xfrm>
            <a:off x="3072008" y="1197902"/>
            <a:ext cx="1017250" cy="547300"/>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99044" tIns="99044" rIns="99044" bIns="99044" anchor="b" anchorCtr="0">
            <a:noAutofit/>
          </a:bodyPr>
          <a:lstStyle/>
          <a:p>
            <a:pPr algn="ctr"/>
            <a:endParaRPr sz="1517">
              <a:latin typeface="Proxima Nova"/>
              <a:ea typeface="Proxima Nova"/>
              <a:cs typeface="Proxima Nova"/>
              <a:sym typeface="Proxima Nova"/>
            </a:endParaRPr>
          </a:p>
        </p:txBody>
      </p:sp>
      <p:sp>
        <p:nvSpPr>
          <p:cNvPr id="417" name="Google Shape;417;p54"/>
          <p:cNvSpPr/>
          <p:nvPr/>
        </p:nvSpPr>
        <p:spPr>
          <a:xfrm>
            <a:off x="3126335" y="1244138"/>
            <a:ext cx="917800" cy="461500"/>
          </a:xfrm>
          <a:prstGeom prst="flowChartAlternateProcess">
            <a:avLst/>
          </a:prstGeom>
          <a:solidFill>
            <a:srgbClr val="FFFFFF"/>
          </a:solidFill>
          <a:ln w="9525" cap="flat" cmpd="sng">
            <a:solidFill>
              <a:schemeClr val="dk2"/>
            </a:solidFill>
            <a:prstDash val="dash"/>
            <a:round/>
            <a:headEnd type="none" w="sm" len="sm"/>
            <a:tailEnd type="none" w="sm" len="sm"/>
          </a:ln>
        </p:spPr>
        <p:txBody>
          <a:bodyPr spcFirstLastPara="1" wrap="square" lIns="99044" tIns="99044" rIns="99044" bIns="99044" anchor="ctr" anchorCtr="0">
            <a:noAutofit/>
          </a:bodyPr>
          <a:lstStyle/>
          <a:p>
            <a:pPr algn="ctr"/>
            <a:r>
              <a:rPr lang="nl" sz="1381" b="1">
                <a:latin typeface="Proxima Nova"/>
                <a:ea typeface="Proxima Nova"/>
                <a:cs typeface="Proxima Nova"/>
                <a:sym typeface="Proxima Nova"/>
              </a:rPr>
              <a:t>GIPOD</a:t>
            </a:r>
            <a:endParaRPr sz="1381">
              <a:latin typeface="Proxima Nova"/>
              <a:ea typeface="Proxima Nova"/>
              <a:cs typeface="Proxima Nova"/>
              <a:sym typeface="Proxima Nova"/>
            </a:endParaRPr>
          </a:p>
        </p:txBody>
      </p:sp>
      <p:sp>
        <p:nvSpPr>
          <p:cNvPr id="418" name="Google Shape;418;p54"/>
          <p:cNvSpPr/>
          <p:nvPr/>
        </p:nvSpPr>
        <p:spPr>
          <a:xfrm>
            <a:off x="4176846" y="1204855"/>
            <a:ext cx="1622400" cy="547300"/>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99044" tIns="99044" rIns="99044" bIns="99044" anchor="b" anchorCtr="0">
            <a:noAutofit/>
          </a:bodyPr>
          <a:lstStyle/>
          <a:p>
            <a:pPr algn="ctr"/>
            <a:endParaRPr sz="1517">
              <a:latin typeface="Proxima Nova"/>
              <a:ea typeface="Proxima Nova"/>
              <a:cs typeface="Proxima Nova"/>
              <a:sym typeface="Proxima Nova"/>
            </a:endParaRPr>
          </a:p>
        </p:txBody>
      </p:sp>
      <p:sp>
        <p:nvSpPr>
          <p:cNvPr id="419" name="Google Shape;419;p54"/>
          <p:cNvSpPr/>
          <p:nvPr/>
        </p:nvSpPr>
        <p:spPr>
          <a:xfrm>
            <a:off x="4263477" y="1251091"/>
            <a:ext cx="1463150" cy="461500"/>
          </a:xfrm>
          <a:prstGeom prst="flowChartAlternateProcess">
            <a:avLst/>
          </a:prstGeom>
          <a:solidFill>
            <a:srgbClr val="FFFFFF"/>
          </a:solidFill>
          <a:ln w="9525" cap="flat" cmpd="sng">
            <a:solidFill>
              <a:schemeClr val="dk2"/>
            </a:solidFill>
            <a:prstDash val="dash"/>
            <a:round/>
            <a:headEnd type="none" w="sm" len="sm"/>
            <a:tailEnd type="none" w="sm" len="sm"/>
          </a:ln>
        </p:spPr>
        <p:txBody>
          <a:bodyPr spcFirstLastPara="1" wrap="square" lIns="99044" tIns="99044" rIns="99044" bIns="99044" anchor="ctr" anchorCtr="0">
            <a:noAutofit/>
          </a:bodyPr>
          <a:lstStyle/>
          <a:p>
            <a:pPr algn="ctr"/>
            <a:r>
              <a:rPr lang="nl" sz="1381" b="1">
                <a:latin typeface="Proxima Nova"/>
                <a:ea typeface="Proxima Nova"/>
                <a:cs typeface="Proxima Nova"/>
                <a:sym typeface="Proxima Nova"/>
              </a:rPr>
              <a:t>Verkeersborden. Vlaanderen</a:t>
            </a:r>
            <a:endParaRPr sz="1381">
              <a:latin typeface="Proxima Nova"/>
              <a:ea typeface="Proxima Nova"/>
              <a:cs typeface="Proxima Nova"/>
              <a:sym typeface="Proxima Nova"/>
            </a:endParaRPr>
          </a:p>
        </p:txBody>
      </p:sp>
      <p:sp>
        <p:nvSpPr>
          <p:cNvPr id="420" name="Google Shape;420;p54"/>
          <p:cNvSpPr/>
          <p:nvPr/>
        </p:nvSpPr>
        <p:spPr>
          <a:xfrm rot="5400000">
            <a:off x="4364371" y="2150342"/>
            <a:ext cx="1128725" cy="492050"/>
          </a:xfrm>
          <a:prstGeom prst="leftRightArrow">
            <a:avLst>
              <a:gd name="adj1" fmla="val 50000"/>
              <a:gd name="adj2" fmla="val 50000"/>
            </a:avLst>
          </a:prstGeom>
          <a:solidFill>
            <a:srgbClr val="B8AE00">
              <a:alpha val="29020"/>
            </a:srgbClr>
          </a:solidFill>
          <a:ln w="9525" cap="flat" cmpd="sng">
            <a:noFill/>
            <a:prstDash val="solid"/>
            <a:round/>
            <a:headEnd type="none" w="sm" len="sm"/>
            <a:tailEnd type="none" w="sm" len="sm"/>
          </a:ln>
        </p:spPr>
        <p:txBody>
          <a:bodyPr spcFirstLastPara="1" wrap="square" lIns="99044" tIns="99044" rIns="99044" bIns="99044" anchor="ctr" anchorCtr="0">
            <a:noAutofit/>
          </a:bodyPr>
          <a:lstStyle/>
          <a:p>
            <a:endParaRPr sz="1517"/>
          </a:p>
        </p:txBody>
      </p:sp>
      <p:sp>
        <p:nvSpPr>
          <p:cNvPr id="421" name="Google Shape;421;p54"/>
          <p:cNvSpPr/>
          <p:nvPr/>
        </p:nvSpPr>
        <p:spPr>
          <a:xfrm>
            <a:off x="4298721" y="2183316"/>
            <a:ext cx="1260025" cy="426075"/>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1300">
                <a:latin typeface="Proxima Nova"/>
                <a:ea typeface="Proxima Nova"/>
                <a:cs typeface="Proxima Nova"/>
                <a:sym typeface="Proxima Nova"/>
              </a:rPr>
              <a:t>Semantische standaarden</a:t>
            </a:r>
            <a:endParaRPr sz="1300" i="1">
              <a:latin typeface="Proxima Nova"/>
              <a:ea typeface="Proxima Nova"/>
              <a:cs typeface="Proxima Nova"/>
              <a:sym typeface="Proxima Nova"/>
            </a:endParaRPr>
          </a:p>
        </p:txBody>
      </p:sp>
      <p:sp>
        <p:nvSpPr>
          <p:cNvPr id="422" name="Google Shape;422;p54"/>
          <p:cNvSpPr/>
          <p:nvPr/>
        </p:nvSpPr>
        <p:spPr>
          <a:xfrm>
            <a:off x="5725850" y="3201148"/>
            <a:ext cx="1740700" cy="372775"/>
          </a:xfrm>
          <a:prstGeom prst="rightArrow">
            <a:avLst>
              <a:gd name="adj1" fmla="val 50000"/>
              <a:gd name="adj2" fmla="val 50000"/>
            </a:avLst>
          </a:prstGeom>
          <a:solidFill>
            <a:srgbClr val="B8AE00">
              <a:alpha val="29020"/>
            </a:srgbClr>
          </a:solidFill>
          <a:ln>
            <a:noFill/>
          </a:ln>
        </p:spPr>
        <p:txBody>
          <a:bodyPr spcFirstLastPara="1" wrap="square" lIns="99044" tIns="99044" rIns="99044" bIns="99044" anchor="ctr" anchorCtr="0">
            <a:noAutofit/>
          </a:bodyPr>
          <a:lstStyle/>
          <a:p>
            <a:pPr>
              <a:buClr>
                <a:srgbClr val="000000"/>
              </a:buClr>
            </a:pPr>
            <a:endParaRPr sz="1517"/>
          </a:p>
        </p:txBody>
      </p:sp>
      <p:sp>
        <p:nvSpPr>
          <p:cNvPr id="423" name="Google Shape;423;p54"/>
          <p:cNvSpPr/>
          <p:nvPr/>
        </p:nvSpPr>
        <p:spPr>
          <a:xfrm>
            <a:off x="2292713" y="4838038"/>
            <a:ext cx="5124600" cy="804050"/>
          </a:xfrm>
          <a:prstGeom prst="round2SameRect">
            <a:avLst>
              <a:gd name="adj1" fmla="val 0"/>
              <a:gd name="adj2" fmla="val 0"/>
            </a:avLst>
          </a:prstGeom>
          <a:solidFill>
            <a:schemeClr val="lt2"/>
          </a:solidFill>
          <a:ln w="9525" cap="flat" cmpd="sng">
            <a:solidFill>
              <a:srgbClr val="FFFFFF"/>
            </a:solidFill>
            <a:prstDash val="solid"/>
            <a:round/>
            <a:headEnd type="none" w="sm" len="sm"/>
            <a:tailEnd type="none" w="sm" len="sm"/>
          </a:ln>
        </p:spPr>
        <p:txBody>
          <a:bodyPr spcFirstLastPara="1" wrap="square" lIns="99044" tIns="99044" rIns="99044" bIns="19500" anchor="b" anchorCtr="0">
            <a:noAutofit/>
          </a:bodyPr>
          <a:lstStyle/>
          <a:p>
            <a:pPr algn="ctr"/>
            <a:r>
              <a:rPr lang="nl" sz="975" b="1">
                <a:latin typeface="Proxima Nova"/>
                <a:ea typeface="Proxima Nova"/>
                <a:cs typeface="Proxima Nova"/>
                <a:sym typeface="Proxima Nova"/>
              </a:rPr>
              <a:t>BRONNEN</a:t>
            </a:r>
            <a:endParaRPr sz="975" b="1">
              <a:latin typeface="Proxima Nova"/>
              <a:ea typeface="Proxima Nova"/>
              <a:cs typeface="Proxima Nova"/>
              <a:sym typeface="Proxima Nova"/>
            </a:endParaRPr>
          </a:p>
        </p:txBody>
      </p:sp>
      <p:sp>
        <p:nvSpPr>
          <p:cNvPr id="424" name="Google Shape;424;p54"/>
          <p:cNvSpPr/>
          <p:nvPr/>
        </p:nvSpPr>
        <p:spPr>
          <a:xfrm>
            <a:off x="2434728" y="4897665"/>
            <a:ext cx="824020" cy="466050"/>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867" b="1">
                <a:latin typeface="Proxima Nova"/>
                <a:ea typeface="Proxima Nova"/>
                <a:cs typeface="Proxima Nova"/>
                <a:sym typeface="Proxima Nova"/>
              </a:rPr>
              <a:t>Vlaamse Codex</a:t>
            </a:r>
            <a:endParaRPr sz="867">
              <a:latin typeface="Proxima Nova"/>
              <a:ea typeface="Proxima Nova"/>
              <a:cs typeface="Proxima Nova"/>
              <a:sym typeface="Proxima Nova"/>
            </a:endParaRPr>
          </a:p>
        </p:txBody>
      </p:sp>
      <p:sp>
        <p:nvSpPr>
          <p:cNvPr id="425" name="Google Shape;425;p54"/>
          <p:cNvSpPr/>
          <p:nvPr/>
        </p:nvSpPr>
        <p:spPr>
          <a:xfrm>
            <a:off x="4262644" y="4885352"/>
            <a:ext cx="836875" cy="466050"/>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867" b="1">
                <a:latin typeface="Proxima Nova"/>
                <a:ea typeface="Proxima Nova"/>
                <a:cs typeface="Proxima Nova"/>
                <a:sym typeface="Proxima Nova"/>
              </a:rPr>
              <a:t>Wegen- register</a:t>
            </a:r>
            <a:endParaRPr sz="867">
              <a:latin typeface="Proxima Nova"/>
              <a:ea typeface="Proxima Nova"/>
              <a:cs typeface="Proxima Nova"/>
              <a:sym typeface="Proxima Nova"/>
            </a:endParaRPr>
          </a:p>
        </p:txBody>
      </p:sp>
      <p:sp>
        <p:nvSpPr>
          <p:cNvPr id="426" name="Google Shape;426;p54"/>
          <p:cNvSpPr/>
          <p:nvPr/>
        </p:nvSpPr>
        <p:spPr>
          <a:xfrm>
            <a:off x="3316412" y="4897665"/>
            <a:ext cx="871148" cy="466050"/>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867" b="1">
                <a:latin typeface="Proxima Nova"/>
                <a:ea typeface="Proxima Nova"/>
                <a:cs typeface="Proxima Nova"/>
                <a:sym typeface="Proxima Nova"/>
              </a:rPr>
              <a:t>Organisatie register</a:t>
            </a:r>
            <a:endParaRPr sz="867">
              <a:latin typeface="Proxima Nova"/>
              <a:ea typeface="Proxima Nova"/>
              <a:cs typeface="Proxima Nova"/>
              <a:sym typeface="Proxima Nova"/>
            </a:endParaRPr>
          </a:p>
        </p:txBody>
      </p:sp>
      <p:sp>
        <p:nvSpPr>
          <p:cNvPr id="427" name="Google Shape;427;p54"/>
          <p:cNvSpPr/>
          <p:nvPr/>
        </p:nvSpPr>
        <p:spPr>
          <a:xfrm>
            <a:off x="5183029" y="4887318"/>
            <a:ext cx="836875" cy="466050"/>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867" b="1">
                <a:latin typeface="Proxima Nova"/>
                <a:ea typeface="Proxima Nova"/>
                <a:cs typeface="Proxima Nova"/>
                <a:sym typeface="Proxima Nova"/>
              </a:rPr>
              <a:t>GIPOD</a:t>
            </a:r>
            <a:endParaRPr sz="867">
              <a:latin typeface="Proxima Nova"/>
              <a:ea typeface="Proxima Nova"/>
              <a:cs typeface="Proxima Nova"/>
              <a:sym typeface="Proxima Nova"/>
            </a:endParaRPr>
          </a:p>
        </p:txBody>
      </p:sp>
      <p:sp>
        <p:nvSpPr>
          <p:cNvPr id="428" name="Google Shape;428;p54"/>
          <p:cNvSpPr/>
          <p:nvPr/>
        </p:nvSpPr>
        <p:spPr>
          <a:xfrm>
            <a:off x="7023764" y="4887329"/>
            <a:ext cx="329225" cy="466050"/>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867" b="1">
                <a:latin typeface="Proxima Nova"/>
                <a:ea typeface="Proxima Nova"/>
                <a:cs typeface="Proxima Nova"/>
                <a:sym typeface="Proxima Nova"/>
              </a:rPr>
              <a:t>...</a:t>
            </a:r>
            <a:endParaRPr sz="867">
              <a:latin typeface="Proxima Nova"/>
              <a:ea typeface="Proxima Nova"/>
              <a:cs typeface="Proxima Nova"/>
              <a:sym typeface="Proxima Nova"/>
            </a:endParaRPr>
          </a:p>
        </p:txBody>
      </p:sp>
      <p:sp>
        <p:nvSpPr>
          <p:cNvPr id="429" name="Google Shape;429;p54"/>
          <p:cNvSpPr/>
          <p:nvPr/>
        </p:nvSpPr>
        <p:spPr>
          <a:xfrm>
            <a:off x="4737308" y="3731467"/>
            <a:ext cx="382850" cy="1033500"/>
          </a:xfrm>
          <a:prstGeom prst="upArrow">
            <a:avLst>
              <a:gd name="adj1" fmla="val 50000"/>
              <a:gd name="adj2" fmla="val 50000"/>
            </a:avLst>
          </a:prstGeom>
          <a:solidFill>
            <a:srgbClr val="B8AE00">
              <a:alpha val="29020"/>
            </a:srgbClr>
          </a:solidFill>
          <a:ln>
            <a:noFill/>
          </a:ln>
        </p:spPr>
        <p:txBody>
          <a:bodyPr spcFirstLastPara="1" wrap="square" lIns="99044" tIns="99044" rIns="99044" bIns="99044" anchor="ctr" anchorCtr="0">
            <a:noAutofit/>
          </a:bodyPr>
          <a:lstStyle/>
          <a:p>
            <a:endParaRPr sz="1517"/>
          </a:p>
        </p:txBody>
      </p:sp>
      <p:sp>
        <p:nvSpPr>
          <p:cNvPr id="430" name="Google Shape;430;p54"/>
          <p:cNvSpPr/>
          <p:nvPr/>
        </p:nvSpPr>
        <p:spPr>
          <a:xfrm>
            <a:off x="7580490" y="2886521"/>
            <a:ext cx="1874627" cy="917150"/>
          </a:xfrm>
          <a:prstGeom prst="flowChartMagneticDisk">
            <a:avLst/>
          </a:prstGeom>
          <a:solidFill>
            <a:srgbClr val="FFFF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buClr>
                <a:srgbClr val="000000"/>
              </a:buClr>
              <a:buSzPts val="1100"/>
            </a:pPr>
            <a:r>
              <a:rPr lang="nl" sz="1300" b="1">
                <a:latin typeface="Proxima Nova"/>
                <a:ea typeface="Proxima Nova"/>
                <a:cs typeface="Proxima Nova"/>
                <a:sym typeface="Proxima Nova"/>
              </a:rPr>
              <a:t>Centrale</a:t>
            </a:r>
            <a:r>
              <a:rPr lang="nl" sz="1300"/>
              <a:t> </a:t>
            </a:r>
            <a:r>
              <a:rPr lang="nl" sz="1300" b="1">
                <a:latin typeface="Proxima Nova"/>
                <a:ea typeface="Proxima Nova"/>
                <a:cs typeface="Proxima Nova"/>
                <a:sym typeface="Proxima Nova"/>
              </a:rPr>
              <a:t>vindplaats</a:t>
            </a:r>
            <a:endParaRPr sz="1300"/>
          </a:p>
        </p:txBody>
      </p:sp>
      <p:sp>
        <p:nvSpPr>
          <p:cNvPr id="431" name="Google Shape;431;p54"/>
          <p:cNvSpPr/>
          <p:nvPr/>
        </p:nvSpPr>
        <p:spPr>
          <a:xfrm>
            <a:off x="2700317" y="3201148"/>
            <a:ext cx="1463150" cy="372775"/>
          </a:xfrm>
          <a:prstGeom prst="rightArrow">
            <a:avLst>
              <a:gd name="adj1" fmla="val 50000"/>
              <a:gd name="adj2" fmla="val 50000"/>
            </a:avLst>
          </a:prstGeom>
          <a:solidFill>
            <a:srgbClr val="B8AE00">
              <a:alpha val="29020"/>
            </a:srgbClr>
          </a:solidFill>
          <a:ln>
            <a:noFill/>
          </a:ln>
        </p:spPr>
        <p:txBody>
          <a:bodyPr spcFirstLastPara="1" wrap="square" lIns="99044" tIns="99044" rIns="99044" bIns="99044" anchor="ctr" anchorCtr="0">
            <a:noAutofit/>
          </a:bodyPr>
          <a:lstStyle/>
          <a:p>
            <a:endParaRPr sz="1517"/>
          </a:p>
        </p:txBody>
      </p:sp>
      <p:sp>
        <p:nvSpPr>
          <p:cNvPr id="432" name="Google Shape;432;p54"/>
          <p:cNvSpPr/>
          <p:nvPr/>
        </p:nvSpPr>
        <p:spPr>
          <a:xfrm rot="-5400000">
            <a:off x="8204761" y="2602010"/>
            <a:ext cx="629281" cy="1705736"/>
          </a:xfrm>
          <a:prstGeom prst="flowChartOnlineStorage">
            <a:avLst/>
          </a:prstGeom>
          <a:solidFill>
            <a:srgbClr val="FFFFFF"/>
          </a:solidFill>
          <a:ln w="9525" cap="flat" cmpd="sng">
            <a:solidFill>
              <a:srgbClr val="D9D9D9"/>
            </a:solidFill>
            <a:prstDash val="solid"/>
            <a:round/>
            <a:headEnd type="none" w="sm" len="sm"/>
            <a:tailEnd type="none" w="sm" len="sm"/>
          </a:ln>
        </p:spPr>
        <p:txBody>
          <a:bodyPr spcFirstLastPara="1" wrap="square" lIns="99044" tIns="175500" rIns="99044" bIns="99044" anchor="ctr" anchorCtr="0">
            <a:noAutofit/>
          </a:bodyPr>
          <a:lstStyle/>
          <a:p>
            <a:endParaRPr sz="1517"/>
          </a:p>
        </p:txBody>
      </p:sp>
      <p:sp>
        <p:nvSpPr>
          <p:cNvPr id="433" name="Google Shape;433;p54"/>
          <p:cNvSpPr txBox="1"/>
          <p:nvPr/>
        </p:nvSpPr>
        <p:spPr>
          <a:xfrm>
            <a:off x="7751006" y="3338610"/>
            <a:ext cx="1545700" cy="294450"/>
          </a:xfrm>
          <a:prstGeom prst="rect">
            <a:avLst/>
          </a:prstGeom>
          <a:solidFill>
            <a:srgbClr val="FFFFFF"/>
          </a:solidFill>
          <a:ln>
            <a:noFill/>
          </a:ln>
        </p:spPr>
        <p:txBody>
          <a:bodyPr spcFirstLastPara="1" wrap="square" lIns="99044" tIns="99044" rIns="99044" bIns="99044" anchor="ctr" anchorCtr="0">
            <a:noAutofit/>
          </a:bodyPr>
          <a:lstStyle/>
          <a:p>
            <a:pPr algn="ctr"/>
            <a:r>
              <a:rPr lang="nl" sz="1517" b="1">
                <a:latin typeface="Proxima Nova"/>
                <a:ea typeface="Proxima Nova"/>
                <a:cs typeface="Proxima Nova"/>
                <a:sym typeface="Proxima Nova"/>
              </a:rPr>
              <a:t>Centrale vindplaats</a:t>
            </a:r>
            <a:endParaRPr sz="1517" b="1">
              <a:latin typeface="Proxima Nova"/>
              <a:ea typeface="Proxima Nova"/>
              <a:cs typeface="Proxima Nova"/>
              <a:sym typeface="Proxima Nova"/>
            </a:endParaRPr>
          </a:p>
        </p:txBody>
      </p:sp>
      <p:sp>
        <p:nvSpPr>
          <p:cNvPr id="434" name="Google Shape;434;p54"/>
          <p:cNvSpPr txBox="1"/>
          <p:nvPr/>
        </p:nvSpPr>
        <p:spPr>
          <a:xfrm>
            <a:off x="241683" y="940069"/>
            <a:ext cx="2623725" cy="617825"/>
          </a:xfrm>
          <a:prstGeom prst="rect">
            <a:avLst/>
          </a:prstGeom>
          <a:noFill/>
          <a:ln>
            <a:noFill/>
          </a:ln>
        </p:spPr>
        <p:txBody>
          <a:bodyPr spcFirstLastPara="1" wrap="square" lIns="99044" tIns="99044" rIns="99044" bIns="99044" anchor="t" anchorCtr="0">
            <a:noAutofit/>
          </a:bodyPr>
          <a:lstStyle/>
          <a:p>
            <a:pPr>
              <a:lnSpc>
                <a:spcPct val="102702"/>
              </a:lnSpc>
              <a:buClr>
                <a:schemeClr val="dk1"/>
              </a:buClr>
              <a:buSzPts val="3700"/>
            </a:pPr>
            <a:r>
              <a:rPr lang="nl" sz="2600">
                <a:solidFill>
                  <a:schemeClr val="dk1"/>
                </a:solidFill>
                <a:latin typeface="FlandersArtSans-Bold" panose="020B0604020202020204" charset="0"/>
              </a:rPr>
              <a:t>Architectuur</a:t>
            </a:r>
          </a:p>
          <a:p>
            <a:pPr>
              <a:lnSpc>
                <a:spcPct val="102702"/>
              </a:lnSpc>
              <a:buClr>
                <a:schemeClr val="dk1"/>
              </a:buClr>
              <a:buSzPts val="3700"/>
            </a:pPr>
            <a:r>
              <a:rPr lang="nl" sz="1950">
                <a:solidFill>
                  <a:schemeClr val="dk1"/>
                </a:solidFill>
                <a:latin typeface="FlandersArtSans-Bold" panose="020B0604020202020204" charset="0"/>
              </a:rPr>
              <a:t>mobiliteitscontext</a:t>
            </a:r>
            <a:endParaRPr sz="1950">
              <a:solidFill>
                <a:schemeClr val="dk1"/>
              </a:solidFill>
              <a:latin typeface="FlandersArtSans-Bold" panose="020B0604020202020204" charset="0"/>
            </a:endParaRPr>
          </a:p>
        </p:txBody>
      </p:sp>
      <p:sp>
        <p:nvSpPr>
          <p:cNvPr id="435" name="Google Shape;435;p54"/>
          <p:cNvSpPr/>
          <p:nvPr/>
        </p:nvSpPr>
        <p:spPr>
          <a:xfrm>
            <a:off x="4298721" y="4085446"/>
            <a:ext cx="1260025" cy="461500"/>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1300">
                <a:latin typeface="Proxima Nova"/>
                <a:ea typeface="Proxima Nova"/>
                <a:cs typeface="Proxima Nova"/>
                <a:sym typeface="Proxima Nova"/>
              </a:rPr>
              <a:t>Semantische standaarden</a:t>
            </a:r>
            <a:endParaRPr sz="1300" i="1">
              <a:latin typeface="Proxima Nova"/>
              <a:ea typeface="Proxima Nova"/>
              <a:cs typeface="Proxima Nova"/>
              <a:sym typeface="Proxima Nova"/>
            </a:endParaRPr>
          </a:p>
        </p:txBody>
      </p:sp>
      <p:sp>
        <p:nvSpPr>
          <p:cNvPr id="436" name="Google Shape;436;p54"/>
          <p:cNvSpPr/>
          <p:nvPr/>
        </p:nvSpPr>
        <p:spPr>
          <a:xfrm>
            <a:off x="5886833" y="1208194"/>
            <a:ext cx="1017250" cy="547300"/>
          </a:xfrm>
          <a:prstGeom prst="flowChartAlternateProcess">
            <a:avLst/>
          </a:prstGeom>
          <a:solidFill>
            <a:srgbClr val="FFFF00"/>
          </a:solidFill>
          <a:ln w="9525" cap="flat" cmpd="sng">
            <a:solidFill>
              <a:schemeClr val="dk2"/>
            </a:solidFill>
            <a:prstDash val="solid"/>
            <a:round/>
            <a:headEnd type="none" w="sm" len="sm"/>
            <a:tailEnd type="none" w="sm" len="sm"/>
          </a:ln>
        </p:spPr>
        <p:txBody>
          <a:bodyPr spcFirstLastPara="1" wrap="square" lIns="99044" tIns="99044" rIns="99044" bIns="99044" anchor="b" anchorCtr="0">
            <a:noAutofit/>
          </a:bodyPr>
          <a:lstStyle/>
          <a:p>
            <a:pPr algn="ctr"/>
            <a:endParaRPr sz="1517">
              <a:latin typeface="Proxima Nova"/>
              <a:ea typeface="Proxima Nova"/>
              <a:cs typeface="Proxima Nova"/>
              <a:sym typeface="Proxima Nova"/>
            </a:endParaRPr>
          </a:p>
        </p:txBody>
      </p:sp>
      <p:sp>
        <p:nvSpPr>
          <p:cNvPr id="437" name="Google Shape;437;p54"/>
          <p:cNvSpPr/>
          <p:nvPr/>
        </p:nvSpPr>
        <p:spPr>
          <a:xfrm>
            <a:off x="5941160" y="1254429"/>
            <a:ext cx="917800" cy="461500"/>
          </a:xfrm>
          <a:prstGeom prst="flowChartAlternateProcess">
            <a:avLst/>
          </a:prstGeom>
          <a:solidFill>
            <a:srgbClr val="FFFFFF"/>
          </a:solidFill>
          <a:ln w="9525" cap="flat" cmpd="sng">
            <a:solidFill>
              <a:schemeClr val="dk2"/>
            </a:solidFill>
            <a:prstDash val="dash"/>
            <a:round/>
            <a:headEnd type="none" w="sm" len="sm"/>
            <a:tailEnd type="none" w="sm" len="sm"/>
          </a:ln>
        </p:spPr>
        <p:txBody>
          <a:bodyPr spcFirstLastPara="1" wrap="square" lIns="99044" tIns="99044" rIns="99044" bIns="99044" anchor="ctr" anchorCtr="0">
            <a:noAutofit/>
          </a:bodyPr>
          <a:lstStyle/>
          <a:p>
            <a:pPr algn="ctr"/>
            <a:r>
              <a:rPr lang="nl" sz="1381" b="1">
                <a:latin typeface="Proxima Nova"/>
                <a:ea typeface="Proxima Nova"/>
                <a:cs typeface="Proxima Nova"/>
                <a:sym typeface="Proxima Nova"/>
              </a:rPr>
              <a:t>Wegen</a:t>
            </a:r>
            <a:br>
              <a:rPr lang="nl" sz="1381" b="1">
                <a:latin typeface="Proxima Nova"/>
                <a:ea typeface="Proxima Nova"/>
                <a:cs typeface="Proxima Nova"/>
                <a:sym typeface="Proxima Nova"/>
              </a:rPr>
            </a:br>
            <a:r>
              <a:rPr lang="nl" sz="1381" b="1">
                <a:latin typeface="Proxima Nova"/>
                <a:ea typeface="Proxima Nova"/>
                <a:cs typeface="Proxima Nova"/>
                <a:sym typeface="Proxima Nova"/>
              </a:rPr>
              <a:t>register</a:t>
            </a:r>
            <a:endParaRPr sz="1381">
              <a:latin typeface="Proxima Nova"/>
              <a:ea typeface="Proxima Nova"/>
              <a:cs typeface="Proxima Nova"/>
              <a:sym typeface="Proxima Nova"/>
            </a:endParaRPr>
          </a:p>
        </p:txBody>
      </p:sp>
      <p:sp>
        <p:nvSpPr>
          <p:cNvPr id="438" name="Google Shape;438;p54"/>
          <p:cNvSpPr/>
          <p:nvPr/>
        </p:nvSpPr>
        <p:spPr>
          <a:xfrm>
            <a:off x="6103392" y="4885352"/>
            <a:ext cx="836875" cy="466050"/>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pPr algn="ctr"/>
            <a:r>
              <a:rPr lang="nl" sz="867" b="1">
                <a:latin typeface="Proxima Nova"/>
                <a:ea typeface="Proxima Nova"/>
                <a:cs typeface="Proxima Nova"/>
                <a:sym typeface="Proxima Nova"/>
              </a:rPr>
              <a:t>Verkeers</a:t>
            </a:r>
            <a:endParaRPr sz="867" b="1">
              <a:latin typeface="Proxima Nova"/>
              <a:ea typeface="Proxima Nova"/>
              <a:cs typeface="Proxima Nova"/>
              <a:sym typeface="Proxima Nova"/>
            </a:endParaRPr>
          </a:p>
          <a:p>
            <a:pPr algn="ctr"/>
            <a:r>
              <a:rPr lang="nl" sz="867" b="1">
                <a:latin typeface="Proxima Nova"/>
                <a:ea typeface="Proxima Nova"/>
                <a:cs typeface="Proxima Nova"/>
                <a:sym typeface="Proxima Nova"/>
              </a:rPr>
              <a:t>borden</a:t>
            </a:r>
            <a:endParaRPr sz="867" b="1">
              <a:latin typeface="Proxima Nova"/>
              <a:ea typeface="Proxima Nova"/>
              <a:cs typeface="Proxima Nova"/>
              <a:sym typeface="Proxima Nova"/>
            </a:endParaRPr>
          </a:p>
        </p:txBody>
      </p:sp>
    </p:spTree>
    <p:extLst>
      <p:ext uri="{BB962C8B-B14F-4D97-AF65-F5344CB8AC3E}">
        <p14:creationId xmlns:p14="http://schemas.microsoft.com/office/powerpoint/2010/main" val="345320845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normAutofit/>
          </a:bodyPr>
          <a:lstStyle/>
          <a:p>
            <a:r>
              <a:rPr lang="nl-NL">
                <a:hlinkClick r:id="rId3"/>
              </a:rPr>
              <a:t>Link</a:t>
            </a:r>
            <a:endParaRPr lang="nl-NL"/>
          </a:p>
        </p:txBody>
      </p:sp>
      <p:sp>
        <p:nvSpPr>
          <p:cNvPr id="3" name="Title 2"/>
          <p:cNvSpPr>
            <a:spLocks noGrp="1"/>
          </p:cNvSpPr>
          <p:nvPr>
            <p:ph type="title"/>
          </p:nvPr>
        </p:nvSpPr>
        <p:spPr/>
        <p:txBody>
          <a:bodyPr/>
          <a:lstStyle/>
          <a:p>
            <a:r>
              <a:rPr lang="nl-NL"/>
              <a:t>Demo Gelinkt Notuleren</a:t>
            </a:r>
          </a:p>
        </p:txBody>
      </p:sp>
    </p:spTree>
    <p:extLst>
      <p:ext uri="{BB962C8B-B14F-4D97-AF65-F5344CB8AC3E}">
        <p14:creationId xmlns:p14="http://schemas.microsoft.com/office/powerpoint/2010/main" val="374628247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ubtitle 6"/>
          <p:cNvSpPr txBox="1">
            <a:spLocks noGrp="1"/>
          </p:cNvSpPr>
          <p:nvPr>
            <p:ph type="body" sz="quarter" idx="1"/>
          </p:nvPr>
        </p:nvSpPr>
        <p:spPr>
          <a:xfrm>
            <a:off x="1028712" y="4509834"/>
            <a:ext cx="5094419" cy="1112526"/>
          </a:xfrm>
          <a:prstGeom prst="rect">
            <a:avLst/>
          </a:prstGeom>
        </p:spPr>
        <p:txBody>
          <a:bodyPr/>
          <a:lstStyle/>
          <a:p>
            <a:endParaRPr lang="nl-BE"/>
          </a:p>
          <a:p>
            <a:endParaRPr/>
          </a:p>
        </p:txBody>
      </p:sp>
      <p:sp>
        <p:nvSpPr>
          <p:cNvPr id="139" name="Title 5"/>
          <p:cNvSpPr txBox="1">
            <a:spLocks noGrp="1"/>
          </p:cNvSpPr>
          <p:nvPr>
            <p:ph type="title"/>
          </p:nvPr>
        </p:nvSpPr>
        <p:spPr>
          <a:prstGeom prst="rect">
            <a:avLst/>
          </a:prstGeom>
        </p:spPr>
        <p:txBody>
          <a:bodyPr/>
          <a:lstStyle/>
          <a:p>
            <a:r>
              <a:rPr lang="nl-BE"/>
              <a:t>Technische context</a:t>
            </a:r>
            <a:endParaRPr/>
          </a:p>
        </p:txBody>
      </p:sp>
    </p:spTree>
    <p:extLst>
      <p:ext uri="{BB962C8B-B14F-4D97-AF65-F5344CB8AC3E}">
        <p14:creationId xmlns:p14="http://schemas.microsoft.com/office/powerpoint/2010/main" val="152975713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a:t>Van Monoliet naar Microservices architectuur</a:t>
            </a:r>
          </a:p>
        </p:txBody>
      </p:sp>
      <p:graphicFrame>
        <p:nvGraphicFramePr>
          <p:cNvPr id="15" name="Content Placeholder 14">
            <a:extLst>
              <a:ext uri="{FF2B5EF4-FFF2-40B4-BE49-F238E27FC236}">
                <a16:creationId xmlns:a16="http://schemas.microsoft.com/office/drawing/2014/main" id="{320FFBCE-EA9F-4857-A4B1-B3A4EF59F2A0}"/>
              </a:ext>
            </a:extLst>
          </p:cNvPr>
          <p:cNvGraphicFramePr>
            <a:graphicFrameLocks noGrp="1"/>
          </p:cNvGraphicFramePr>
          <p:nvPr>
            <p:ph sz="quarter" idx="10"/>
            <p:extLst/>
          </p:nvPr>
        </p:nvGraphicFramePr>
        <p:xfrm>
          <a:off x="681038" y="1482725"/>
          <a:ext cx="8543925" cy="4991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0309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652" y="365126"/>
            <a:ext cx="9216242" cy="984352"/>
          </a:xfrm>
        </p:spPr>
        <p:txBody>
          <a:bodyPr/>
          <a:lstStyle/>
          <a:p>
            <a:r>
              <a:rPr lang="nl-BE"/>
              <a:t>GIPOD – Successen…</a:t>
            </a:r>
          </a:p>
        </p:txBody>
      </p:sp>
      <p:sp>
        <p:nvSpPr>
          <p:cNvPr id="4" name="Footer Placeholder 3"/>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TWG 1</a:t>
            </a:r>
          </a:p>
        </p:txBody>
      </p:sp>
      <p:sp>
        <p:nvSpPr>
          <p:cNvPr id="6" name="Tijdelijke aanduiding voor datum 5"/>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9 november 2018</a:t>
            </a:r>
          </a:p>
        </p:txBody>
      </p:sp>
      <p:sp>
        <p:nvSpPr>
          <p:cNvPr id="8" name="Tijdelijke aanduiding voor inhoud 7"/>
          <p:cNvSpPr>
            <a:spLocks noGrp="1"/>
          </p:cNvSpPr>
          <p:nvPr>
            <p:ph sz="quarter" idx="10"/>
          </p:nvPr>
        </p:nvSpPr>
        <p:spPr>
          <a:xfrm>
            <a:off x="636433" y="1243811"/>
            <a:ext cx="8543925" cy="4831170"/>
          </a:xfrm>
        </p:spPr>
        <p:txBody>
          <a:bodyPr>
            <a:normAutofit/>
          </a:bodyPr>
          <a:lstStyle/>
          <a:p>
            <a:r>
              <a:rPr lang="nl-BE"/>
              <a:t>Trigger voor investeringen in </a:t>
            </a:r>
            <a:r>
              <a:rPr lang="nl-BE" b="1"/>
              <a:t>procesoptimalisatie</a:t>
            </a:r>
            <a:r>
              <a:rPr lang="nl-BE"/>
              <a:t> bij gebruikers</a:t>
            </a:r>
          </a:p>
          <a:p>
            <a:pPr lvl="1"/>
            <a:r>
              <a:rPr lang="nl-BE" sz="2000"/>
              <a:t>eigen ontwikkelingen - kleine en grote projecten</a:t>
            </a:r>
          </a:p>
          <a:p>
            <a:pPr lvl="1"/>
            <a:r>
              <a:rPr lang="nl-BE" sz="2000"/>
              <a:t>via dienstenleveranciers</a:t>
            </a:r>
          </a:p>
          <a:p>
            <a:endParaRPr lang="nl-BE"/>
          </a:p>
          <a:p>
            <a:r>
              <a:rPr lang="nl-BE" b="1"/>
              <a:t>Hergebruik</a:t>
            </a:r>
            <a:r>
              <a:rPr lang="nl-BE"/>
              <a:t> bij de vernieuwde hinderpremie</a:t>
            </a:r>
          </a:p>
          <a:p>
            <a:pPr lvl="1"/>
            <a:r>
              <a:rPr lang="nl-BE" sz="2000"/>
              <a:t>stijgend bewustzijn van belang van hindercommunicatie én correcte informatie</a:t>
            </a:r>
          </a:p>
          <a:p>
            <a:endParaRPr lang="nl-BE"/>
          </a:p>
          <a:p>
            <a:r>
              <a:rPr lang="nl-BE"/>
              <a:t>Vlaamse </a:t>
            </a:r>
            <a:r>
              <a:rPr lang="nl-BE" b="1"/>
              <a:t>datastandaard</a:t>
            </a:r>
            <a:r>
              <a:rPr lang="nl-BE"/>
              <a:t> – potentieel voor slimme mobiliteit / slimme steden</a:t>
            </a:r>
          </a:p>
          <a:p>
            <a:endParaRPr lang="nl-BE"/>
          </a:p>
        </p:txBody>
      </p:sp>
    </p:spTree>
    <p:extLst>
      <p:ext uri="{BB962C8B-B14F-4D97-AF65-F5344CB8AC3E}">
        <p14:creationId xmlns:p14="http://schemas.microsoft.com/office/powerpoint/2010/main" val="1129898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err="1"/>
              <a:t>Monolitische</a:t>
            </a:r>
            <a:r>
              <a:rPr lang="nl-BE"/>
              <a:t> </a:t>
            </a:r>
            <a:br>
              <a:rPr lang="nl-BE"/>
            </a:br>
            <a:r>
              <a:rPr lang="nl-BE"/>
              <a:t>applicatie</a:t>
            </a:r>
          </a:p>
        </p:txBody>
      </p:sp>
      <p:pic>
        <p:nvPicPr>
          <p:cNvPr id="5" name="Picture 4">
            <a:extLst>
              <a:ext uri="{FF2B5EF4-FFF2-40B4-BE49-F238E27FC236}">
                <a16:creationId xmlns:a16="http://schemas.microsoft.com/office/drawing/2014/main" id="{D2388649-2934-45F9-A4A8-DC6D2832155D}"/>
              </a:ext>
            </a:extLst>
          </p:cNvPr>
          <p:cNvPicPr>
            <a:picLocks noChangeAspect="1"/>
          </p:cNvPicPr>
          <p:nvPr/>
        </p:nvPicPr>
        <p:blipFill>
          <a:blip r:embed="rId3"/>
          <a:stretch>
            <a:fillRect/>
          </a:stretch>
        </p:blipFill>
        <p:spPr>
          <a:xfrm>
            <a:off x="3303674" y="78374"/>
            <a:ext cx="5332725" cy="6699468"/>
          </a:xfrm>
          <a:prstGeom prst="rect">
            <a:avLst/>
          </a:prstGeom>
        </p:spPr>
      </p:pic>
    </p:spTree>
    <p:extLst>
      <p:ext uri="{BB962C8B-B14F-4D97-AF65-F5344CB8AC3E}">
        <p14:creationId xmlns:p14="http://schemas.microsoft.com/office/powerpoint/2010/main" val="1160859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34F473-CF98-4E96-A05E-568809AAF3EE}"/>
              </a:ext>
            </a:extLst>
          </p:cNvPr>
          <p:cNvSpPr>
            <a:spLocks noGrp="1"/>
          </p:cNvSpPr>
          <p:nvPr>
            <p:ph sz="quarter" idx="10"/>
          </p:nvPr>
        </p:nvSpPr>
        <p:spPr/>
        <p:txBody>
          <a:bodyPr vert="horz" lIns="91440" tIns="45720" rIns="91440" bIns="45720" rtlCol="0" anchor="t">
            <a:normAutofit/>
          </a:bodyPr>
          <a:lstStyle/>
          <a:p>
            <a:r>
              <a:rPr lang="nl-BE"/>
              <a:t>Minder snel toegevoegde waarde leveren</a:t>
            </a:r>
          </a:p>
          <a:p>
            <a:r>
              <a:rPr lang="nl-BE"/>
              <a:t>Code complexiteit</a:t>
            </a:r>
          </a:p>
          <a:p>
            <a:pPr marL="783590" lvl="1" indent="-326390"/>
            <a:r>
              <a:rPr lang="nl-BE" sz="2000"/>
              <a:t>moeilijk voor een ontwikkelaar om alle logica te kennen en te snappen</a:t>
            </a:r>
          </a:p>
          <a:p>
            <a:pPr marL="783590" lvl="1" indent="-326390"/>
            <a:r>
              <a:rPr lang="nl-BE" sz="2000"/>
              <a:t>moeilijker te onderhouden</a:t>
            </a:r>
          </a:p>
          <a:p>
            <a:pPr marL="783590" lvl="1" indent="-326390"/>
            <a:r>
              <a:rPr lang="nl-BE" sz="2000"/>
              <a:t>verminderende kwaliteit</a:t>
            </a:r>
          </a:p>
          <a:p>
            <a:r>
              <a:rPr lang="nl-BE"/>
              <a:t>Verminderde </a:t>
            </a:r>
            <a:r>
              <a:rPr lang="nl-BE" err="1"/>
              <a:t>Agility</a:t>
            </a:r>
            <a:endParaRPr lang="nl-BE"/>
          </a:p>
          <a:p>
            <a:pPr marL="783590" lvl="1" indent="-326390"/>
            <a:r>
              <a:rPr lang="nl-BE" sz="2000"/>
              <a:t>moeilijk aanpasbaar</a:t>
            </a:r>
          </a:p>
          <a:p>
            <a:pPr marL="783590" lvl="1" indent="-326390"/>
            <a:r>
              <a:rPr lang="nl-BE" sz="2000"/>
              <a:t>moeilijk </a:t>
            </a:r>
            <a:r>
              <a:rPr lang="nl-BE" sz="2000" err="1"/>
              <a:t>uitbreidbaar</a:t>
            </a:r>
            <a:endParaRPr lang="nl-BE" sz="2000"/>
          </a:p>
          <a:p>
            <a:pPr marL="783590" lvl="1" indent="-326390"/>
            <a:r>
              <a:rPr lang="nl-BE" sz="2000"/>
              <a:t>verhoogde doorlooptijd in ontwikkeling en </a:t>
            </a:r>
            <a:r>
              <a:rPr lang="nl-BE" sz="2000" err="1"/>
              <a:t>testing</a:t>
            </a:r>
          </a:p>
          <a:p>
            <a:pPr marL="457200" lvl="1" indent="0">
              <a:buNone/>
            </a:pPr>
            <a:endParaRPr lang="nl-BE" sz="2000"/>
          </a:p>
          <a:p>
            <a:pPr marL="783590" lvl="1" indent="-326390"/>
            <a:endParaRPr lang="nl-BE"/>
          </a:p>
        </p:txBody>
      </p:sp>
      <p:sp>
        <p:nvSpPr>
          <p:cNvPr id="3" name="Title 2">
            <a:extLst>
              <a:ext uri="{FF2B5EF4-FFF2-40B4-BE49-F238E27FC236}">
                <a16:creationId xmlns:a16="http://schemas.microsoft.com/office/drawing/2014/main" id="{429C65A0-50CA-4DFA-8725-553BBF2B7EAA}"/>
              </a:ext>
            </a:extLst>
          </p:cNvPr>
          <p:cNvSpPr>
            <a:spLocks noGrp="1"/>
          </p:cNvSpPr>
          <p:nvPr>
            <p:ph type="title"/>
          </p:nvPr>
        </p:nvSpPr>
        <p:spPr/>
        <p:txBody>
          <a:bodyPr/>
          <a:lstStyle/>
          <a:p>
            <a:r>
              <a:rPr lang="nl-BE" err="1"/>
              <a:t>Monolitische</a:t>
            </a:r>
            <a:r>
              <a:rPr lang="nl-BE"/>
              <a:t> applicatie: nadelen</a:t>
            </a:r>
          </a:p>
        </p:txBody>
      </p:sp>
    </p:spTree>
    <p:extLst>
      <p:ext uri="{BB962C8B-B14F-4D97-AF65-F5344CB8AC3E}">
        <p14:creationId xmlns:p14="http://schemas.microsoft.com/office/powerpoint/2010/main" val="1946012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Architectuur</a:t>
            </a:r>
            <a:br>
              <a:rPr lang="nl-BE"/>
            </a:br>
            <a:r>
              <a:rPr lang="nl-BE"/>
              <a:t>Microservices architectuur</a:t>
            </a:r>
          </a:p>
        </p:txBody>
      </p:sp>
      <p:pic>
        <p:nvPicPr>
          <p:cNvPr id="5" name="Picture 4">
            <a:extLst>
              <a:ext uri="{FF2B5EF4-FFF2-40B4-BE49-F238E27FC236}">
                <a16:creationId xmlns:a16="http://schemas.microsoft.com/office/drawing/2014/main" id="{7700ED35-1704-4C5D-8D6B-35D9BE321EC9}"/>
              </a:ext>
            </a:extLst>
          </p:cNvPr>
          <p:cNvPicPr>
            <a:picLocks noChangeAspect="1"/>
          </p:cNvPicPr>
          <p:nvPr/>
        </p:nvPicPr>
        <p:blipFill>
          <a:blip r:embed="rId3"/>
          <a:stretch>
            <a:fillRect/>
          </a:stretch>
        </p:blipFill>
        <p:spPr>
          <a:xfrm>
            <a:off x="1884412" y="1549245"/>
            <a:ext cx="6137175" cy="4623667"/>
          </a:xfrm>
          <a:prstGeom prst="rect">
            <a:avLst/>
          </a:prstGeom>
        </p:spPr>
      </p:pic>
    </p:spTree>
    <p:extLst>
      <p:ext uri="{BB962C8B-B14F-4D97-AF65-F5344CB8AC3E}">
        <p14:creationId xmlns:p14="http://schemas.microsoft.com/office/powerpoint/2010/main" val="2673962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D8220-2CBE-44D9-ADC6-5D5BE8AD3A56}"/>
              </a:ext>
            </a:extLst>
          </p:cNvPr>
          <p:cNvSpPr>
            <a:spLocks noGrp="1"/>
          </p:cNvSpPr>
          <p:nvPr>
            <p:ph sz="quarter" idx="10"/>
          </p:nvPr>
        </p:nvSpPr>
        <p:spPr/>
        <p:txBody>
          <a:bodyPr vert="horz" lIns="91440" tIns="45720" rIns="91440" bIns="45720" rtlCol="0" anchor="t">
            <a:normAutofit/>
          </a:bodyPr>
          <a:lstStyle/>
          <a:p>
            <a:r>
              <a:rPr lang="nl-BE"/>
              <a:t>Polyglot / Innovatie</a:t>
            </a:r>
          </a:p>
          <a:p>
            <a:pPr marL="783590" lvl="1" indent="-326390"/>
            <a:r>
              <a:rPr lang="nl-BE" sz="2000"/>
              <a:t>per business service kan de meest geschikte keuze worden gemaakt</a:t>
            </a:r>
          </a:p>
          <a:p>
            <a:pPr marL="1218565" lvl="2" indent="-326390"/>
            <a:r>
              <a:rPr lang="nl-BE" sz="1600"/>
              <a:t>naar technologie</a:t>
            </a:r>
          </a:p>
          <a:p>
            <a:pPr marL="1218565" lvl="2" indent="-326390"/>
            <a:r>
              <a:rPr lang="nl-BE" sz="1600"/>
              <a:t>naar  bestaand product</a:t>
            </a:r>
          </a:p>
          <a:p>
            <a:pPr marL="1218565" lvl="2" indent="-326390"/>
            <a:r>
              <a:rPr lang="nl-BE" sz="1600"/>
              <a:t>naar verantwoordelijke</a:t>
            </a:r>
          </a:p>
          <a:p>
            <a:pPr marL="783590" lvl="1" indent="-326390"/>
            <a:r>
              <a:rPr lang="nl-BE" sz="2000"/>
              <a:t>vluggere adoptie van nieuwe technologieën</a:t>
            </a:r>
            <a:endParaRPr lang="nl-BE"/>
          </a:p>
          <a:p>
            <a:r>
              <a:rPr lang="nl-BE"/>
              <a:t>Verhoogde </a:t>
            </a:r>
            <a:r>
              <a:rPr lang="nl-BE" err="1"/>
              <a:t>Agility</a:t>
            </a:r>
            <a:endParaRPr lang="nl-BE"/>
          </a:p>
          <a:p>
            <a:pPr marL="783590" lvl="1" indent="-326390"/>
            <a:r>
              <a:rPr lang="nl-BE" sz="2000"/>
              <a:t>vlugger toegevoegde waarde leveren voor de klanten</a:t>
            </a:r>
          </a:p>
          <a:p>
            <a:pPr marL="783590" lvl="1" indent="-326390"/>
            <a:r>
              <a:rPr lang="nl-BE" sz="2000"/>
              <a:t>maakt </a:t>
            </a:r>
            <a:r>
              <a:rPr lang="nl-BE" sz="2000" err="1"/>
              <a:t>continuous</a:t>
            </a:r>
            <a:r>
              <a:rPr lang="nl-BE" sz="2000"/>
              <a:t> </a:t>
            </a:r>
            <a:r>
              <a:rPr lang="nl-BE" sz="2000" err="1"/>
              <a:t>deployment</a:t>
            </a:r>
            <a:r>
              <a:rPr lang="nl-BE" sz="2000"/>
              <a:t> mogelijk</a:t>
            </a:r>
          </a:p>
          <a:p>
            <a:r>
              <a:rPr lang="nl-BE"/>
              <a:t>Kwaliteitsverbetering</a:t>
            </a:r>
          </a:p>
          <a:p>
            <a:pPr marL="783590" lvl="1" indent="-326390"/>
            <a:endParaRPr lang="nl-BE"/>
          </a:p>
          <a:p>
            <a:pPr marL="0" indent="0">
              <a:buNone/>
            </a:pPr>
            <a:endParaRPr lang="nl-BE"/>
          </a:p>
          <a:p>
            <a:pPr marL="457200" lvl="1" indent="0">
              <a:buFont typeface="Wingdings" panose="05000000000000000000" pitchFamily="2" charset="2"/>
              <a:buNone/>
            </a:pPr>
            <a:endParaRPr lang="nl-BE"/>
          </a:p>
          <a:p>
            <a:endParaRPr lang="nl-BE"/>
          </a:p>
        </p:txBody>
      </p:sp>
      <p:sp>
        <p:nvSpPr>
          <p:cNvPr id="3" name="Title 2">
            <a:extLst>
              <a:ext uri="{FF2B5EF4-FFF2-40B4-BE49-F238E27FC236}">
                <a16:creationId xmlns:a16="http://schemas.microsoft.com/office/drawing/2014/main" id="{A0E1FFB8-CA08-483F-A26E-55BF275820FA}"/>
              </a:ext>
            </a:extLst>
          </p:cNvPr>
          <p:cNvSpPr>
            <a:spLocks noGrp="1"/>
          </p:cNvSpPr>
          <p:nvPr>
            <p:ph type="title"/>
          </p:nvPr>
        </p:nvSpPr>
        <p:spPr/>
        <p:txBody>
          <a:bodyPr/>
          <a:lstStyle/>
          <a:p>
            <a:r>
              <a:rPr lang="nl-BE"/>
              <a:t>Microservices: voordelen</a:t>
            </a:r>
          </a:p>
        </p:txBody>
      </p:sp>
    </p:spTree>
    <p:extLst>
      <p:ext uri="{BB962C8B-B14F-4D97-AF65-F5344CB8AC3E}">
        <p14:creationId xmlns:p14="http://schemas.microsoft.com/office/powerpoint/2010/main" val="459600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8D5D94-ED94-442A-AA41-4987B5B9A9CE}"/>
              </a:ext>
            </a:extLst>
          </p:cNvPr>
          <p:cNvSpPr>
            <a:spLocks noGrp="1"/>
          </p:cNvSpPr>
          <p:nvPr>
            <p:ph sz="quarter" idx="10"/>
          </p:nvPr>
        </p:nvSpPr>
        <p:spPr/>
        <p:txBody>
          <a:bodyPr vert="horz" lIns="91440" tIns="45720" rIns="91440" bIns="45720" rtlCol="0" anchor="t">
            <a:normAutofit/>
          </a:bodyPr>
          <a:lstStyle/>
          <a:p>
            <a:r>
              <a:rPr lang="nl-BE"/>
              <a:t>Complexiteit verschuift naar de interacties tussen de verschillende services</a:t>
            </a:r>
          </a:p>
          <a:p>
            <a:r>
              <a:rPr lang="nl-BE"/>
              <a:t>Operationele complexiteit</a:t>
            </a:r>
          </a:p>
          <a:p>
            <a:pPr marL="783590" lvl="1" indent="-326390"/>
            <a:r>
              <a:rPr lang="nl-BE" sz="2200" err="1"/>
              <a:t>deployment</a:t>
            </a:r>
            <a:endParaRPr lang="nl-BE" sz="2200"/>
          </a:p>
          <a:p>
            <a:pPr marL="783590" lvl="1" indent="-326390"/>
            <a:r>
              <a:rPr lang="nl-BE" sz="2200"/>
              <a:t>monitoring</a:t>
            </a:r>
          </a:p>
          <a:p>
            <a:pPr marL="783590" lvl="1" indent="-326390"/>
            <a:r>
              <a:rPr lang="nl-BE" sz="2200" err="1"/>
              <a:t>versionering</a:t>
            </a:r>
            <a:r>
              <a:rPr lang="nl-BE" sz="2200"/>
              <a:t> van de services</a:t>
            </a:r>
          </a:p>
          <a:p>
            <a:pPr marL="783590" lvl="1" indent="-326390"/>
            <a:r>
              <a:rPr lang="nl-BE" sz="2200"/>
              <a:t>…</a:t>
            </a:r>
          </a:p>
        </p:txBody>
      </p:sp>
      <p:sp>
        <p:nvSpPr>
          <p:cNvPr id="3" name="Title 2">
            <a:extLst>
              <a:ext uri="{FF2B5EF4-FFF2-40B4-BE49-F238E27FC236}">
                <a16:creationId xmlns:a16="http://schemas.microsoft.com/office/drawing/2014/main" id="{F43A310B-C8B4-4E30-98A2-7B71EC105242}"/>
              </a:ext>
            </a:extLst>
          </p:cNvPr>
          <p:cNvSpPr>
            <a:spLocks noGrp="1"/>
          </p:cNvSpPr>
          <p:nvPr>
            <p:ph type="title"/>
          </p:nvPr>
        </p:nvSpPr>
        <p:spPr/>
        <p:txBody>
          <a:bodyPr/>
          <a:lstStyle/>
          <a:p>
            <a:r>
              <a:rPr lang="nl-BE"/>
              <a:t>Microservices: nadelen</a:t>
            </a:r>
          </a:p>
        </p:txBody>
      </p:sp>
    </p:spTree>
    <p:extLst>
      <p:ext uri="{BB962C8B-B14F-4D97-AF65-F5344CB8AC3E}">
        <p14:creationId xmlns:p14="http://schemas.microsoft.com/office/powerpoint/2010/main" val="3964671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92CDBC-D7D4-4CEC-B8D1-5FF43ACB92D1}"/>
              </a:ext>
            </a:extLst>
          </p:cNvPr>
          <p:cNvSpPr>
            <a:spLocks noGrp="1"/>
          </p:cNvSpPr>
          <p:nvPr>
            <p:ph type="title"/>
          </p:nvPr>
        </p:nvSpPr>
        <p:spPr/>
        <p:txBody>
          <a:bodyPr/>
          <a:lstStyle/>
          <a:p>
            <a:r>
              <a:rPr lang="en-US" err="1"/>
              <a:t>Ontwikkeling</a:t>
            </a:r>
            <a:r>
              <a:rPr lang="en-US"/>
              <a:t> – </a:t>
            </a:r>
            <a:r>
              <a:rPr lang="en-US" err="1"/>
              <a:t>Fase</a:t>
            </a:r>
            <a:r>
              <a:rPr lang="en-US"/>
              <a:t> 1</a:t>
            </a:r>
            <a:endParaRPr lang="nl-BE"/>
          </a:p>
        </p:txBody>
      </p:sp>
      <p:pic>
        <p:nvPicPr>
          <p:cNvPr id="43" name="Picture 42">
            <a:extLst>
              <a:ext uri="{FF2B5EF4-FFF2-40B4-BE49-F238E27FC236}">
                <a16:creationId xmlns:a16="http://schemas.microsoft.com/office/drawing/2014/main" id="{374399AD-D445-42C3-AE7C-3A1828D82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38" y="1562100"/>
            <a:ext cx="8563540" cy="4024496"/>
          </a:xfrm>
          <a:prstGeom prst="rect">
            <a:avLst/>
          </a:prstGeom>
        </p:spPr>
      </p:pic>
    </p:spTree>
    <p:extLst>
      <p:ext uri="{BB962C8B-B14F-4D97-AF65-F5344CB8AC3E}">
        <p14:creationId xmlns:p14="http://schemas.microsoft.com/office/powerpoint/2010/main" val="326352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FCA3F0-7272-45B7-B90B-AA85C678E21E}"/>
              </a:ext>
            </a:extLst>
          </p:cNvPr>
          <p:cNvSpPr>
            <a:spLocks noGrp="1"/>
          </p:cNvSpPr>
          <p:nvPr>
            <p:ph sz="quarter" idx="10"/>
          </p:nvPr>
        </p:nvSpPr>
        <p:spPr/>
        <p:txBody>
          <a:bodyPr vert="horz" lIns="91440" tIns="45720" rIns="91440" bIns="45720" rtlCol="0" anchor="t">
            <a:normAutofit fontScale="92500" lnSpcReduction="20000"/>
          </a:bodyPr>
          <a:lstStyle/>
          <a:p>
            <a:r>
              <a:rPr lang="en-US" sz="2600"/>
              <a:t>Wat?</a:t>
            </a:r>
          </a:p>
          <a:p>
            <a:pPr marL="783590" lvl="1" indent="-326390"/>
            <a:r>
              <a:rPr lang="en-US" sz="2200"/>
              <a:t>Focus op </a:t>
            </a:r>
            <a:r>
              <a:rPr lang="en-US" sz="2200" err="1"/>
              <a:t>innames</a:t>
            </a:r>
            <a:r>
              <a:rPr lang="en-US" sz="2200"/>
              <a:t>, hinder, </a:t>
            </a:r>
            <a:r>
              <a:rPr lang="en-US" sz="2200" err="1"/>
              <a:t>omleidingen</a:t>
            </a:r>
            <a:endParaRPr lang="en-US" sz="2200">
              <a:sym typeface="FlandersArtSans-Regular"/>
            </a:endParaRPr>
          </a:p>
          <a:p>
            <a:pPr marL="783590" lvl="1" indent="-326390"/>
            <a:r>
              <a:rPr lang="en-US" sz="2200" err="1"/>
              <a:t>Vertaling</a:t>
            </a:r>
            <a:r>
              <a:rPr lang="en-US" sz="2200"/>
              <a:t> data GIPOD </a:t>
            </a:r>
            <a:r>
              <a:rPr lang="en-US" sz="2200" err="1"/>
              <a:t>naar</a:t>
            </a:r>
            <a:r>
              <a:rPr lang="en-US" sz="2200"/>
              <a:t> </a:t>
            </a:r>
            <a:r>
              <a:rPr lang="en-US" sz="2200" err="1"/>
              <a:t>oslo</a:t>
            </a:r>
            <a:r>
              <a:rPr lang="en-US" sz="2200"/>
              <a:t> model</a:t>
            </a:r>
            <a:endParaRPr lang="en-US" sz="2200">
              <a:sym typeface="FlandersArtSans-Regular"/>
            </a:endParaRPr>
          </a:p>
          <a:p>
            <a:pPr lvl="2"/>
            <a:r>
              <a:rPr lang="en-US" sz="2100" err="1"/>
              <a:t>validatie</a:t>
            </a:r>
            <a:r>
              <a:rPr lang="en-US" sz="2100"/>
              <a:t> </a:t>
            </a:r>
            <a:r>
              <a:rPr lang="en-US" sz="2100" err="1"/>
              <a:t>applicatieprofiel</a:t>
            </a:r>
            <a:r>
              <a:rPr lang="en-US" sz="2100"/>
              <a:t> </a:t>
            </a:r>
            <a:r>
              <a:rPr lang="en-US" sz="2100" err="1"/>
              <a:t>inname</a:t>
            </a:r>
            <a:r>
              <a:rPr lang="en-US" sz="2100"/>
              <a:t> </a:t>
            </a:r>
            <a:r>
              <a:rPr lang="en-US" sz="2100" err="1"/>
              <a:t>openbaar</a:t>
            </a:r>
            <a:r>
              <a:rPr lang="en-US" sz="2100"/>
              <a:t> </a:t>
            </a:r>
            <a:r>
              <a:rPr lang="en-US" sz="2100" err="1"/>
              <a:t>domein</a:t>
            </a:r>
            <a:endParaRPr lang="en-US" sz="2100" err="1">
              <a:sym typeface="FlandersArtSans-Regular"/>
            </a:endParaRPr>
          </a:p>
          <a:p>
            <a:pPr marL="783590" lvl="1" indent="-326390"/>
            <a:r>
              <a:rPr lang="en-US" sz="2200" err="1"/>
              <a:t>Synchronisatie</a:t>
            </a:r>
            <a:r>
              <a:rPr lang="en-US" sz="2200"/>
              <a:t> data </a:t>
            </a:r>
            <a:r>
              <a:rPr lang="en-US" sz="2200" err="1"/>
              <a:t>naar</a:t>
            </a:r>
            <a:r>
              <a:rPr lang="en-US" sz="2200"/>
              <a:t> </a:t>
            </a:r>
            <a:r>
              <a:rPr lang="en-US" sz="2200" err="1"/>
              <a:t>nieuwe</a:t>
            </a:r>
            <a:r>
              <a:rPr lang="en-US" sz="2200"/>
              <a:t> model</a:t>
            </a:r>
            <a:endParaRPr lang="en-US" sz="2200">
              <a:sym typeface="FlandersArtSans-Regular"/>
            </a:endParaRPr>
          </a:p>
          <a:p>
            <a:pPr marL="783590" lvl="1" indent="-326390"/>
            <a:r>
              <a:rPr lang="en-US" sz="2200"/>
              <a:t>REST API </a:t>
            </a:r>
            <a:r>
              <a:rPr lang="en-US" sz="2200" err="1"/>
              <a:t>ontwikkeling</a:t>
            </a:r>
            <a:endParaRPr lang="en-US" sz="2200">
              <a:sym typeface="FlandersArtSans-Regular"/>
            </a:endParaRPr>
          </a:p>
          <a:p>
            <a:pPr lvl="2"/>
            <a:r>
              <a:rPr lang="en-US" sz="1900">
                <a:sym typeface="FlandersArtSans-Regular"/>
              </a:rPr>
              <a:t>READ-ONLY</a:t>
            </a:r>
            <a:endParaRPr lang="en-US" sz="1900"/>
          </a:p>
          <a:p>
            <a:pPr lvl="2"/>
            <a:r>
              <a:rPr lang="en-US" sz="1900"/>
              <a:t>Opvragen detail in OSLO² compatible </a:t>
            </a:r>
            <a:r>
              <a:rPr lang="en-US" sz="1900" err="1"/>
              <a:t>formaat</a:t>
            </a:r>
            <a:endParaRPr lang="en-US" sz="1900">
              <a:sym typeface="FlandersArtSans-Regular"/>
            </a:endParaRPr>
          </a:p>
          <a:p>
            <a:pPr lvl="2"/>
            <a:r>
              <a:rPr lang="en-US" sz="1900" err="1"/>
              <a:t>Zoeken</a:t>
            </a:r>
            <a:r>
              <a:rPr lang="en-US" sz="1900"/>
              <a:t> </a:t>
            </a:r>
            <a:r>
              <a:rPr lang="en-US" sz="1900" err="1">
                <a:sym typeface="FlandersArtSans-Regular"/>
              </a:rPr>
              <a:t>naar</a:t>
            </a:r>
            <a:r>
              <a:rPr lang="en-US" sz="1900">
                <a:sym typeface="FlandersArtSans-Regular"/>
              </a:rPr>
              <a:t> </a:t>
            </a:r>
            <a:r>
              <a:rPr lang="en-US" sz="1900" err="1">
                <a:sym typeface="FlandersArtSans-Regular"/>
              </a:rPr>
              <a:t>innames</a:t>
            </a:r>
            <a:r>
              <a:rPr lang="en-US" sz="1900">
                <a:sym typeface="FlandersArtSans-Regular"/>
              </a:rPr>
              <a:t>, hinder, </a:t>
            </a:r>
            <a:r>
              <a:rPr lang="en-US" sz="1900" err="1">
                <a:sym typeface="FlandersArtSans-Regular"/>
              </a:rPr>
              <a:t>omleidingen</a:t>
            </a:r>
            <a:endParaRPr lang="en-US" sz="1900" err="1"/>
          </a:p>
          <a:p>
            <a:pPr marL="783590" lvl="1" indent="-326390"/>
            <a:r>
              <a:rPr lang="en-US" sz="2200" err="1"/>
              <a:t>Exporteren</a:t>
            </a:r>
            <a:r>
              <a:rPr lang="en-US" sz="2200"/>
              <a:t> data (csv)</a:t>
            </a:r>
            <a:endParaRPr lang="en-US" sz="2200">
              <a:sym typeface="FlandersArtSans-Regular"/>
            </a:endParaRPr>
          </a:p>
          <a:p>
            <a:pPr marL="783590" lvl="1" indent="-326390"/>
            <a:r>
              <a:rPr lang="en-US" sz="2200"/>
              <a:t>Start </a:t>
            </a:r>
            <a:r>
              <a:rPr lang="en-US" sz="2200" err="1"/>
              <a:t>vernieuwd</a:t>
            </a:r>
            <a:r>
              <a:rPr lang="en-US" sz="2200"/>
              <a:t> GIPOD </a:t>
            </a:r>
            <a:r>
              <a:rPr lang="en-US" sz="2200" err="1"/>
              <a:t>portaal</a:t>
            </a:r>
            <a:r>
              <a:rPr lang="en-US" sz="2200"/>
              <a:t> concept</a:t>
            </a:r>
            <a:endParaRPr lang="en-US" sz="2200">
              <a:sym typeface="FlandersArtSans-Regular"/>
            </a:endParaRPr>
          </a:p>
          <a:p>
            <a:r>
              <a:rPr lang="en-US" sz="2600"/>
              <a:t>Timing</a:t>
            </a:r>
          </a:p>
          <a:p>
            <a:pPr marL="783590" lvl="1" indent="-326390"/>
            <a:r>
              <a:rPr lang="en-US" sz="2200"/>
              <a:t>API’s Beta: Q1 2019</a:t>
            </a:r>
            <a:endParaRPr lang="en-US" sz="2200">
              <a:sym typeface="FlandersArtSans-Regular"/>
            </a:endParaRPr>
          </a:p>
          <a:p>
            <a:pPr marL="783590" lvl="1" indent="-326390"/>
            <a:r>
              <a:rPr lang="en-US" sz="2200"/>
              <a:t>API’s </a:t>
            </a:r>
            <a:r>
              <a:rPr lang="en-US" sz="2200" err="1"/>
              <a:t>Productie</a:t>
            </a:r>
            <a:r>
              <a:rPr lang="en-US" sz="2200"/>
              <a:t>: Q3 2019</a:t>
            </a:r>
            <a:endParaRPr lang="en-US" sz="2200">
              <a:sym typeface="FlandersArtSans-Regular"/>
            </a:endParaRPr>
          </a:p>
          <a:p>
            <a:pPr marL="783590" lvl="1" indent="-326390"/>
            <a:endParaRPr lang="en-US">
              <a:sym typeface="FlandersArtSans-Regular"/>
            </a:endParaRPr>
          </a:p>
          <a:p>
            <a:pPr marL="0" indent="0">
              <a:buNone/>
            </a:pPr>
            <a:endParaRPr lang="en-US"/>
          </a:p>
        </p:txBody>
      </p:sp>
      <p:sp>
        <p:nvSpPr>
          <p:cNvPr id="3" name="Title 2">
            <a:extLst>
              <a:ext uri="{FF2B5EF4-FFF2-40B4-BE49-F238E27FC236}">
                <a16:creationId xmlns:a16="http://schemas.microsoft.com/office/drawing/2014/main" id="{70329482-5E18-494B-9AA5-09DBAAF63B9F}"/>
              </a:ext>
            </a:extLst>
          </p:cNvPr>
          <p:cNvSpPr>
            <a:spLocks noGrp="1"/>
          </p:cNvSpPr>
          <p:nvPr>
            <p:ph type="title"/>
          </p:nvPr>
        </p:nvSpPr>
        <p:spPr/>
        <p:txBody>
          <a:bodyPr/>
          <a:lstStyle/>
          <a:p>
            <a:r>
              <a:rPr lang="en-US" err="1"/>
              <a:t>Ontwikkeling</a:t>
            </a:r>
            <a:r>
              <a:rPr lang="en-US"/>
              <a:t> - </a:t>
            </a:r>
            <a:r>
              <a:rPr lang="en-US" err="1"/>
              <a:t>Fase</a:t>
            </a:r>
            <a:r>
              <a:rPr lang="en-US"/>
              <a:t> 1</a:t>
            </a:r>
            <a:endParaRPr lang="nl-BE"/>
          </a:p>
        </p:txBody>
      </p:sp>
    </p:spTree>
    <p:extLst>
      <p:ext uri="{BB962C8B-B14F-4D97-AF65-F5344CB8AC3E}">
        <p14:creationId xmlns:p14="http://schemas.microsoft.com/office/powerpoint/2010/main" val="667783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7C614D-C552-456C-B492-A3C3F750DFD2}"/>
              </a:ext>
            </a:extLst>
          </p:cNvPr>
          <p:cNvSpPr>
            <a:spLocks noGrp="1"/>
          </p:cNvSpPr>
          <p:nvPr>
            <p:ph sz="quarter" idx="10"/>
          </p:nvPr>
        </p:nvSpPr>
        <p:spPr/>
        <p:txBody>
          <a:bodyPr vert="horz" lIns="91440" tIns="45720" rIns="91440" bIns="45720" rtlCol="0" anchor="t">
            <a:normAutofit/>
          </a:bodyPr>
          <a:lstStyle/>
          <a:p>
            <a:r>
              <a:rPr lang="en-US"/>
              <a:t>Wat?</a:t>
            </a:r>
          </a:p>
          <a:p>
            <a:pPr marL="783590" lvl="1" indent="-326390"/>
            <a:r>
              <a:rPr lang="en-US" sz="2000"/>
              <a:t>Uitfasering van </a:t>
            </a:r>
            <a:r>
              <a:rPr lang="en-US" sz="2000" err="1"/>
              <a:t>huidige</a:t>
            </a:r>
            <a:r>
              <a:rPr lang="en-US" sz="2000"/>
              <a:t> GIPOD</a:t>
            </a:r>
            <a:endParaRPr lang="en-US" sz="2000">
              <a:sym typeface="FlandersArtSans-Regular"/>
            </a:endParaRPr>
          </a:p>
          <a:p>
            <a:pPr marL="783590" lvl="1" indent="-326390"/>
            <a:r>
              <a:rPr lang="en-US" sz="2000"/>
              <a:t>Beheer van </a:t>
            </a:r>
            <a:r>
              <a:rPr lang="en-US" sz="2000" err="1"/>
              <a:t>innames</a:t>
            </a:r>
            <a:r>
              <a:rPr lang="en-US" sz="2000"/>
              <a:t>, hinder, </a:t>
            </a:r>
            <a:r>
              <a:rPr lang="en-US" sz="2000" err="1"/>
              <a:t>omleidingen</a:t>
            </a:r>
            <a:endParaRPr lang="en-US" sz="2000">
              <a:sym typeface="FlandersArtSans-Regular"/>
            </a:endParaRPr>
          </a:p>
          <a:p>
            <a:pPr marL="783590" lvl="1" indent="-326390"/>
            <a:r>
              <a:rPr lang="en-US" sz="2000" err="1"/>
              <a:t>beheer</a:t>
            </a:r>
            <a:r>
              <a:rPr lang="en-US" sz="2000"/>
              <a:t> </a:t>
            </a:r>
            <a:r>
              <a:rPr lang="en-US" sz="2000" err="1"/>
              <a:t>synergieën</a:t>
            </a:r>
            <a:endParaRPr lang="en-US" sz="2000">
              <a:sym typeface="FlandersArtSans-Regular"/>
            </a:endParaRPr>
          </a:p>
          <a:p>
            <a:pPr marL="783590" lvl="1" indent="-326390"/>
            <a:r>
              <a:rPr lang="en-US" sz="2000" err="1"/>
              <a:t>Openbaar</a:t>
            </a:r>
            <a:r>
              <a:rPr lang="en-US" sz="2000"/>
              <a:t> </a:t>
            </a:r>
            <a:r>
              <a:rPr lang="en-US" sz="2000" err="1"/>
              <a:t>vervoer</a:t>
            </a:r>
            <a:r>
              <a:rPr lang="en-US" sz="2000">
                <a:sym typeface="FlandersArtSans-Regular"/>
              </a:rPr>
              <a:t> (</a:t>
            </a:r>
            <a:r>
              <a:rPr lang="en-US" sz="2000" err="1">
                <a:sym typeface="FlandersArtSans-Regular"/>
              </a:rPr>
              <a:t>busroutes</a:t>
            </a:r>
            <a:r>
              <a:rPr lang="en-US" sz="2000">
                <a:sym typeface="FlandersArtSans-Regular"/>
              </a:rPr>
              <a:t> &amp; </a:t>
            </a:r>
            <a:r>
              <a:rPr lang="en-US" sz="2000" err="1">
                <a:sym typeface="FlandersArtSans-Regular"/>
              </a:rPr>
              <a:t>haltes</a:t>
            </a:r>
            <a:r>
              <a:rPr lang="en-US" sz="2000">
                <a:sym typeface="FlandersArtSans-Regular"/>
              </a:rPr>
              <a:t>)</a:t>
            </a:r>
          </a:p>
          <a:p>
            <a:pPr marL="783590" lvl="1" indent="-326390"/>
            <a:r>
              <a:rPr lang="en-US" sz="2000" err="1"/>
              <a:t>Vernieuwing</a:t>
            </a:r>
            <a:r>
              <a:rPr lang="en-US" sz="2000"/>
              <a:t> </a:t>
            </a:r>
            <a:r>
              <a:rPr lang="en-US" sz="2000" err="1"/>
              <a:t>conflictmodule</a:t>
            </a:r>
            <a:endParaRPr lang="en-US" sz="2000">
              <a:sym typeface="FlandersArtSans-Regular"/>
            </a:endParaRPr>
          </a:p>
          <a:p>
            <a:pPr marL="783590" lvl="1" indent="-326390"/>
            <a:r>
              <a:rPr lang="en-US" sz="2000" err="1"/>
              <a:t>Vernieuwd</a:t>
            </a:r>
            <a:r>
              <a:rPr lang="en-US" sz="2000"/>
              <a:t> GIPOD </a:t>
            </a:r>
            <a:r>
              <a:rPr lang="en-US" sz="2000" err="1"/>
              <a:t>portaal</a:t>
            </a:r>
            <a:r>
              <a:rPr lang="en-US" sz="2000"/>
              <a:t> </a:t>
            </a:r>
            <a:endParaRPr lang="en-US" sz="2000">
              <a:sym typeface="FlandersArtSans-Regular"/>
            </a:endParaRPr>
          </a:p>
          <a:p>
            <a:r>
              <a:rPr lang="en-US"/>
              <a:t>Timing</a:t>
            </a:r>
          </a:p>
          <a:p>
            <a:pPr marL="783590" lvl="1" indent="-326390"/>
            <a:r>
              <a:rPr lang="en-US" sz="2000" err="1"/>
              <a:t>Streefdatum</a:t>
            </a:r>
            <a:r>
              <a:rPr lang="en-US" sz="2000"/>
              <a:t> </a:t>
            </a:r>
            <a:r>
              <a:rPr lang="en-US" sz="2000" err="1"/>
              <a:t>productie</a:t>
            </a:r>
            <a:r>
              <a:rPr lang="en-US" sz="2000"/>
              <a:t> </a:t>
            </a:r>
            <a:r>
              <a:rPr lang="en-US" sz="2000" err="1"/>
              <a:t>najaar</a:t>
            </a:r>
            <a:r>
              <a:rPr lang="en-US" sz="2000"/>
              <a:t> 2020</a:t>
            </a:r>
            <a:endParaRPr lang="en-US" sz="2000">
              <a:sym typeface="FlandersArtSans-Regular"/>
            </a:endParaRPr>
          </a:p>
          <a:p>
            <a:pPr marL="783590" lvl="1" indent="-326390"/>
            <a:r>
              <a:rPr lang="en-US" sz="2000"/>
              <a:t>BIGBANG: </a:t>
            </a:r>
            <a:r>
              <a:rPr lang="en-US" sz="2000" err="1"/>
              <a:t>Iedereen</a:t>
            </a:r>
            <a:r>
              <a:rPr lang="en-US" sz="2000"/>
              <a:t> </a:t>
            </a:r>
            <a:r>
              <a:rPr lang="en-US" sz="2000" err="1"/>
              <a:t>moet</a:t>
            </a:r>
            <a:r>
              <a:rPr lang="en-US" sz="2000"/>
              <a:t> </a:t>
            </a:r>
            <a:r>
              <a:rPr lang="en-US" sz="2000" err="1"/>
              <a:t>mee</a:t>
            </a:r>
            <a:r>
              <a:rPr lang="en-US" sz="2000"/>
              <a:t>!</a:t>
            </a:r>
            <a:endParaRPr lang="en-US" sz="2000">
              <a:sym typeface="FlandersArtSans-Regular"/>
            </a:endParaRPr>
          </a:p>
          <a:p>
            <a:pPr marL="783590" lvl="1" indent="-326390"/>
            <a:r>
              <a:rPr lang="en-US" sz="2000"/>
              <a:t>API’s </a:t>
            </a:r>
            <a:r>
              <a:rPr lang="en-US" sz="2000" err="1"/>
              <a:t>minstens</a:t>
            </a:r>
            <a:r>
              <a:rPr lang="en-US" sz="2000"/>
              <a:t> 6 </a:t>
            </a:r>
            <a:r>
              <a:rPr lang="en-US" sz="2000" err="1"/>
              <a:t>mnd</a:t>
            </a:r>
            <a:r>
              <a:rPr lang="en-US" sz="2000"/>
              <a:t> op </a:t>
            </a:r>
            <a:r>
              <a:rPr lang="en-US" sz="2000" err="1"/>
              <a:t>voorhand</a:t>
            </a:r>
            <a:r>
              <a:rPr lang="en-US" sz="2000"/>
              <a:t> </a:t>
            </a:r>
            <a:r>
              <a:rPr lang="en-US" sz="2000" err="1"/>
              <a:t>beschikbaar</a:t>
            </a:r>
            <a:endParaRPr lang="en-US" sz="2000">
              <a:sym typeface="FlandersArtSans-Regular"/>
            </a:endParaRPr>
          </a:p>
          <a:p>
            <a:endParaRPr lang="nl-BE"/>
          </a:p>
        </p:txBody>
      </p:sp>
      <p:sp>
        <p:nvSpPr>
          <p:cNvPr id="3" name="Title 2">
            <a:extLst>
              <a:ext uri="{FF2B5EF4-FFF2-40B4-BE49-F238E27FC236}">
                <a16:creationId xmlns:a16="http://schemas.microsoft.com/office/drawing/2014/main" id="{C31F426A-1CF2-4E69-999C-D1F9E2142B57}"/>
              </a:ext>
            </a:extLst>
          </p:cNvPr>
          <p:cNvSpPr>
            <a:spLocks noGrp="1"/>
          </p:cNvSpPr>
          <p:nvPr>
            <p:ph type="title"/>
          </p:nvPr>
        </p:nvSpPr>
        <p:spPr/>
        <p:txBody>
          <a:bodyPr/>
          <a:lstStyle/>
          <a:p>
            <a:r>
              <a:rPr lang="en-US" err="1"/>
              <a:t>Ontwikkeling</a:t>
            </a:r>
            <a:r>
              <a:rPr lang="en-US"/>
              <a:t> - </a:t>
            </a:r>
            <a:r>
              <a:rPr lang="en-US" err="1"/>
              <a:t>Fase</a:t>
            </a:r>
            <a:r>
              <a:rPr lang="en-US"/>
              <a:t> 2</a:t>
            </a:r>
            <a:endParaRPr lang="nl-BE"/>
          </a:p>
        </p:txBody>
      </p:sp>
    </p:spTree>
    <p:extLst>
      <p:ext uri="{BB962C8B-B14F-4D97-AF65-F5344CB8AC3E}">
        <p14:creationId xmlns:p14="http://schemas.microsoft.com/office/powerpoint/2010/main" val="3846591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93BF81-64E8-45AC-8166-664BCB17EAC9}"/>
              </a:ext>
            </a:extLst>
          </p:cNvPr>
          <p:cNvSpPr>
            <a:spLocks noGrp="1"/>
          </p:cNvSpPr>
          <p:nvPr>
            <p:ph type="title"/>
          </p:nvPr>
        </p:nvSpPr>
        <p:spPr>
          <a:xfrm>
            <a:off x="681038" y="365126"/>
            <a:ext cx="8543925" cy="571945"/>
          </a:xfrm>
        </p:spPr>
        <p:txBody>
          <a:bodyPr/>
          <a:lstStyle/>
          <a:p>
            <a:r>
              <a:rPr lang="en-US"/>
              <a:t>GIPOD PICTURE</a:t>
            </a:r>
            <a:endParaRPr lang="nl-BE"/>
          </a:p>
        </p:txBody>
      </p:sp>
      <p:pic>
        <p:nvPicPr>
          <p:cNvPr id="23" name="Picture 22">
            <a:extLst>
              <a:ext uri="{FF2B5EF4-FFF2-40B4-BE49-F238E27FC236}">
                <a16:creationId xmlns:a16="http://schemas.microsoft.com/office/drawing/2014/main" id="{09E37DDE-E606-4190-A950-8F3CA6ECA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1048609"/>
            <a:ext cx="8943976" cy="5158374"/>
          </a:xfrm>
          <a:prstGeom prst="rect">
            <a:avLst/>
          </a:prstGeom>
        </p:spPr>
      </p:pic>
    </p:spTree>
    <p:extLst>
      <p:ext uri="{BB962C8B-B14F-4D97-AF65-F5344CB8AC3E}">
        <p14:creationId xmlns:p14="http://schemas.microsoft.com/office/powerpoint/2010/main" val="23596873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9CFD15-3019-40F6-B274-10352306C3FD}"/>
              </a:ext>
            </a:extLst>
          </p:cNvPr>
          <p:cNvSpPr>
            <a:spLocks noGrp="1"/>
          </p:cNvSpPr>
          <p:nvPr>
            <p:ph sz="quarter" idx="10"/>
          </p:nvPr>
        </p:nvSpPr>
        <p:spPr>
          <a:xfrm>
            <a:off x="681038" y="1113725"/>
            <a:ext cx="8543925" cy="4992328"/>
          </a:xfrm>
        </p:spPr>
        <p:txBody>
          <a:bodyPr>
            <a:normAutofit lnSpcReduction="10000"/>
          </a:bodyPr>
          <a:lstStyle/>
          <a:p>
            <a:r>
              <a:rPr lang="en-US" err="1"/>
              <a:t>Performantie</a:t>
            </a:r>
            <a:endParaRPr lang="en-US"/>
          </a:p>
          <a:p>
            <a:pPr lvl="1"/>
            <a:r>
              <a:rPr lang="en-US" sz="2200" err="1"/>
              <a:t>goede</a:t>
            </a:r>
            <a:r>
              <a:rPr lang="en-US" sz="2200"/>
              <a:t> </a:t>
            </a:r>
            <a:r>
              <a:rPr lang="en-US" sz="2200" err="1"/>
              <a:t>en</a:t>
            </a:r>
            <a:r>
              <a:rPr lang="en-US" sz="2200"/>
              <a:t> </a:t>
            </a:r>
            <a:r>
              <a:rPr lang="en-US" sz="2200" err="1"/>
              <a:t>betrouwbare</a:t>
            </a:r>
            <a:r>
              <a:rPr lang="en-US" sz="2200"/>
              <a:t> </a:t>
            </a:r>
            <a:r>
              <a:rPr lang="en-US" sz="2200" err="1"/>
              <a:t>performantie</a:t>
            </a:r>
            <a:endParaRPr lang="en-US" sz="2200"/>
          </a:p>
          <a:p>
            <a:r>
              <a:rPr lang="en-US" err="1"/>
              <a:t>Beschikbaarheid</a:t>
            </a:r>
            <a:endParaRPr lang="en-US"/>
          </a:p>
          <a:p>
            <a:pPr lvl="1"/>
            <a:r>
              <a:rPr lang="en-US" sz="2000" err="1"/>
              <a:t>ontwikkeld</a:t>
            </a:r>
            <a:r>
              <a:rPr lang="en-US" sz="2000"/>
              <a:t> </a:t>
            </a:r>
            <a:r>
              <a:rPr lang="en-US" sz="2000" err="1"/>
              <a:t>voor</a:t>
            </a:r>
            <a:r>
              <a:rPr lang="en-US" sz="2000"/>
              <a:t> </a:t>
            </a:r>
            <a:r>
              <a:rPr lang="en-US" sz="2000" err="1"/>
              <a:t>hoge</a:t>
            </a:r>
            <a:r>
              <a:rPr lang="en-US" sz="2000"/>
              <a:t> </a:t>
            </a:r>
            <a:r>
              <a:rPr lang="en-US" sz="2000" err="1"/>
              <a:t>beschikbaarheid</a:t>
            </a:r>
            <a:endParaRPr lang="en-US" sz="2000"/>
          </a:p>
          <a:p>
            <a:pPr lvl="1"/>
            <a:r>
              <a:rPr lang="en-US" sz="2000"/>
              <a:t>24/7 </a:t>
            </a:r>
            <a:r>
              <a:rPr lang="en-US" sz="2000" err="1"/>
              <a:t>beschikbaarheid</a:t>
            </a:r>
            <a:endParaRPr lang="en-US" sz="2000"/>
          </a:p>
          <a:p>
            <a:pPr lvl="1"/>
            <a:r>
              <a:rPr lang="en-US" sz="2000"/>
              <a:t>≠ 24/7 support</a:t>
            </a:r>
          </a:p>
          <a:p>
            <a:pPr lvl="1"/>
            <a:r>
              <a:rPr lang="en-US" sz="2000" err="1"/>
              <a:t>transparantie</a:t>
            </a:r>
            <a:endParaRPr lang="en-US" sz="2000"/>
          </a:p>
          <a:p>
            <a:r>
              <a:rPr lang="en-US"/>
              <a:t>Security</a:t>
            </a:r>
          </a:p>
          <a:p>
            <a:pPr lvl="1"/>
            <a:r>
              <a:rPr lang="en-US" sz="2000"/>
              <a:t>OAuth2</a:t>
            </a:r>
          </a:p>
          <a:p>
            <a:r>
              <a:rPr lang="en-US"/>
              <a:t>Privacy</a:t>
            </a:r>
          </a:p>
          <a:p>
            <a:pPr lvl="1"/>
            <a:r>
              <a:rPr lang="en-US" sz="2000"/>
              <a:t>GDPR</a:t>
            </a:r>
          </a:p>
          <a:p>
            <a:pPr lvl="1"/>
            <a:r>
              <a:rPr lang="en-US" sz="2000"/>
              <a:t>data </a:t>
            </a:r>
            <a:r>
              <a:rPr lang="en-US" sz="2000" err="1"/>
              <a:t>encryptie</a:t>
            </a:r>
            <a:endParaRPr lang="en-US" sz="2000"/>
          </a:p>
          <a:p>
            <a:endParaRPr lang="en-US"/>
          </a:p>
        </p:txBody>
      </p:sp>
      <p:sp>
        <p:nvSpPr>
          <p:cNvPr id="3" name="Title 2">
            <a:extLst>
              <a:ext uri="{FF2B5EF4-FFF2-40B4-BE49-F238E27FC236}">
                <a16:creationId xmlns:a16="http://schemas.microsoft.com/office/drawing/2014/main" id="{C5E665EC-4921-4C60-A44D-F0D6E76F7BEF}"/>
              </a:ext>
            </a:extLst>
          </p:cNvPr>
          <p:cNvSpPr>
            <a:spLocks noGrp="1"/>
          </p:cNvSpPr>
          <p:nvPr>
            <p:ph type="title"/>
          </p:nvPr>
        </p:nvSpPr>
        <p:spPr/>
        <p:txBody>
          <a:bodyPr/>
          <a:lstStyle/>
          <a:p>
            <a:r>
              <a:rPr lang="en-US"/>
              <a:t>Non-functional requirements (1)</a:t>
            </a:r>
            <a:endParaRPr lang="nl-BE"/>
          </a:p>
        </p:txBody>
      </p:sp>
    </p:spTree>
    <p:extLst>
      <p:ext uri="{BB962C8B-B14F-4D97-AF65-F5344CB8AC3E}">
        <p14:creationId xmlns:p14="http://schemas.microsoft.com/office/powerpoint/2010/main" val="1218053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652" y="365126"/>
            <a:ext cx="9216242" cy="984352"/>
          </a:xfrm>
        </p:spPr>
        <p:txBody>
          <a:bodyPr/>
          <a:lstStyle/>
          <a:p>
            <a:r>
              <a:rPr lang="nl-BE"/>
              <a:t>GIPOD – Successen werden bedreigingen</a:t>
            </a:r>
          </a:p>
        </p:txBody>
      </p:sp>
      <p:sp>
        <p:nvSpPr>
          <p:cNvPr id="4" name="Footer Placeholder 3"/>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TWG 1</a:t>
            </a:r>
          </a:p>
        </p:txBody>
      </p:sp>
      <p:sp>
        <p:nvSpPr>
          <p:cNvPr id="6" name="Tijdelijke aanduiding voor datum 5"/>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9 november </a:t>
            </a:r>
          </a:p>
        </p:txBody>
      </p:sp>
      <p:sp>
        <p:nvSpPr>
          <p:cNvPr id="8" name="Tijdelijke aanduiding voor inhoud 7"/>
          <p:cNvSpPr>
            <a:spLocks noGrp="1"/>
          </p:cNvSpPr>
          <p:nvPr>
            <p:ph sz="quarter" idx="10"/>
          </p:nvPr>
        </p:nvSpPr>
        <p:spPr>
          <a:xfrm>
            <a:off x="636433" y="991561"/>
            <a:ext cx="9060461" cy="5398087"/>
          </a:xfrm>
        </p:spPr>
        <p:txBody>
          <a:bodyPr>
            <a:normAutofit/>
          </a:bodyPr>
          <a:lstStyle/>
          <a:p>
            <a:endParaRPr lang="nl-BE"/>
          </a:p>
          <a:p>
            <a:r>
              <a:rPr lang="nl-BE"/>
              <a:t>Zeer veel registraties </a:t>
            </a:r>
            <a:r>
              <a:rPr lang="nl-BE">
                <a:sym typeface="Wingdings" panose="05000000000000000000" pitchFamily="2" charset="2"/>
              </a:rPr>
              <a:t></a:t>
            </a:r>
            <a:r>
              <a:rPr lang="nl-BE"/>
              <a:t> </a:t>
            </a:r>
            <a:r>
              <a:rPr lang="nl-BE" b="1"/>
              <a:t>processen niet optimaal, meerwerk</a:t>
            </a:r>
          </a:p>
          <a:p>
            <a:endParaRPr lang="nl-BE"/>
          </a:p>
          <a:p>
            <a:r>
              <a:rPr lang="nl-BE" b="1"/>
              <a:t>Investeringen in GIPOD niet meer in lijn </a:t>
            </a:r>
            <a:r>
              <a:rPr lang="nl-BE"/>
              <a:t>met investeringen door partners</a:t>
            </a:r>
          </a:p>
          <a:p>
            <a:endParaRPr lang="nl-BE"/>
          </a:p>
          <a:p>
            <a:r>
              <a:rPr lang="nl-BE"/>
              <a:t>Door stijgend hergebruik: </a:t>
            </a:r>
            <a:r>
              <a:rPr lang="nl-BE" b="1"/>
              <a:t>hogere verwachtingen </a:t>
            </a:r>
            <a:r>
              <a:rPr lang="nl-BE"/>
              <a:t>omtrent decretale verplichtingen, datakwaliteit, nauwkeurigere </a:t>
            </a:r>
            <a:r>
              <a:rPr lang="nl-BE" err="1"/>
              <a:t>ingave</a:t>
            </a:r>
            <a:endParaRPr lang="nl-BE"/>
          </a:p>
          <a:p>
            <a:endParaRPr lang="nl-BE"/>
          </a:p>
          <a:p>
            <a:r>
              <a:rPr lang="nl-BE" b="1"/>
              <a:t>Datamodel en architectuur te stroef </a:t>
            </a:r>
            <a:r>
              <a:rPr lang="nl-BE"/>
              <a:t>voor nieuwe behoeften</a:t>
            </a:r>
          </a:p>
          <a:p>
            <a:endParaRPr lang="nl-BE"/>
          </a:p>
        </p:txBody>
      </p:sp>
    </p:spTree>
    <p:extLst>
      <p:ext uri="{BB962C8B-B14F-4D97-AF65-F5344CB8AC3E}">
        <p14:creationId xmlns:p14="http://schemas.microsoft.com/office/powerpoint/2010/main" val="2971975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A39D9F-CC7C-47AC-BA38-B73A4183D61B}"/>
              </a:ext>
            </a:extLst>
          </p:cNvPr>
          <p:cNvSpPr>
            <a:spLocks noGrp="1"/>
          </p:cNvSpPr>
          <p:nvPr>
            <p:ph sz="quarter" idx="10"/>
          </p:nvPr>
        </p:nvSpPr>
        <p:spPr/>
        <p:txBody>
          <a:bodyPr vert="horz" lIns="91440" tIns="45720" rIns="91440" bIns="45720" rtlCol="0" anchor="t">
            <a:normAutofit/>
          </a:bodyPr>
          <a:lstStyle/>
          <a:p>
            <a:r>
              <a:rPr lang="en-US" err="1"/>
              <a:t>Standaarden</a:t>
            </a:r>
            <a:endParaRPr lang="en-US"/>
          </a:p>
          <a:p>
            <a:pPr marL="783590" lvl="1" indent="-326390"/>
            <a:r>
              <a:rPr lang="en-US" sz="2000"/>
              <a:t>AIV REST </a:t>
            </a:r>
            <a:r>
              <a:rPr lang="en-US" sz="2000" err="1"/>
              <a:t>Api</a:t>
            </a:r>
            <a:r>
              <a:rPr lang="en-US" sz="2000"/>
              <a:t> </a:t>
            </a:r>
            <a:r>
              <a:rPr lang="en-US" sz="2000" err="1"/>
              <a:t>richtlijnen</a:t>
            </a:r>
            <a:endParaRPr lang="en-US" sz="2000"/>
          </a:p>
          <a:p>
            <a:pPr marL="783590" lvl="1" indent="-326390"/>
            <a:r>
              <a:rPr lang="en-US" sz="2000"/>
              <a:t>OSLO</a:t>
            </a:r>
          </a:p>
          <a:p>
            <a:r>
              <a:rPr lang="en-US" err="1"/>
              <a:t>Uitbreidbaarheid</a:t>
            </a:r>
          </a:p>
          <a:p>
            <a:pPr marL="783590" lvl="1" indent="-326390">
              <a:buFont typeface="Wingdings" panose="00000500000000000000" pitchFamily="2" charset="0"/>
            </a:pPr>
            <a:r>
              <a:rPr lang="en-US" err="1">
                <a:sym typeface="FlandersArtSans-Regular"/>
              </a:rPr>
              <a:t>Snel</a:t>
            </a:r>
            <a:r>
              <a:rPr lang="en-US">
                <a:sym typeface="FlandersArtSans-Regular"/>
              </a:rPr>
              <a:t> </a:t>
            </a:r>
            <a:r>
              <a:rPr lang="en-US" err="1">
                <a:sym typeface="FlandersArtSans-Regular"/>
              </a:rPr>
              <a:t>nieuwe</a:t>
            </a:r>
            <a:r>
              <a:rPr lang="en-US">
                <a:sym typeface="FlandersArtSans-Regular"/>
              </a:rPr>
              <a:t> </a:t>
            </a:r>
            <a:r>
              <a:rPr lang="en-US" err="1">
                <a:sym typeface="FlandersArtSans-Regular"/>
              </a:rPr>
              <a:t>functionaliteiten</a:t>
            </a:r>
            <a:r>
              <a:rPr lang="en-US">
                <a:sym typeface="FlandersArtSans-Regular"/>
              </a:rPr>
              <a:t> </a:t>
            </a:r>
            <a:r>
              <a:rPr lang="en-US" err="1">
                <a:sym typeface="FlandersArtSans-Regular"/>
              </a:rPr>
              <a:t>kunnen</a:t>
            </a:r>
            <a:r>
              <a:rPr lang="en-US">
                <a:sym typeface="FlandersArtSans-Regular"/>
              </a:rPr>
              <a:t> </a:t>
            </a:r>
            <a:r>
              <a:rPr lang="en-US" err="1">
                <a:sym typeface="FlandersArtSans-Regular"/>
              </a:rPr>
              <a:t>toevoegen</a:t>
            </a:r>
          </a:p>
          <a:p>
            <a:r>
              <a:rPr lang="en-US" err="1"/>
              <a:t>Supporteerbaarheid</a:t>
            </a:r>
            <a:endParaRPr lang="en-US"/>
          </a:p>
          <a:p>
            <a:pPr marL="783590" lvl="1" indent="-326390"/>
            <a:r>
              <a:rPr lang="en-US" sz="2000" err="1"/>
              <a:t>technische</a:t>
            </a:r>
            <a:r>
              <a:rPr lang="en-US" sz="2000"/>
              <a:t> </a:t>
            </a:r>
            <a:r>
              <a:rPr lang="en-US" sz="2000" err="1"/>
              <a:t>documentatie</a:t>
            </a:r>
            <a:endParaRPr lang="en-US" sz="2000"/>
          </a:p>
          <a:p>
            <a:pPr marL="783590" lvl="1" indent="-326390"/>
            <a:r>
              <a:rPr lang="en-US" sz="2000" err="1"/>
              <a:t>aanreiken</a:t>
            </a:r>
            <a:r>
              <a:rPr lang="en-US" sz="2000"/>
              <a:t> van best-practices </a:t>
            </a:r>
            <a:r>
              <a:rPr lang="en-US" sz="2000" err="1"/>
              <a:t>voor</a:t>
            </a:r>
            <a:r>
              <a:rPr lang="en-US" sz="2000"/>
              <a:t> het </a:t>
            </a:r>
            <a:r>
              <a:rPr lang="en-US" sz="2000" err="1"/>
              <a:t>gebruik</a:t>
            </a:r>
            <a:r>
              <a:rPr lang="en-US" sz="2000"/>
              <a:t> van de API</a:t>
            </a:r>
          </a:p>
          <a:p>
            <a:pPr marL="783590" lvl="1" indent="-326390"/>
            <a:r>
              <a:rPr lang="en-US" sz="2000"/>
              <a:t>code </a:t>
            </a:r>
            <a:r>
              <a:rPr lang="en-US" sz="2000" err="1"/>
              <a:t>voorbeelden</a:t>
            </a:r>
            <a:endParaRPr lang="en-US" sz="2000"/>
          </a:p>
          <a:p>
            <a:pPr marL="783590" lvl="1" indent="-326390"/>
            <a:r>
              <a:rPr lang="en-US" sz="2000" err="1"/>
              <a:t>duidelijke</a:t>
            </a:r>
            <a:r>
              <a:rPr lang="en-US" sz="2000"/>
              <a:t> </a:t>
            </a:r>
            <a:r>
              <a:rPr lang="en-US" sz="2000" err="1"/>
              <a:t>foutboodschappen</a:t>
            </a:r>
            <a:endParaRPr lang="nl-BE" sz="2000"/>
          </a:p>
        </p:txBody>
      </p:sp>
      <p:sp>
        <p:nvSpPr>
          <p:cNvPr id="3" name="Title 2">
            <a:extLst>
              <a:ext uri="{FF2B5EF4-FFF2-40B4-BE49-F238E27FC236}">
                <a16:creationId xmlns:a16="http://schemas.microsoft.com/office/drawing/2014/main" id="{DE184E40-7E5B-42C5-A31B-C16509C9B080}"/>
              </a:ext>
            </a:extLst>
          </p:cNvPr>
          <p:cNvSpPr>
            <a:spLocks noGrp="1"/>
          </p:cNvSpPr>
          <p:nvPr>
            <p:ph type="title"/>
          </p:nvPr>
        </p:nvSpPr>
        <p:spPr/>
        <p:txBody>
          <a:bodyPr/>
          <a:lstStyle/>
          <a:p>
            <a:r>
              <a:rPr lang="en-US"/>
              <a:t>Non-functional requirements (2)</a:t>
            </a:r>
            <a:endParaRPr lang="nl-BE"/>
          </a:p>
        </p:txBody>
      </p:sp>
    </p:spTree>
    <p:extLst>
      <p:ext uri="{BB962C8B-B14F-4D97-AF65-F5344CB8AC3E}">
        <p14:creationId xmlns:p14="http://schemas.microsoft.com/office/powerpoint/2010/main" val="121720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186E0E-551B-435F-A8B2-C22469AD1CB9}"/>
              </a:ext>
            </a:extLst>
          </p:cNvPr>
          <p:cNvSpPr>
            <a:spLocks noGrp="1"/>
          </p:cNvSpPr>
          <p:nvPr>
            <p:ph sz="quarter" idx="10"/>
          </p:nvPr>
        </p:nvSpPr>
        <p:spPr/>
        <p:txBody>
          <a:bodyPr vert="horz" lIns="91440" tIns="45720" rIns="91440" bIns="45720" rtlCol="0" anchor="t">
            <a:normAutofit/>
          </a:bodyPr>
          <a:lstStyle/>
          <a:p>
            <a:r>
              <a:rPr lang="en-US" err="1"/>
              <a:t>Doelstelling</a:t>
            </a:r>
            <a:endParaRPr lang="en-US"/>
          </a:p>
          <a:p>
            <a:pPr marL="783590" lvl="1" indent="-326390"/>
            <a:r>
              <a:rPr lang="en-US" sz="2000" err="1"/>
              <a:t>frequentere</a:t>
            </a:r>
            <a:r>
              <a:rPr lang="en-US" sz="2000"/>
              <a:t> releases</a:t>
            </a:r>
          </a:p>
          <a:p>
            <a:pPr marL="783590" lvl="1" indent="-326390"/>
            <a:r>
              <a:rPr lang="en-US" sz="2000" err="1"/>
              <a:t>vlugger</a:t>
            </a:r>
            <a:r>
              <a:rPr lang="en-US" sz="2000"/>
              <a:t> </a:t>
            </a:r>
            <a:r>
              <a:rPr lang="en-US" sz="2000" err="1"/>
              <a:t>toegevoegde</a:t>
            </a:r>
            <a:r>
              <a:rPr lang="en-US" sz="2000"/>
              <a:t> </a:t>
            </a:r>
            <a:r>
              <a:rPr lang="en-US" sz="2000" err="1"/>
              <a:t>waarde</a:t>
            </a:r>
            <a:endParaRPr lang="en-US" sz="2000"/>
          </a:p>
          <a:p>
            <a:r>
              <a:rPr lang="en-US" err="1"/>
              <a:t>Omgevingen</a:t>
            </a:r>
            <a:endParaRPr lang="en-US"/>
          </a:p>
          <a:p>
            <a:pPr marL="783590" lvl="1" indent="-326390"/>
            <a:r>
              <a:rPr lang="en-US" sz="2000"/>
              <a:t>beta: test </a:t>
            </a:r>
            <a:r>
              <a:rPr lang="en-US" sz="2000" err="1"/>
              <a:t>omgeving</a:t>
            </a:r>
            <a:r>
              <a:rPr lang="en-US" sz="2000"/>
              <a:t> </a:t>
            </a:r>
            <a:r>
              <a:rPr lang="en-US" sz="2000" err="1">
                <a:sym typeface="FlandersArtSans-Regular"/>
              </a:rPr>
              <a:t>voor</a:t>
            </a:r>
            <a:r>
              <a:rPr lang="en-US" sz="2000">
                <a:sym typeface="FlandersArtSans-Regular"/>
              </a:rPr>
              <a:t> </a:t>
            </a:r>
            <a:r>
              <a:rPr lang="en-US" sz="2000" err="1">
                <a:sym typeface="FlandersArtSans-Regular"/>
              </a:rPr>
              <a:t>integraties</a:t>
            </a:r>
            <a:endParaRPr lang="en-US" sz="2000" err="1"/>
          </a:p>
          <a:p>
            <a:pPr marL="783590" lvl="1" indent="-326390"/>
            <a:r>
              <a:rPr lang="en-US" sz="2000" err="1"/>
              <a:t>productie</a:t>
            </a:r>
            <a:endParaRPr lang="en-US" sz="2000"/>
          </a:p>
          <a:p>
            <a:r>
              <a:rPr lang="en-US" err="1"/>
              <a:t>Uitgangspunten</a:t>
            </a:r>
            <a:endParaRPr lang="en-US"/>
          </a:p>
          <a:p>
            <a:pPr marL="783590" lvl="1" indent="-326390"/>
            <a:r>
              <a:rPr lang="en-US" sz="2000"/>
              <a:t>zero-downtime releases</a:t>
            </a:r>
          </a:p>
          <a:p>
            <a:pPr marL="783590" lvl="1" indent="-326390"/>
            <a:r>
              <a:rPr lang="en-US" sz="2000"/>
              <a:t>backwards compatible</a:t>
            </a:r>
          </a:p>
          <a:p>
            <a:pPr marL="783590" lvl="1" indent="-326390"/>
            <a:r>
              <a:rPr lang="en-US" sz="2000" err="1"/>
              <a:t>uitzonderlijk</a:t>
            </a:r>
            <a:r>
              <a:rPr lang="en-US" sz="2000"/>
              <a:t>: </a:t>
            </a:r>
            <a:r>
              <a:rPr lang="en-US" sz="2000" err="1"/>
              <a:t>indien</a:t>
            </a:r>
            <a:r>
              <a:rPr lang="en-US" sz="2000"/>
              <a:t> </a:t>
            </a:r>
            <a:r>
              <a:rPr lang="en-US" sz="2000" err="1"/>
              <a:t>toch</a:t>
            </a:r>
            <a:r>
              <a:rPr lang="en-US" sz="2000"/>
              <a:t> “breaking changes” </a:t>
            </a:r>
            <a:r>
              <a:rPr lang="en-US" sz="2000" err="1"/>
              <a:t>minstens</a:t>
            </a:r>
            <a:r>
              <a:rPr lang="en-US" sz="2000"/>
              <a:t> </a:t>
            </a:r>
            <a:r>
              <a:rPr lang="en-US" sz="2000" err="1"/>
              <a:t>een</a:t>
            </a:r>
            <a:r>
              <a:rPr lang="en-US" sz="2000"/>
              <a:t> </a:t>
            </a:r>
            <a:r>
              <a:rPr lang="en-US" sz="2000" err="1"/>
              <a:t>overgang</a:t>
            </a:r>
            <a:r>
              <a:rPr lang="en-US" sz="2000"/>
              <a:t> van 6 </a:t>
            </a:r>
            <a:r>
              <a:rPr lang="en-US" sz="2000" err="1"/>
              <a:t>maand</a:t>
            </a:r>
            <a:r>
              <a:rPr lang="en-US" sz="2000"/>
              <a:t> </a:t>
            </a:r>
            <a:r>
              <a:rPr lang="en-US" sz="2000" err="1"/>
              <a:t>voorzien</a:t>
            </a:r>
            <a:endParaRPr lang="en-US" sz="2000">
              <a:sym typeface="FlandersArtSans-Regular"/>
            </a:endParaRPr>
          </a:p>
        </p:txBody>
      </p:sp>
      <p:sp>
        <p:nvSpPr>
          <p:cNvPr id="3" name="Title 2">
            <a:extLst>
              <a:ext uri="{FF2B5EF4-FFF2-40B4-BE49-F238E27FC236}">
                <a16:creationId xmlns:a16="http://schemas.microsoft.com/office/drawing/2014/main" id="{203F8713-417C-444C-8B0F-0D28F5BEE64C}"/>
              </a:ext>
            </a:extLst>
          </p:cNvPr>
          <p:cNvSpPr>
            <a:spLocks noGrp="1"/>
          </p:cNvSpPr>
          <p:nvPr>
            <p:ph type="title"/>
          </p:nvPr>
        </p:nvSpPr>
        <p:spPr/>
        <p:txBody>
          <a:bodyPr/>
          <a:lstStyle/>
          <a:p>
            <a:r>
              <a:rPr lang="en-US"/>
              <a:t>Release </a:t>
            </a:r>
            <a:r>
              <a:rPr lang="en-US" err="1"/>
              <a:t>proces</a:t>
            </a:r>
            <a:endParaRPr lang="nl-BE"/>
          </a:p>
        </p:txBody>
      </p:sp>
      <p:pic>
        <p:nvPicPr>
          <p:cNvPr id="6" name="Afbeelding 16">
            <a:extLst>
              <a:ext uri="{FF2B5EF4-FFF2-40B4-BE49-F238E27FC236}">
                <a16:creationId xmlns:a16="http://schemas.microsoft.com/office/drawing/2014/main" id="{DB30B81A-8494-43C7-BE87-0D5B15DF3571}"/>
              </a:ext>
            </a:extLst>
          </p:cNvPr>
          <p:cNvPicPr>
            <a:picLocks noChangeAspect="1"/>
          </p:cNvPicPr>
          <p:nvPr/>
        </p:nvPicPr>
        <p:blipFill>
          <a:blip r:embed="rId2"/>
          <a:stretch>
            <a:fillRect/>
          </a:stretch>
        </p:blipFill>
        <p:spPr>
          <a:xfrm>
            <a:off x="5303279" y="896912"/>
            <a:ext cx="3352800" cy="1162050"/>
          </a:xfrm>
          <a:prstGeom prst="rect">
            <a:avLst/>
          </a:prstGeom>
        </p:spPr>
      </p:pic>
      <p:pic>
        <p:nvPicPr>
          <p:cNvPr id="7" name="Afbeelding 14">
            <a:extLst>
              <a:ext uri="{FF2B5EF4-FFF2-40B4-BE49-F238E27FC236}">
                <a16:creationId xmlns:a16="http://schemas.microsoft.com/office/drawing/2014/main" id="{EFCC99F3-046C-4B64-9782-24DDCC6DCF18}"/>
              </a:ext>
            </a:extLst>
          </p:cNvPr>
          <p:cNvPicPr>
            <a:picLocks noChangeAspect="1"/>
          </p:cNvPicPr>
          <p:nvPr/>
        </p:nvPicPr>
        <p:blipFill>
          <a:blip r:embed="rId3"/>
          <a:stretch>
            <a:fillRect/>
          </a:stretch>
        </p:blipFill>
        <p:spPr>
          <a:xfrm>
            <a:off x="7123460" y="2314575"/>
            <a:ext cx="2409825" cy="2095500"/>
          </a:xfrm>
          <a:prstGeom prst="rect">
            <a:avLst/>
          </a:prstGeom>
        </p:spPr>
      </p:pic>
    </p:spTree>
    <p:extLst>
      <p:ext uri="{BB962C8B-B14F-4D97-AF65-F5344CB8AC3E}">
        <p14:creationId xmlns:p14="http://schemas.microsoft.com/office/powerpoint/2010/main" val="1314055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FDD197-BDF7-4BFC-AD2E-8A3A2D9B8F4A}"/>
              </a:ext>
            </a:extLst>
          </p:cNvPr>
          <p:cNvSpPr>
            <a:spLocks noGrp="1"/>
          </p:cNvSpPr>
          <p:nvPr>
            <p:ph sz="quarter" idx="10"/>
          </p:nvPr>
        </p:nvSpPr>
        <p:spPr/>
        <p:txBody>
          <a:bodyPr vert="horz" lIns="91440" tIns="45720" rIns="91440" bIns="45720" rtlCol="0" anchor="t">
            <a:normAutofit fontScale="92500" lnSpcReduction="20000"/>
          </a:bodyPr>
          <a:lstStyle/>
          <a:p>
            <a:r>
              <a:rPr lang="en-US" sz="2600" err="1"/>
              <a:t>Contactpersonen</a:t>
            </a:r>
            <a:endParaRPr lang="en-US" sz="2600"/>
          </a:p>
          <a:p>
            <a:r>
              <a:rPr lang="en-US" sz="2600"/>
              <a:t>Roadmap </a:t>
            </a:r>
            <a:r>
              <a:rPr lang="en-US" sz="2600" err="1"/>
              <a:t>delen</a:t>
            </a:r>
            <a:endParaRPr lang="en-US" sz="2600"/>
          </a:p>
          <a:p>
            <a:pPr marL="783590" lvl="1" indent="-326390"/>
            <a:r>
              <a:rPr lang="en-US" sz="2200"/>
              <a:t>releases</a:t>
            </a:r>
          </a:p>
          <a:p>
            <a:pPr marL="783590" lvl="1" indent="-326390"/>
            <a:r>
              <a:rPr lang="en-US" sz="2200" err="1"/>
              <a:t>functionaliteiten</a:t>
            </a:r>
            <a:endParaRPr lang="en-US" sz="2200"/>
          </a:p>
          <a:p>
            <a:r>
              <a:rPr lang="en-US" sz="2600" err="1"/>
              <a:t>Elkaars</a:t>
            </a:r>
            <a:r>
              <a:rPr lang="en-US" sz="2600"/>
              <a:t> </a:t>
            </a:r>
            <a:r>
              <a:rPr lang="en-US" sz="2600" err="1"/>
              <a:t>noden</a:t>
            </a:r>
            <a:r>
              <a:rPr lang="en-US" sz="2600"/>
              <a:t>/</a:t>
            </a:r>
            <a:r>
              <a:rPr lang="en-US" sz="2600" err="1"/>
              <a:t>bekommernissen</a:t>
            </a:r>
            <a:r>
              <a:rPr lang="en-US" sz="2600"/>
              <a:t> </a:t>
            </a:r>
            <a:r>
              <a:rPr lang="en-US" sz="2600" err="1"/>
              <a:t>kennen</a:t>
            </a:r>
            <a:endParaRPr lang="en-US" sz="2600"/>
          </a:p>
          <a:p>
            <a:r>
              <a:rPr lang="en-US" sz="2600" err="1"/>
              <a:t>Aanreiken</a:t>
            </a:r>
            <a:r>
              <a:rPr lang="en-US" sz="2600"/>
              <a:t> van </a:t>
            </a:r>
            <a:r>
              <a:rPr lang="en-US" sz="2600" err="1"/>
              <a:t>suggesties</a:t>
            </a:r>
            <a:endParaRPr lang="en-US" sz="2600"/>
          </a:p>
          <a:p>
            <a:r>
              <a:rPr lang="en-US" sz="2600" err="1"/>
              <a:t>Rapporteren</a:t>
            </a:r>
            <a:r>
              <a:rPr lang="en-US" sz="2600"/>
              <a:t> bugs</a:t>
            </a:r>
          </a:p>
          <a:p>
            <a:r>
              <a:rPr lang="en-US" sz="2600"/>
              <a:t>Best practices </a:t>
            </a:r>
            <a:r>
              <a:rPr lang="en-US" sz="2600" err="1"/>
              <a:t>delen</a:t>
            </a:r>
            <a:endParaRPr lang="en-US" sz="2600"/>
          </a:p>
          <a:p>
            <a:r>
              <a:rPr lang="en-US" sz="2600" err="1"/>
              <a:t>Bespreken</a:t>
            </a:r>
            <a:r>
              <a:rPr lang="en-US" sz="2600"/>
              <a:t> </a:t>
            </a:r>
            <a:r>
              <a:rPr lang="en-US" sz="2600" err="1"/>
              <a:t>Integratie</a:t>
            </a:r>
            <a:r>
              <a:rPr lang="en-US" sz="2600"/>
              <a:t> scenario’s</a:t>
            </a:r>
          </a:p>
          <a:p>
            <a:pPr marL="783590" lvl="1" indent="-326390"/>
            <a:r>
              <a:rPr lang="en-US" sz="2200"/>
              <a:t>Hoe </a:t>
            </a:r>
            <a:r>
              <a:rPr lang="en-US" sz="2200" err="1"/>
              <a:t>wordt</a:t>
            </a:r>
            <a:r>
              <a:rPr lang="en-US" sz="2200"/>
              <a:t> de API </a:t>
            </a:r>
            <a:r>
              <a:rPr lang="en-US" sz="2200" err="1"/>
              <a:t>gebruikt</a:t>
            </a:r>
            <a:r>
              <a:rPr lang="en-US" sz="2200"/>
              <a:t>?</a:t>
            </a:r>
          </a:p>
          <a:p>
            <a:pPr marL="783590" lvl="1" indent="-326390"/>
            <a:r>
              <a:rPr lang="en-US" sz="2200"/>
              <a:t>Wat mis </a:t>
            </a:r>
            <a:r>
              <a:rPr lang="en-US" sz="2200" err="1"/>
              <a:t>je</a:t>
            </a:r>
            <a:r>
              <a:rPr lang="en-US" sz="2200"/>
              <a:t> in de </a:t>
            </a:r>
            <a:r>
              <a:rPr lang="en-US" sz="2200" err="1"/>
              <a:t>huidige</a:t>
            </a:r>
            <a:r>
              <a:rPr lang="en-US" sz="2200"/>
              <a:t> API?</a:t>
            </a:r>
          </a:p>
          <a:p>
            <a:pPr marL="783590" lvl="1" indent="-326390"/>
            <a:r>
              <a:rPr lang="en-US" sz="2200" err="1"/>
              <a:t>Afspraken</a:t>
            </a:r>
            <a:r>
              <a:rPr lang="en-US" sz="2200"/>
              <a:t> </a:t>
            </a:r>
            <a:r>
              <a:rPr lang="en-US" sz="2200" err="1"/>
              <a:t>maken</a:t>
            </a:r>
            <a:endParaRPr lang="en-US" sz="2200"/>
          </a:p>
          <a:p>
            <a:r>
              <a:rPr lang="en-US" sz="2600" err="1"/>
              <a:t>Github</a:t>
            </a:r>
            <a:r>
              <a:rPr lang="en-US" sz="2600"/>
              <a:t>: https://github.com/Informatievlaanderen/GIPOD</a:t>
            </a:r>
          </a:p>
        </p:txBody>
      </p:sp>
      <p:sp>
        <p:nvSpPr>
          <p:cNvPr id="3" name="Title 2">
            <a:extLst>
              <a:ext uri="{FF2B5EF4-FFF2-40B4-BE49-F238E27FC236}">
                <a16:creationId xmlns:a16="http://schemas.microsoft.com/office/drawing/2014/main" id="{076DFDE5-9508-4FCA-914F-917315CECB5D}"/>
              </a:ext>
            </a:extLst>
          </p:cNvPr>
          <p:cNvSpPr>
            <a:spLocks noGrp="1"/>
          </p:cNvSpPr>
          <p:nvPr>
            <p:ph type="title"/>
          </p:nvPr>
        </p:nvSpPr>
        <p:spPr/>
        <p:txBody>
          <a:bodyPr/>
          <a:lstStyle/>
          <a:p>
            <a:r>
              <a:rPr lang="en-US"/>
              <a:t>GIPOD Dev Community</a:t>
            </a:r>
            <a:endParaRPr lang="nl-BE"/>
          </a:p>
        </p:txBody>
      </p:sp>
    </p:spTree>
    <p:extLst>
      <p:ext uri="{BB962C8B-B14F-4D97-AF65-F5344CB8AC3E}">
        <p14:creationId xmlns:p14="http://schemas.microsoft.com/office/powerpoint/2010/main" val="42607181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B6A66A-C47E-444D-91B5-614220438712}"/>
              </a:ext>
            </a:extLst>
          </p:cNvPr>
          <p:cNvSpPr>
            <a:spLocks noGrp="1"/>
          </p:cNvSpPr>
          <p:nvPr>
            <p:ph sz="quarter" idx="10"/>
          </p:nvPr>
        </p:nvSpPr>
        <p:spPr/>
        <p:txBody>
          <a:bodyPr vert="horz" lIns="91440" tIns="45720" rIns="91440" bIns="45720" rtlCol="0" anchor="t">
            <a:normAutofit/>
          </a:bodyPr>
          <a:lstStyle/>
          <a:p>
            <a:r>
              <a:rPr lang="en-US" err="1"/>
              <a:t>Bezorgdheden</a:t>
            </a:r>
            <a:r>
              <a:rPr lang="en-US"/>
              <a:t>?</a:t>
            </a:r>
          </a:p>
          <a:p>
            <a:r>
              <a:rPr lang="en-US" err="1"/>
              <a:t>Integratie</a:t>
            </a:r>
            <a:r>
              <a:rPr lang="en-US"/>
              <a:t> scenario’s</a:t>
            </a:r>
          </a:p>
          <a:p>
            <a:pPr marL="783590" lvl="1" indent="-326390"/>
            <a:r>
              <a:rPr lang="en-US" sz="2000"/>
              <a:t>real-time</a:t>
            </a:r>
          </a:p>
          <a:p>
            <a:pPr marL="783590" lvl="1" indent="-326390"/>
            <a:r>
              <a:rPr lang="en-US" sz="2000"/>
              <a:t>Pull</a:t>
            </a:r>
          </a:p>
          <a:p>
            <a:pPr lvl="2"/>
            <a:r>
              <a:rPr lang="en-US" sz="1800"/>
              <a:t>Welke criteria?</a:t>
            </a:r>
          </a:p>
          <a:p>
            <a:pPr lvl="3"/>
            <a:r>
              <a:rPr lang="en-US" sz="1600" err="1"/>
              <a:t>tijdstip</a:t>
            </a:r>
            <a:r>
              <a:rPr lang="en-US" sz="1600"/>
              <a:t> </a:t>
            </a:r>
            <a:r>
              <a:rPr lang="en-US" sz="1600" err="1"/>
              <a:t>laatse</a:t>
            </a:r>
            <a:r>
              <a:rPr lang="en-US" sz="1600"/>
              <a:t> </a:t>
            </a:r>
            <a:r>
              <a:rPr lang="en-US" sz="1600" err="1"/>
              <a:t>wijziging</a:t>
            </a:r>
            <a:r>
              <a:rPr lang="en-US" sz="1600"/>
              <a:t>?</a:t>
            </a:r>
          </a:p>
          <a:p>
            <a:pPr lvl="3"/>
            <a:r>
              <a:rPr lang="en-US" sz="1600" err="1"/>
              <a:t>binnen</a:t>
            </a:r>
            <a:r>
              <a:rPr lang="en-US" sz="1600"/>
              <a:t> </a:t>
            </a:r>
            <a:r>
              <a:rPr lang="en-US" sz="1600" err="1"/>
              <a:t>een</a:t>
            </a:r>
            <a:r>
              <a:rPr lang="en-US" sz="1600"/>
              <a:t> </a:t>
            </a:r>
            <a:r>
              <a:rPr lang="en-US" sz="1600" err="1"/>
              <a:t>bepaalde</a:t>
            </a:r>
            <a:r>
              <a:rPr lang="en-US" sz="1600"/>
              <a:t> </a:t>
            </a:r>
            <a:r>
              <a:rPr lang="en-US" sz="1600" err="1"/>
              <a:t>regio</a:t>
            </a:r>
            <a:r>
              <a:rPr lang="en-US" sz="1600"/>
              <a:t> (</a:t>
            </a:r>
            <a:r>
              <a:rPr lang="en-US" sz="1600" err="1"/>
              <a:t>gemeente</a:t>
            </a:r>
            <a:r>
              <a:rPr lang="en-US" sz="1600"/>
              <a:t>, interesse-zone)?</a:t>
            </a:r>
          </a:p>
          <a:p>
            <a:pPr lvl="3"/>
            <a:r>
              <a:rPr lang="en-US" sz="1600" err="1"/>
              <a:t>hoofd</a:t>
            </a:r>
            <a:r>
              <a:rPr lang="en-US" sz="1600"/>
              <a:t>/sub </a:t>
            </a:r>
            <a:r>
              <a:rPr lang="en-US" sz="1600" err="1"/>
              <a:t>organisaties</a:t>
            </a:r>
            <a:r>
              <a:rPr lang="en-US" sz="1600"/>
              <a:t>?</a:t>
            </a:r>
          </a:p>
          <a:p>
            <a:pPr lvl="3"/>
            <a:r>
              <a:rPr lang="en-US" sz="1600"/>
              <a:t>… </a:t>
            </a:r>
            <a:r>
              <a:rPr lang="en-US" sz="1600" err="1"/>
              <a:t>andere</a:t>
            </a:r>
          </a:p>
          <a:p>
            <a:pPr marL="783590" lvl="1" indent="-326390"/>
            <a:r>
              <a:rPr lang="en-US" sz="2000"/>
              <a:t>Push</a:t>
            </a:r>
          </a:p>
          <a:p>
            <a:pPr lvl="2"/>
            <a:r>
              <a:rPr lang="en-US" sz="1800" err="1"/>
              <a:t>nood</a:t>
            </a:r>
            <a:r>
              <a:rPr lang="en-US" sz="1800"/>
              <a:t> </a:t>
            </a:r>
            <a:r>
              <a:rPr lang="en-US" sz="1800" err="1"/>
              <a:t>aan</a:t>
            </a:r>
            <a:r>
              <a:rPr lang="en-US" sz="1800"/>
              <a:t> push scenario’s?</a:t>
            </a:r>
          </a:p>
          <a:p>
            <a:pPr lvl="2"/>
            <a:endParaRPr lang="nl-BE"/>
          </a:p>
        </p:txBody>
      </p:sp>
      <p:sp>
        <p:nvSpPr>
          <p:cNvPr id="3" name="Title 2">
            <a:extLst>
              <a:ext uri="{FF2B5EF4-FFF2-40B4-BE49-F238E27FC236}">
                <a16:creationId xmlns:a16="http://schemas.microsoft.com/office/drawing/2014/main" id="{1F2C9762-699A-46E3-BF8C-2BB5BEED5631}"/>
              </a:ext>
            </a:extLst>
          </p:cNvPr>
          <p:cNvSpPr>
            <a:spLocks noGrp="1"/>
          </p:cNvSpPr>
          <p:nvPr>
            <p:ph type="title"/>
          </p:nvPr>
        </p:nvSpPr>
        <p:spPr/>
        <p:txBody>
          <a:bodyPr/>
          <a:lstStyle/>
          <a:p>
            <a:r>
              <a:rPr lang="en-US" err="1"/>
              <a:t>Vragen</a:t>
            </a:r>
            <a:endParaRPr lang="nl-BE"/>
          </a:p>
        </p:txBody>
      </p:sp>
    </p:spTree>
    <p:extLst>
      <p:ext uri="{BB962C8B-B14F-4D97-AF65-F5344CB8AC3E}">
        <p14:creationId xmlns:p14="http://schemas.microsoft.com/office/powerpoint/2010/main" val="3711080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ubtitle 6"/>
          <p:cNvSpPr txBox="1">
            <a:spLocks noGrp="1"/>
          </p:cNvSpPr>
          <p:nvPr>
            <p:ph type="body" sz="quarter" idx="1"/>
          </p:nvPr>
        </p:nvSpPr>
        <p:spPr>
          <a:xfrm>
            <a:off x="1028712" y="4509834"/>
            <a:ext cx="5094419" cy="1112526"/>
          </a:xfrm>
          <a:prstGeom prst="rect">
            <a:avLst/>
          </a:prstGeom>
        </p:spPr>
        <p:txBody>
          <a:bodyPr/>
          <a:lstStyle/>
          <a:p>
            <a:endParaRPr lang="nl-BE"/>
          </a:p>
          <a:p>
            <a:endParaRPr/>
          </a:p>
        </p:txBody>
      </p:sp>
      <p:sp>
        <p:nvSpPr>
          <p:cNvPr id="139" name="Title 5"/>
          <p:cNvSpPr txBox="1">
            <a:spLocks noGrp="1"/>
          </p:cNvSpPr>
          <p:nvPr>
            <p:ph type="title"/>
          </p:nvPr>
        </p:nvSpPr>
        <p:spPr>
          <a:prstGeom prst="rect">
            <a:avLst/>
          </a:prstGeom>
        </p:spPr>
        <p:txBody>
          <a:bodyPr/>
          <a:lstStyle/>
          <a:p>
            <a:r>
              <a:rPr lang="nl-BE"/>
              <a:t>Project aanpak</a:t>
            </a:r>
            <a:endParaRPr/>
          </a:p>
        </p:txBody>
      </p:sp>
    </p:spTree>
    <p:extLst>
      <p:ext uri="{BB962C8B-B14F-4D97-AF65-F5344CB8AC3E}">
        <p14:creationId xmlns:p14="http://schemas.microsoft.com/office/powerpoint/2010/main" val="210998278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652" y="365126"/>
            <a:ext cx="9216242" cy="984352"/>
          </a:xfrm>
        </p:spPr>
        <p:txBody>
          <a:bodyPr/>
          <a:lstStyle/>
          <a:p>
            <a:r>
              <a:rPr lang="nl-BE"/>
              <a:t>Project aanpak – Governance</a:t>
            </a:r>
          </a:p>
        </p:txBody>
      </p:sp>
      <p:sp>
        <p:nvSpPr>
          <p:cNvPr id="4" name="Footer Placeholder 3"/>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
        <p:nvSpPr>
          <p:cNvPr id="6" name="Tijdelijke aanduiding voor datum 5"/>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
        <p:nvSpPr>
          <p:cNvPr id="8" name="Tijdelijke aanduiding voor inhoud 7"/>
          <p:cNvSpPr>
            <a:spLocks noGrp="1"/>
          </p:cNvSpPr>
          <p:nvPr>
            <p:ph sz="quarter" idx="10"/>
          </p:nvPr>
        </p:nvSpPr>
        <p:spPr>
          <a:xfrm>
            <a:off x="884585" y="1175244"/>
            <a:ext cx="8543925" cy="5216764"/>
          </a:xfrm>
        </p:spPr>
        <p:txBody>
          <a:bodyPr>
            <a:normAutofit/>
          </a:bodyPr>
          <a:lstStyle/>
          <a:p>
            <a:pPr marL="457200" lvl="1" indent="0">
              <a:buNone/>
            </a:pPr>
            <a:endParaRPr lang="nl-BE" sz="2000"/>
          </a:p>
          <a:p>
            <a:pPr lvl="1"/>
            <a:endParaRPr lang="nl-BE"/>
          </a:p>
        </p:txBody>
      </p:sp>
      <p:sp>
        <p:nvSpPr>
          <p:cNvPr id="3" name="Rectangle 2">
            <a:extLst>
              <a:ext uri="{FF2B5EF4-FFF2-40B4-BE49-F238E27FC236}">
                <a16:creationId xmlns:a16="http://schemas.microsoft.com/office/drawing/2014/main" id="{7666BC82-9C18-4F1F-B955-EAD95FE78036}"/>
              </a:ext>
            </a:extLst>
          </p:cNvPr>
          <p:cNvSpPr/>
          <p:nvPr/>
        </p:nvSpPr>
        <p:spPr>
          <a:xfrm>
            <a:off x="4831813" y="3244398"/>
            <a:ext cx="242374" cy="369204"/>
          </a:xfrm>
          <a:prstGeom prst="rect">
            <a:avLst/>
          </a:prstGeom>
        </p:spPr>
        <p:txBody>
          <a:bodyPr wrap="none">
            <a:spAutoFit/>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799"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nl-BE" sz="1799" b="0" i="0" u="none" strike="noStrike" kern="1200" cap="none" spc="0" normalizeH="0" baseline="0" noProof="0">
              <a:ln>
                <a:noFill/>
              </a:ln>
              <a:solidFill>
                <a:srgbClr val="373636"/>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F6CAE25-EEB1-49A0-922C-28AD340D1273}"/>
              </a:ext>
            </a:extLst>
          </p:cNvPr>
          <p:cNvSpPr/>
          <p:nvPr/>
        </p:nvSpPr>
        <p:spPr>
          <a:xfrm>
            <a:off x="4831813" y="3244398"/>
            <a:ext cx="242374" cy="369204"/>
          </a:xfrm>
          <a:prstGeom prst="rect">
            <a:avLst/>
          </a:prstGeom>
        </p:spPr>
        <p:txBody>
          <a:bodyPr wrap="none">
            <a:spAutoFit/>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799"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nl-BE" sz="1799" b="0" i="0" u="none" strike="noStrike" kern="1200" cap="none" spc="0" normalizeH="0" baseline="0" noProof="0">
              <a:ln>
                <a:noFill/>
              </a:ln>
              <a:solidFill>
                <a:srgbClr val="373636"/>
              </a:solidFill>
              <a:effectLst/>
              <a:uLnTx/>
              <a:uFillTx/>
              <a:latin typeface="Calibri"/>
              <a:ea typeface="+mn-ea"/>
              <a:cs typeface="+mn-cs"/>
            </a:endParaRPr>
          </a:p>
        </p:txBody>
      </p:sp>
      <p:pic>
        <p:nvPicPr>
          <p:cNvPr id="9" name="Picture 22">
            <a:extLst>
              <a:ext uri="{FF2B5EF4-FFF2-40B4-BE49-F238E27FC236}">
                <a16:creationId xmlns:a16="http://schemas.microsoft.com/office/drawing/2014/main" id="{2ED528B4-0F38-45D9-BAAD-9966546ED66F}"/>
              </a:ext>
            </a:extLst>
          </p:cNvPr>
          <p:cNvPicPr/>
          <p:nvPr/>
        </p:nvPicPr>
        <p:blipFill>
          <a:blip r:embed="rId3"/>
          <a:stretch>
            <a:fillRect/>
          </a:stretch>
        </p:blipFill>
        <p:spPr>
          <a:xfrm>
            <a:off x="1016000" y="1349478"/>
            <a:ext cx="7868356" cy="4249811"/>
          </a:xfrm>
          <a:prstGeom prst="rect">
            <a:avLst/>
          </a:prstGeom>
        </p:spPr>
      </p:pic>
    </p:spTree>
    <p:extLst>
      <p:ext uri="{BB962C8B-B14F-4D97-AF65-F5344CB8AC3E}">
        <p14:creationId xmlns:p14="http://schemas.microsoft.com/office/powerpoint/2010/main" val="9851306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Agile/scrum</a:t>
            </a:r>
            <a:endParaRPr lang="en-US"/>
          </a:p>
        </p:txBody>
      </p:sp>
      <p:pic>
        <p:nvPicPr>
          <p:cNvPr id="9" name="image01.png">
            <a:extLst>
              <a:ext uri="{FF2B5EF4-FFF2-40B4-BE49-F238E27FC236}">
                <a16:creationId xmlns:a16="http://schemas.microsoft.com/office/drawing/2014/main" id="{CE9E6E97-C139-4978-9D31-2754BB166366}"/>
              </a:ext>
            </a:extLst>
          </p:cNvPr>
          <p:cNvPicPr/>
          <p:nvPr/>
        </p:nvPicPr>
        <p:blipFill>
          <a:blip r:embed="rId3"/>
          <a:stretch>
            <a:fillRect/>
          </a:stretch>
        </p:blipFill>
        <p:spPr>
          <a:xfrm>
            <a:off x="7506812" y="2862739"/>
            <a:ext cx="1714500" cy="1724025"/>
          </a:xfrm>
          <a:prstGeom prst="rect">
            <a:avLst/>
          </a:prstGeom>
        </p:spPr>
      </p:pic>
      <p:pic>
        <p:nvPicPr>
          <p:cNvPr id="10" name="Picture 9" descr="C:\Users\philippakr\Desktop\Picture1.png">
            <a:extLst>
              <a:ext uri="{FF2B5EF4-FFF2-40B4-BE49-F238E27FC236}">
                <a16:creationId xmlns:a16="http://schemas.microsoft.com/office/drawing/2014/main" id="{D0BD5F4A-31B7-4E10-BEE4-840CE961FEB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390" y="1484194"/>
            <a:ext cx="6243811" cy="4481613"/>
          </a:xfrm>
          <a:prstGeom prst="rect">
            <a:avLst/>
          </a:prstGeom>
          <a:noFill/>
          <a:ln>
            <a:noFill/>
          </a:ln>
        </p:spPr>
      </p:pic>
    </p:spTree>
    <p:extLst>
      <p:ext uri="{BB962C8B-B14F-4D97-AF65-F5344CB8AC3E}">
        <p14:creationId xmlns:p14="http://schemas.microsoft.com/office/powerpoint/2010/main" val="20878122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0978CBE-E738-4DF3-8404-4571748A6845}"/>
              </a:ext>
            </a:extLst>
          </p:cNvPr>
          <p:cNvSpPr>
            <a:spLocks noGrp="1"/>
          </p:cNvSpPr>
          <p:nvPr>
            <p:ph sz="quarter" idx="10"/>
          </p:nvPr>
        </p:nvSpPr>
        <p:spPr/>
        <p:txBody>
          <a:bodyPr vert="horz" lIns="91440" tIns="45720" rIns="91440" bIns="45720" rtlCol="0" anchor="t">
            <a:normAutofit/>
          </a:bodyPr>
          <a:lstStyle/>
          <a:p>
            <a:r>
              <a:rPr lang="nl-BE"/>
              <a:t>Huidige GIPOD: </a:t>
            </a:r>
            <a:r>
              <a:rPr lang="nl-BE" b="1" err="1"/>
              <a:t>functional</a:t>
            </a:r>
            <a:r>
              <a:rPr lang="nl-BE" b="1"/>
              <a:t> </a:t>
            </a:r>
            <a:r>
              <a:rPr lang="nl-BE" b="1" err="1"/>
              <a:t>freeze</a:t>
            </a:r>
            <a:endParaRPr lang="nl-BE" b="1"/>
          </a:p>
          <a:p>
            <a:pPr lvl="1"/>
            <a:r>
              <a:rPr lang="nl-BE" sz="2000"/>
              <a:t>operationeel beheer</a:t>
            </a:r>
          </a:p>
          <a:p>
            <a:pPr lvl="2"/>
            <a:r>
              <a:rPr lang="nl-BE" sz="1800"/>
              <a:t>helpdesk en ondersteuning</a:t>
            </a:r>
            <a:r>
              <a:rPr lang="nl-BE" sz="1600"/>
              <a:t> </a:t>
            </a:r>
          </a:p>
          <a:p>
            <a:pPr lvl="1"/>
            <a:r>
              <a:rPr lang="nl-BE" sz="2000"/>
              <a:t>aanpassen code</a:t>
            </a:r>
          </a:p>
          <a:p>
            <a:pPr lvl="2"/>
            <a:r>
              <a:rPr lang="nl-BE" sz="1800"/>
              <a:t>blokkerende problemen</a:t>
            </a:r>
          </a:p>
          <a:p>
            <a:pPr lvl="2"/>
            <a:r>
              <a:rPr lang="nl-BE" sz="1800"/>
              <a:t>indien nodig </a:t>
            </a:r>
            <a:r>
              <a:rPr lang="nl-BE" sz="1800" err="1"/>
              <a:t>Ifv</a:t>
            </a:r>
            <a:r>
              <a:rPr lang="nl-BE" sz="1800"/>
              <a:t> vernieuwing</a:t>
            </a:r>
            <a:endParaRPr lang="nl-BE" sz="2200"/>
          </a:p>
          <a:p>
            <a:r>
              <a:rPr lang="nl-BE"/>
              <a:t>Vernieuwing GIPOD</a:t>
            </a:r>
          </a:p>
          <a:p>
            <a:pPr lvl="1"/>
            <a:r>
              <a:rPr lang="nl-BE" sz="2000"/>
              <a:t>Ontwikkeling</a:t>
            </a:r>
          </a:p>
          <a:p>
            <a:pPr lvl="2"/>
            <a:r>
              <a:rPr lang="nl-BE" sz="1600"/>
              <a:t>agile/scrum aanpak </a:t>
            </a:r>
          </a:p>
          <a:p>
            <a:pPr lvl="2"/>
            <a:r>
              <a:rPr lang="nl-BE" sz="1600" b="1"/>
              <a:t>co-creatie</a:t>
            </a:r>
            <a:r>
              <a:rPr lang="nl-BE" sz="1600"/>
              <a:t> met de gebruikers</a:t>
            </a:r>
          </a:p>
          <a:p>
            <a:pPr lvl="2"/>
            <a:r>
              <a:rPr lang="nl-BE" sz="1600" b="1"/>
              <a:t>samenwerken</a:t>
            </a:r>
            <a:r>
              <a:rPr lang="nl-BE" sz="1600"/>
              <a:t> met integratoren</a:t>
            </a:r>
          </a:p>
          <a:p>
            <a:pPr lvl="1"/>
            <a:r>
              <a:rPr lang="nl-BE" sz="2000"/>
              <a:t>In productiestelling</a:t>
            </a:r>
          </a:p>
          <a:p>
            <a:pPr lvl="2"/>
            <a:r>
              <a:rPr lang="nl-BE" sz="1600"/>
              <a:t>Big bang</a:t>
            </a:r>
          </a:p>
          <a:p>
            <a:pPr lvl="1"/>
            <a:endParaRPr lang="nl-BE" sz="2200"/>
          </a:p>
          <a:p>
            <a:pPr marL="783590" lvl="1" indent="-326390"/>
            <a:endParaRPr lang="nl-BE" sz="1400"/>
          </a:p>
        </p:txBody>
      </p:sp>
      <p:sp>
        <p:nvSpPr>
          <p:cNvPr id="2" name="Title 1"/>
          <p:cNvSpPr>
            <a:spLocks noGrp="1"/>
          </p:cNvSpPr>
          <p:nvPr>
            <p:ph type="title"/>
          </p:nvPr>
        </p:nvSpPr>
        <p:spPr/>
        <p:txBody>
          <a:bodyPr/>
          <a:lstStyle/>
          <a:p>
            <a:r>
              <a:rPr lang="nl-BE"/>
              <a:t>Projectaanpak  - ontwikkeling</a:t>
            </a:r>
          </a:p>
        </p:txBody>
      </p:sp>
      <p:sp>
        <p:nvSpPr>
          <p:cNvPr id="4" name="Footer Placeholder 3"/>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TWG 1</a:t>
            </a:r>
          </a:p>
        </p:txBody>
      </p:sp>
      <p:sp>
        <p:nvSpPr>
          <p:cNvPr id="6" name="Tijdelijke aanduiding voor datum 5"/>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 9 November 2018</a:t>
            </a: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Tree>
    <p:extLst>
      <p:ext uri="{BB962C8B-B14F-4D97-AF65-F5344CB8AC3E}">
        <p14:creationId xmlns:p14="http://schemas.microsoft.com/office/powerpoint/2010/main" val="1735455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E6F46F-0F48-4990-8FBB-94FED789B737}"/>
              </a:ext>
            </a:extLst>
          </p:cNvPr>
          <p:cNvSpPr>
            <a:spLocks noGrp="1"/>
          </p:cNvSpPr>
          <p:nvPr>
            <p:ph type="title"/>
          </p:nvPr>
        </p:nvSpPr>
        <p:spPr/>
        <p:txBody>
          <a:bodyPr/>
          <a:lstStyle/>
          <a:p>
            <a:r>
              <a:rPr lang="en-US" err="1"/>
              <a:t>Optie</a:t>
            </a:r>
            <a:r>
              <a:rPr lang="en-US"/>
              <a:t> 1</a:t>
            </a:r>
          </a:p>
        </p:txBody>
      </p:sp>
      <p:sp>
        <p:nvSpPr>
          <p:cNvPr id="4" name="Footer Placeholder 3">
            <a:extLst>
              <a:ext uri="{FF2B5EF4-FFF2-40B4-BE49-F238E27FC236}">
                <a16:creationId xmlns:a16="http://schemas.microsoft.com/office/drawing/2014/main" id="{38395007-E389-4989-839C-B698007E8EFC}"/>
              </a:ext>
            </a:extLst>
          </p:cNvPr>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TWG 1</a:t>
            </a:r>
          </a:p>
        </p:txBody>
      </p:sp>
      <p:sp>
        <p:nvSpPr>
          <p:cNvPr id="5" name="Date Placeholder 4">
            <a:extLst>
              <a:ext uri="{FF2B5EF4-FFF2-40B4-BE49-F238E27FC236}">
                <a16:creationId xmlns:a16="http://schemas.microsoft.com/office/drawing/2014/main" id="{C2C26BD8-F732-4934-B15D-D0B1A6324FB4}"/>
              </a:ext>
            </a:extLst>
          </p:cNvPr>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 9 November 2018</a:t>
            </a: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
        <p:nvSpPr>
          <p:cNvPr id="6" name="Oval 5">
            <a:extLst>
              <a:ext uri="{FF2B5EF4-FFF2-40B4-BE49-F238E27FC236}">
                <a16:creationId xmlns:a16="http://schemas.microsoft.com/office/drawing/2014/main" id="{215B4AA6-AEA5-0044-9E32-EDB7A8AA1B4B}"/>
              </a:ext>
            </a:extLst>
          </p:cNvPr>
          <p:cNvSpPr/>
          <p:nvPr/>
        </p:nvSpPr>
        <p:spPr>
          <a:xfrm>
            <a:off x="466177" y="1539551"/>
            <a:ext cx="4530830" cy="4530830"/>
          </a:xfrm>
          <a:prstGeom prst="ellipse">
            <a:avLst/>
          </a:prstGeom>
          <a:noFill/>
          <a:ln w="25400">
            <a:solidFill>
              <a:srgbClr val="1D70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NL" sz="1799"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07FF0C56-E343-3640-9CBA-3BFB0C4BB26B}"/>
              </a:ext>
            </a:extLst>
          </p:cNvPr>
          <p:cNvSpPr/>
          <p:nvPr/>
        </p:nvSpPr>
        <p:spPr>
          <a:xfrm>
            <a:off x="5187080" y="1539551"/>
            <a:ext cx="4530830" cy="4530830"/>
          </a:xfrm>
          <a:prstGeom prst="ellipse">
            <a:avLst/>
          </a:prstGeom>
          <a:noFill/>
          <a:ln w="25400">
            <a:solidFill>
              <a:srgbClr val="44C0C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NL" sz="1799"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51DAAA-EEE3-054B-A5A3-4DB5096A03D3}"/>
              </a:ext>
            </a:extLst>
          </p:cNvPr>
          <p:cNvSpPr txBox="1"/>
          <p:nvPr/>
        </p:nvSpPr>
        <p:spPr>
          <a:xfrm>
            <a:off x="2360645" y="980274"/>
            <a:ext cx="577402" cy="369204"/>
          </a:xfrm>
          <a:prstGeom prst="rect">
            <a:avLst/>
          </a:prstGeom>
          <a:noFill/>
        </p:spPr>
        <p:txBody>
          <a:bodyPr wrap="none" rtlCol="0">
            <a:spAutoFit/>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NL" sz="1799" b="0" i="0" u="none" strike="noStrike" kern="1200" cap="none" spc="0" normalizeH="0" baseline="0" noProof="0">
                <a:ln>
                  <a:noFill/>
                </a:ln>
                <a:solidFill>
                  <a:srgbClr val="373636"/>
                </a:solidFill>
                <a:effectLst/>
                <a:uLnTx/>
                <a:uFillTx/>
                <a:latin typeface="Calibri"/>
                <a:ea typeface="+mn-ea"/>
                <a:cs typeface="+mn-cs"/>
              </a:rPr>
              <a:t>OLD</a:t>
            </a:r>
          </a:p>
        </p:txBody>
      </p:sp>
      <p:sp>
        <p:nvSpPr>
          <p:cNvPr id="11" name="TextBox 10">
            <a:extLst>
              <a:ext uri="{FF2B5EF4-FFF2-40B4-BE49-F238E27FC236}">
                <a16:creationId xmlns:a16="http://schemas.microsoft.com/office/drawing/2014/main" id="{29ADCEDC-F071-6D4C-85C3-4F6640C062C4}"/>
              </a:ext>
            </a:extLst>
          </p:cNvPr>
          <p:cNvSpPr txBox="1"/>
          <p:nvPr/>
        </p:nvSpPr>
        <p:spPr>
          <a:xfrm>
            <a:off x="7126925" y="980274"/>
            <a:ext cx="651140" cy="369204"/>
          </a:xfrm>
          <a:prstGeom prst="rect">
            <a:avLst/>
          </a:prstGeom>
          <a:noFill/>
        </p:spPr>
        <p:txBody>
          <a:bodyPr wrap="none" rtlCol="0">
            <a:spAutoFit/>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NL" sz="1799" b="0" i="0" u="none" strike="noStrike" kern="1200" cap="none" spc="0" normalizeH="0" baseline="0" noProof="0">
                <a:ln>
                  <a:noFill/>
                </a:ln>
                <a:solidFill>
                  <a:srgbClr val="373636"/>
                </a:solidFill>
                <a:effectLst/>
                <a:uLnTx/>
                <a:uFillTx/>
                <a:latin typeface="Calibri"/>
                <a:ea typeface="+mn-ea"/>
                <a:cs typeface="+mn-cs"/>
              </a:rPr>
              <a:t>NEW</a:t>
            </a:r>
          </a:p>
        </p:txBody>
      </p:sp>
      <p:sp>
        <p:nvSpPr>
          <p:cNvPr id="12" name="Oval 11">
            <a:extLst>
              <a:ext uri="{FF2B5EF4-FFF2-40B4-BE49-F238E27FC236}">
                <a16:creationId xmlns:a16="http://schemas.microsoft.com/office/drawing/2014/main" id="{37140336-3964-B549-B726-F994C435EB95}"/>
              </a:ext>
            </a:extLst>
          </p:cNvPr>
          <p:cNvSpPr/>
          <p:nvPr/>
        </p:nvSpPr>
        <p:spPr>
          <a:xfrm>
            <a:off x="1865380" y="2927252"/>
            <a:ext cx="1732423" cy="1732423"/>
          </a:xfrm>
          <a:prstGeom prst="ellipse">
            <a:avLst/>
          </a:prstGeom>
          <a:solidFill>
            <a:srgbClr val="1D7074"/>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799" b="0" i="0" u="none" strike="noStrike" kern="1200" cap="none" spc="0" normalizeH="0" baseline="0" noProof="0">
                <a:ln>
                  <a:noFill/>
                </a:ln>
                <a:solidFill>
                  <a:prstClr val="white"/>
                </a:solidFill>
                <a:effectLst/>
                <a:uLnTx/>
                <a:uFillTx/>
                <a:latin typeface="Calibri"/>
                <a:ea typeface="+mn-ea"/>
                <a:cs typeface="+mn-cs"/>
              </a:rPr>
              <a:t>INNAMES</a:t>
            </a:r>
          </a:p>
        </p:txBody>
      </p:sp>
      <p:sp>
        <p:nvSpPr>
          <p:cNvPr id="15" name="Oval 14">
            <a:extLst>
              <a:ext uri="{FF2B5EF4-FFF2-40B4-BE49-F238E27FC236}">
                <a16:creationId xmlns:a16="http://schemas.microsoft.com/office/drawing/2014/main" id="{D293BBB5-97A2-7D45-95B6-AB7138641EE1}"/>
              </a:ext>
            </a:extLst>
          </p:cNvPr>
          <p:cNvSpPr/>
          <p:nvPr/>
        </p:nvSpPr>
        <p:spPr>
          <a:xfrm>
            <a:off x="3142235" y="2075547"/>
            <a:ext cx="760832" cy="760832"/>
          </a:xfrm>
          <a:prstGeom prst="ellipse">
            <a:avLst/>
          </a:prstGeom>
          <a:solidFill>
            <a:srgbClr val="1D7074"/>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Hinder</a:t>
            </a:r>
          </a:p>
        </p:txBody>
      </p:sp>
      <p:sp>
        <p:nvSpPr>
          <p:cNvPr id="16" name="Oval 15">
            <a:extLst>
              <a:ext uri="{FF2B5EF4-FFF2-40B4-BE49-F238E27FC236}">
                <a16:creationId xmlns:a16="http://schemas.microsoft.com/office/drawing/2014/main" id="{3BDA0AAF-9A05-DA4B-B398-B53C40A0BF5C}"/>
              </a:ext>
            </a:extLst>
          </p:cNvPr>
          <p:cNvSpPr/>
          <p:nvPr/>
        </p:nvSpPr>
        <p:spPr>
          <a:xfrm>
            <a:off x="3607522" y="4207140"/>
            <a:ext cx="905070" cy="905070"/>
          </a:xfrm>
          <a:prstGeom prst="ellipse">
            <a:avLst/>
          </a:prstGeom>
          <a:solidFill>
            <a:srgbClr val="1D7074"/>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Omleiding</a:t>
            </a:r>
          </a:p>
        </p:txBody>
      </p:sp>
      <p:sp>
        <p:nvSpPr>
          <p:cNvPr id="18" name="Oval 17">
            <a:extLst>
              <a:ext uri="{FF2B5EF4-FFF2-40B4-BE49-F238E27FC236}">
                <a16:creationId xmlns:a16="http://schemas.microsoft.com/office/drawing/2014/main" id="{C4EBFE5C-FD6C-284C-8806-34BF270FC61B}"/>
              </a:ext>
            </a:extLst>
          </p:cNvPr>
          <p:cNvSpPr/>
          <p:nvPr/>
        </p:nvSpPr>
        <p:spPr>
          <a:xfrm>
            <a:off x="950591" y="4245999"/>
            <a:ext cx="1053684" cy="1053684"/>
          </a:xfrm>
          <a:prstGeom prst="ellipse">
            <a:avLst/>
          </a:prstGeom>
          <a:solidFill>
            <a:srgbClr val="1D7074"/>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Conflict-berekening</a:t>
            </a:r>
          </a:p>
        </p:txBody>
      </p:sp>
      <p:sp>
        <p:nvSpPr>
          <p:cNvPr id="17" name="Oval 16">
            <a:extLst>
              <a:ext uri="{FF2B5EF4-FFF2-40B4-BE49-F238E27FC236}">
                <a16:creationId xmlns:a16="http://schemas.microsoft.com/office/drawing/2014/main" id="{B1B03E46-1BCF-2945-9662-B5405006D7A1}"/>
              </a:ext>
            </a:extLst>
          </p:cNvPr>
          <p:cNvSpPr/>
          <p:nvPr/>
        </p:nvSpPr>
        <p:spPr>
          <a:xfrm>
            <a:off x="8885440" y="1164876"/>
            <a:ext cx="1037279" cy="1037279"/>
          </a:xfrm>
          <a:prstGeom prst="ellipse">
            <a:avLst/>
          </a:prstGeom>
          <a:solidFill>
            <a:schemeClr val="bg1"/>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Kleine innames</a:t>
            </a:r>
          </a:p>
        </p:txBody>
      </p:sp>
      <p:sp>
        <p:nvSpPr>
          <p:cNvPr id="14" name="Oval 15">
            <a:extLst>
              <a:ext uri="{FF2B5EF4-FFF2-40B4-BE49-F238E27FC236}">
                <a16:creationId xmlns:a16="http://schemas.microsoft.com/office/drawing/2014/main" id="{28C2D941-CFE8-4FB1-AC63-41FBAC6112FF}"/>
              </a:ext>
            </a:extLst>
          </p:cNvPr>
          <p:cNvSpPr/>
          <p:nvPr/>
        </p:nvSpPr>
        <p:spPr>
          <a:xfrm>
            <a:off x="1699566" y="4779962"/>
            <a:ext cx="789123" cy="766570"/>
          </a:xfrm>
          <a:prstGeom prst="ellipse">
            <a:avLst/>
          </a:prstGeom>
          <a:solidFill>
            <a:srgbClr val="1D7074"/>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OV</a:t>
            </a:r>
          </a:p>
        </p:txBody>
      </p:sp>
      <p:sp>
        <p:nvSpPr>
          <p:cNvPr id="19" name="Oval 15">
            <a:extLst>
              <a:ext uri="{FF2B5EF4-FFF2-40B4-BE49-F238E27FC236}">
                <a16:creationId xmlns:a16="http://schemas.microsoft.com/office/drawing/2014/main" id="{1D53051D-F7B6-4A3B-8C3B-EC5D8A171163}"/>
              </a:ext>
            </a:extLst>
          </p:cNvPr>
          <p:cNvSpPr/>
          <p:nvPr/>
        </p:nvSpPr>
        <p:spPr>
          <a:xfrm>
            <a:off x="1387933" y="2040395"/>
            <a:ext cx="905070" cy="905070"/>
          </a:xfrm>
          <a:prstGeom prst="ellipse">
            <a:avLst/>
          </a:prstGeom>
          <a:solidFill>
            <a:srgbClr val="1D7074"/>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Synergie</a:t>
            </a:r>
          </a:p>
        </p:txBody>
      </p:sp>
    </p:spTree>
    <p:extLst>
      <p:ext uri="{BB962C8B-B14F-4D97-AF65-F5344CB8AC3E}">
        <p14:creationId xmlns:p14="http://schemas.microsoft.com/office/powerpoint/2010/main" val="24538781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E6F46F-0F48-4990-8FBB-94FED789B737}"/>
              </a:ext>
            </a:extLst>
          </p:cNvPr>
          <p:cNvSpPr>
            <a:spLocks noGrp="1"/>
          </p:cNvSpPr>
          <p:nvPr>
            <p:ph type="title"/>
          </p:nvPr>
        </p:nvSpPr>
        <p:spPr/>
        <p:txBody>
          <a:bodyPr/>
          <a:lstStyle/>
          <a:p>
            <a:r>
              <a:rPr lang="en-US" err="1"/>
              <a:t>Optie</a:t>
            </a:r>
            <a:r>
              <a:rPr lang="en-US"/>
              <a:t> 1 – R2.0</a:t>
            </a:r>
          </a:p>
        </p:txBody>
      </p:sp>
      <p:sp>
        <p:nvSpPr>
          <p:cNvPr id="6" name="Oval 5">
            <a:extLst>
              <a:ext uri="{FF2B5EF4-FFF2-40B4-BE49-F238E27FC236}">
                <a16:creationId xmlns:a16="http://schemas.microsoft.com/office/drawing/2014/main" id="{215B4AA6-AEA5-0044-9E32-EDB7A8AA1B4B}"/>
              </a:ext>
            </a:extLst>
          </p:cNvPr>
          <p:cNvSpPr/>
          <p:nvPr/>
        </p:nvSpPr>
        <p:spPr>
          <a:xfrm>
            <a:off x="466177" y="1539551"/>
            <a:ext cx="4530830" cy="4530830"/>
          </a:xfrm>
          <a:prstGeom prst="ellipse">
            <a:avLst/>
          </a:prstGeom>
          <a:noFill/>
          <a:ln w="25400">
            <a:solidFill>
              <a:srgbClr val="1D70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NL" sz="1799"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07FF0C56-E343-3640-9CBA-3BFB0C4BB26B}"/>
              </a:ext>
            </a:extLst>
          </p:cNvPr>
          <p:cNvSpPr/>
          <p:nvPr/>
        </p:nvSpPr>
        <p:spPr>
          <a:xfrm>
            <a:off x="5187080" y="1539551"/>
            <a:ext cx="4530830" cy="4530830"/>
          </a:xfrm>
          <a:prstGeom prst="ellipse">
            <a:avLst/>
          </a:prstGeom>
          <a:noFill/>
          <a:ln w="25400">
            <a:solidFill>
              <a:srgbClr val="44C0C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endParaRPr kumimoji="0" lang="nl-NL" sz="1799"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51DAAA-EEE3-054B-A5A3-4DB5096A03D3}"/>
              </a:ext>
            </a:extLst>
          </p:cNvPr>
          <p:cNvSpPr txBox="1"/>
          <p:nvPr/>
        </p:nvSpPr>
        <p:spPr>
          <a:xfrm>
            <a:off x="2360645" y="980274"/>
            <a:ext cx="577402" cy="369204"/>
          </a:xfrm>
          <a:prstGeom prst="rect">
            <a:avLst/>
          </a:prstGeom>
          <a:noFill/>
        </p:spPr>
        <p:txBody>
          <a:bodyPr wrap="none" rtlCol="0">
            <a:spAutoFit/>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NL" sz="1799" b="0" i="0" u="none" strike="noStrike" kern="1200" cap="none" spc="0" normalizeH="0" baseline="0" noProof="0">
                <a:ln>
                  <a:noFill/>
                </a:ln>
                <a:solidFill>
                  <a:srgbClr val="373636"/>
                </a:solidFill>
                <a:effectLst/>
                <a:uLnTx/>
                <a:uFillTx/>
                <a:latin typeface="Calibri"/>
                <a:ea typeface="+mn-ea"/>
                <a:cs typeface="+mn-cs"/>
              </a:rPr>
              <a:t>OLD</a:t>
            </a:r>
          </a:p>
        </p:txBody>
      </p:sp>
      <p:sp>
        <p:nvSpPr>
          <p:cNvPr id="11" name="TextBox 10">
            <a:extLst>
              <a:ext uri="{FF2B5EF4-FFF2-40B4-BE49-F238E27FC236}">
                <a16:creationId xmlns:a16="http://schemas.microsoft.com/office/drawing/2014/main" id="{29ADCEDC-F071-6D4C-85C3-4F6640C062C4}"/>
              </a:ext>
            </a:extLst>
          </p:cNvPr>
          <p:cNvSpPr txBox="1"/>
          <p:nvPr/>
        </p:nvSpPr>
        <p:spPr>
          <a:xfrm>
            <a:off x="7126925" y="980274"/>
            <a:ext cx="651140" cy="369204"/>
          </a:xfrm>
          <a:prstGeom prst="rect">
            <a:avLst/>
          </a:prstGeom>
          <a:noFill/>
        </p:spPr>
        <p:txBody>
          <a:bodyPr wrap="none" rtlCol="0">
            <a:spAutoFit/>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NL" sz="1799" b="0" i="0" u="none" strike="noStrike" kern="1200" cap="none" spc="0" normalizeH="0" baseline="0" noProof="0">
                <a:ln>
                  <a:noFill/>
                </a:ln>
                <a:solidFill>
                  <a:srgbClr val="373636"/>
                </a:solidFill>
                <a:effectLst/>
                <a:uLnTx/>
                <a:uFillTx/>
                <a:latin typeface="Calibri"/>
                <a:ea typeface="+mn-ea"/>
                <a:cs typeface="+mn-cs"/>
              </a:rPr>
              <a:t>NEW</a:t>
            </a:r>
          </a:p>
        </p:txBody>
      </p:sp>
      <p:sp>
        <p:nvSpPr>
          <p:cNvPr id="12" name="Oval 11">
            <a:extLst>
              <a:ext uri="{FF2B5EF4-FFF2-40B4-BE49-F238E27FC236}">
                <a16:creationId xmlns:a16="http://schemas.microsoft.com/office/drawing/2014/main" id="{37140336-3964-B549-B726-F994C435EB95}"/>
              </a:ext>
            </a:extLst>
          </p:cNvPr>
          <p:cNvSpPr/>
          <p:nvPr/>
        </p:nvSpPr>
        <p:spPr>
          <a:xfrm>
            <a:off x="6577751" y="2871269"/>
            <a:ext cx="1866453" cy="1866453"/>
          </a:xfrm>
          <a:prstGeom prst="ellipse">
            <a:avLst/>
          </a:prstGeom>
          <a:solidFill>
            <a:srgbClr val="44C0C6"/>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799" b="0" i="0" u="none" strike="noStrike" kern="1200" cap="none" spc="0" normalizeH="0" baseline="0" noProof="0">
                <a:ln>
                  <a:noFill/>
                </a:ln>
                <a:solidFill>
                  <a:prstClr val="white"/>
                </a:solidFill>
                <a:effectLst/>
                <a:uLnTx/>
                <a:uFillTx/>
                <a:latin typeface="Calibri"/>
                <a:ea typeface="+mn-ea"/>
                <a:cs typeface="+mn-cs"/>
              </a:rPr>
              <a:t>INNAMES</a:t>
            </a:r>
          </a:p>
        </p:txBody>
      </p:sp>
      <p:sp>
        <p:nvSpPr>
          <p:cNvPr id="14" name="Oval 13">
            <a:extLst>
              <a:ext uri="{FF2B5EF4-FFF2-40B4-BE49-F238E27FC236}">
                <a16:creationId xmlns:a16="http://schemas.microsoft.com/office/drawing/2014/main" id="{344757E3-637D-E24C-AC6D-12DA807E15E2}"/>
              </a:ext>
            </a:extLst>
          </p:cNvPr>
          <p:cNvSpPr/>
          <p:nvPr/>
        </p:nvSpPr>
        <p:spPr>
          <a:xfrm>
            <a:off x="7779261" y="2039643"/>
            <a:ext cx="1037279" cy="1037279"/>
          </a:xfrm>
          <a:prstGeom prst="ellipse">
            <a:avLst/>
          </a:prstGeom>
          <a:solidFill>
            <a:srgbClr val="44C0C6"/>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Kleine innames</a:t>
            </a:r>
          </a:p>
        </p:txBody>
      </p:sp>
      <p:sp>
        <p:nvSpPr>
          <p:cNvPr id="15" name="Oval 14">
            <a:extLst>
              <a:ext uri="{FF2B5EF4-FFF2-40B4-BE49-F238E27FC236}">
                <a16:creationId xmlns:a16="http://schemas.microsoft.com/office/drawing/2014/main" id="{D293BBB5-97A2-7D45-95B6-AB7138641EE1}"/>
              </a:ext>
            </a:extLst>
          </p:cNvPr>
          <p:cNvSpPr/>
          <p:nvPr/>
        </p:nvSpPr>
        <p:spPr>
          <a:xfrm>
            <a:off x="6027576" y="1963579"/>
            <a:ext cx="1113343" cy="1113343"/>
          </a:xfrm>
          <a:prstGeom prst="ellipse">
            <a:avLst/>
          </a:prstGeom>
          <a:solidFill>
            <a:srgbClr val="44C0C6"/>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Hinder</a:t>
            </a:r>
          </a:p>
        </p:txBody>
      </p:sp>
      <p:sp>
        <p:nvSpPr>
          <p:cNvPr id="16" name="Oval 15">
            <a:extLst>
              <a:ext uri="{FF2B5EF4-FFF2-40B4-BE49-F238E27FC236}">
                <a16:creationId xmlns:a16="http://schemas.microsoft.com/office/drawing/2014/main" id="{3BDA0AAF-9A05-DA4B-B398-B53C40A0BF5C}"/>
              </a:ext>
            </a:extLst>
          </p:cNvPr>
          <p:cNvSpPr/>
          <p:nvPr/>
        </p:nvSpPr>
        <p:spPr>
          <a:xfrm>
            <a:off x="8164286" y="4142289"/>
            <a:ext cx="1194707" cy="1194707"/>
          </a:xfrm>
          <a:prstGeom prst="ellipse">
            <a:avLst/>
          </a:prstGeom>
          <a:solidFill>
            <a:srgbClr val="44C0C6"/>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Omleiding</a:t>
            </a:r>
          </a:p>
        </p:txBody>
      </p:sp>
      <p:sp>
        <p:nvSpPr>
          <p:cNvPr id="18" name="Oval 17">
            <a:extLst>
              <a:ext uri="{FF2B5EF4-FFF2-40B4-BE49-F238E27FC236}">
                <a16:creationId xmlns:a16="http://schemas.microsoft.com/office/drawing/2014/main" id="{C4EBFE5C-FD6C-284C-8806-34BF270FC61B}"/>
              </a:ext>
            </a:extLst>
          </p:cNvPr>
          <p:cNvSpPr/>
          <p:nvPr/>
        </p:nvSpPr>
        <p:spPr>
          <a:xfrm>
            <a:off x="5337501" y="3355109"/>
            <a:ext cx="1194214" cy="1194214"/>
          </a:xfrm>
          <a:prstGeom prst="ellipse">
            <a:avLst/>
          </a:prstGeom>
          <a:solidFill>
            <a:srgbClr val="44C0C6"/>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Conflict-berekening</a:t>
            </a:r>
          </a:p>
        </p:txBody>
      </p:sp>
      <p:sp>
        <p:nvSpPr>
          <p:cNvPr id="17" name="Oval 17">
            <a:extLst>
              <a:ext uri="{FF2B5EF4-FFF2-40B4-BE49-F238E27FC236}">
                <a16:creationId xmlns:a16="http://schemas.microsoft.com/office/drawing/2014/main" id="{27F1B407-1EAF-4B23-8EBA-07F3745F811A}"/>
              </a:ext>
            </a:extLst>
          </p:cNvPr>
          <p:cNvSpPr/>
          <p:nvPr/>
        </p:nvSpPr>
        <p:spPr>
          <a:xfrm>
            <a:off x="5761510" y="4479793"/>
            <a:ext cx="948670" cy="896004"/>
          </a:xfrm>
          <a:prstGeom prst="ellipse">
            <a:avLst/>
          </a:prstGeom>
          <a:solidFill>
            <a:srgbClr val="44C0C6"/>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OV</a:t>
            </a:r>
          </a:p>
        </p:txBody>
      </p:sp>
      <p:sp>
        <p:nvSpPr>
          <p:cNvPr id="19" name="Oval 13">
            <a:extLst>
              <a:ext uri="{FF2B5EF4-FFF2-40B4-BE49-F238E27FC236}">
                <a16:creationId xmlns:a16="http://schemas.microsoft.com/office/drawing/2014/main" id="{B436B0D2-F420-4083-B6DA-4FAABE9AFEBB}"/>
              </a:ext>
            </a:extLst>
          </p:cNvPr>
          <p:cNvSpPr/>
          <p:nvPr/>
        </p:nvSpPr>
        <p:spPr>
          <a:xfrm>
            <a:off x="8531979" y="2914937"/>
            <a:ext cx="1037279" cy="1037279"/>
          </a:xfrm>
          <a:prstGeom prst="ellipse">
            <a:avLst/>
          </a:prstGeom>
          <a:solidFill>
            <a:srgbClr val="44C0C6"/>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235"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white"/>
                </a:solidFill>
                <a:effectLst/>
                <a:uLnTx/>
                <a:uFillTx/>
                <a:latin typeface="Calibri"/>
                <a:ea typeface="+mn-ea"/>
                <a:cs typeface="+mn-cs"/>
              </a:rPr>
              <a:t>Synergie</a:t>
            </a:r>
          </a:p>
        </p:txBody>
      </p:sp>
    </p:spTree>
    <p:extLst>
      <p:ext uri="{BB962C8B-B14F-4D97-AF65-F5344CB8AC3E}">
        <p14:creationId xmlns:p14="http://schemas.microsoft.com/office/powerpoint/2010/main" val="4175468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06D4A79-A87E-4EF6-A9F1-C5E81C0A907F}"/>
              </a:ext>
            </a:extLst>
          </p:cNvPr>
          <p:cNvSpPr>
            <a:spLocks noGrp="1"/>
          </p:cNvSpPr>
          <p:nvPr>
            <p:ph sz="quarter" idx="10"/>
          </p:nvPr>
        </p:nvSpPr>
        <p:spPr/>
        <p:txBody>
          <a:bodyPr vert="horz" lIns="91440" tIns="45720" rIns="91440" bIns="45720" rtlCol="0" anchor="t">
            <a:normAutofit/>
          </a:bodyPr>
          <a:lstStyle/>
          <a:p>
            <a:pPr marL="0" indent="0">
              <a:buNone/>
            </a:pPr>
            <a:r>
              <a:rPr lang="nl-BE"/>
              <a:t>Hergebruik en uitwisseling stimuleren door…</a:t>
            </a:r>
          </a:p>
          <a:p>
            <a:pPr marL="0" indent="0">
              <a:buNone/>
            </a:pPr>
            <a:endParaRPr lang="en-US"/>
          </a:p>
          <a:p>
            <a:pPr marL="914400" lvl="1" indent="-457200">
              <a:buAutoNum type="arabicPeriod"/>
            </a:pPr>
            <a:r>
              <a:rPr lang="nl-BE"/>
              <a:t>Procesoptimalisatie en -vereenvoudiging</a:t>
            </a:r>
            <a:endParaRPr lang="en-US"/>
          </a:p>
          <a:p>
            <a:pPr marL="914400" lvl="1" indent="-457200">
              <a:buAutoNum type="arabicPeriod"/>
            </a:pPr>
            <a:r>
              <a:rPr lang="nl-BE"/>
              <a:t>Verbeterde datakwaliteit</a:t>
            </a:r>
            <a:endParaRPr lang="en-US"/>
          </a:p>
          <a:p>
            <a:endParaRPr lang="en-US"/>
          </a:p>
        </p:txBody>
      </p:sp>
      <p:sp>
        <p:nvSpPr>
          <p:cNvPr id="3" name="Titel 2">
            <a:extLst>
              <a:ext uri="{FF2B5EF4-FFF2-40B4-BE49-F238E27FC236}">
                <a16:creationId xmlns:a16="http://schemas.microsoft.com/office/drawing/2014/main" id="{3BB93482-4F7A-4E07-982E-23E927FFD562}"/>
              </a:ext>
            </a:extLst>
          </p:cNvPr>
          <p:cNvSpPr>
            <a:spLocks noGrp="1"/>
          </p:cNvSpPr>
          <p:nvPr>
            <p:ph type="title"/>
          </p:nvPr>
        </p:nvSpPr>
        <p:spPr/>
        <p:txBody>
          <a:bodyPr/>
          <a:lstStyle/>
          <a:p>
            <a:r>
              <a:rPr lang="nl-BE"/>
              <a:t>Focus van de vernieuwing</a:t>
            </a:r>
          </a:p>
        </p:txBody>
      </p:sp>
      <p:sp>
        <p:nvSpPr>
          <p:cNvPr id="5" name="Tijdelijke aanduiding voor datum 4">
            <a:extLst>
              <a:ext uri="{FF2B5EF4-FFF2-40B4-BE49-F238E27FC236}">
                <a16:creationId xmlns:a16="http://schemas.microsoft.com/office/drawing/2014/main" id="{424303CC-94C3-470B-8241-1A1D4181809D}"/>
              </a:ext>
            </a:extLst>
          </p:cNvPr>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9 November 2018</a:t>
            </a: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
        <p:nvSpPr>
          <p:cNvPr id="7" name="Footer Placeholder 3">
            <a:extLst>
              <a:ext uri="{FF2B5EF4-FFF2-40B4-BE49-F238E27FC236}">
                <a16:creationId xmlns:a16="http://schemas.microsoft.com/office/drawing/2014/main" id="{EAC09D40-22B7-A348-9339-A37878C6C186}"/>
              </a:ext>
            </a:extLst>
          </p:cNvPr>
          <p:cNvSpPr>
            <a:spLocks noGrp="1"/>
          </p:cNvSpPr>
          <p:nvPr>
            <p:ph type="ftr" sz="quarter" idx="3"/>
          </p:nvPr>
        </p:nvSpPr>
        <p:spPr>
          <a:xfrm>
            <a:off x="480651" y="6605192"/>
            <a:ext cx="6084000" cy="176928"/>
          </a:xfrm>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TWG 1</a:t>
            </a:r>
          </a:p>
        </p:txBody>
      </p:sp>
    </p:spTree>
    <p:extLst>
      <p:ext uri="{BB962C8B-B14F-4D97-AF65-F5344CB8AC3E}">
        <p14:creationId xmlns:p14="http://schemas.microsoft.com/office/powerpoint/2010/main" val="31538042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2C125311-41A1-7947-B114-67FF7531234A}"/>
              </a:ext>
            </a:extLst>
          </p:cNvPr>
          <p:cNvSpPr/>
          <p:nvPr/>
        </p:nvSpPr>
        <p:spPr>
          <a:xfrm>
            <a:off x="1361024" y="418189"/>
            <a:ext cx="415498" cy="230832"/>
          </a:xfrm>
          <a:prstGeom prst="rect">
            <a:avLst/>
          </a:prstGeom>
        </p:spPr>
        <p:txBody>
          <a:bodyPr wrap="none">
            <a:spAutoFit/>
          </a:bodyPr>
          <a:lstStyle/>
          <a:p>
            <a:r>
              <a:rPr lang="nl-BE" sz="900">
                <a:solidFill>
                  <a:schemeClr val="bg1">
                    <a:lumMod val="65000"/>
                  </a:schemeClr>
                </a:solidFill>
              </a:rPr>
              <a:t>2019</a:t>
            </a:r>
            <a:endParaRPr lang="nl-NL" sz="900">
              <a:solidFill>
                <a:schemeClr val="bg1">
                  <a:lumMod val="65000"/>
                </a:schemeClr>
              </a:solidFill>
            </a:endParaRPr>
          </a:p>
        </p:txBody>
      </p:sp>
      <p:sp>
        <p:nvSpPr>
          <p:cNvPr id="142" name="Rectangle 141">
            <a:extLst>
              <a:ext uri="{FF2B5EF4-FFF2-40B4-BE49-F238E27FC236}">
                <a16:creationId xmlns:a16="http://schemas.microsoft.com/office/drawing/2014/main" id="{88050FBF-ED80-BC44-9A50-1E0641430860}"/>
              </a:ext>
            </a:extLst>
          </p:cNvPr>
          <p:cNvSpPr/>
          <p:nvPr/>
        </p:nvSpPr>
        <p:spPr>
          <a:xfrm>
            <a:off x="4016600" y="418189"/>
            <a:ext cx="415498" cy="230832"/>
          </a:xfrm>
          <a:prstGeom prst="rect">
            <a:avLst/>
          </a:prstGeom>
        </p:spPr>
        <p:txBody>
          <a:bodyPr wrap="none">
            <a:spAutoFit/>
          </a:bodyPr>
          <a:lstStyle/>
          <a:p>
            <a:r>
              <a:rPr lang="nl-BE" sz="900" b="1"/>
              <a:t>2020</a:t>
            </a:r>
            <a:endParaRPr lang="nl-NL" sz="900" b="1"/>
          </a:p>
        </p:txBody>
      </p:sp>
      <p:sp>
        <p:nvSpPr>
          <p:cNvPr id="143" name="Rectangle 142">
            <a:extLst>
              <a:ext uri="{FF2B5EF4-FFF2-40B4-BE49-F238E27FC236}">
                <a16:creationId xmlns:a16="http://schemas.microsoft.com/office/drawing/2014/main" id="{5D5014C1-5A63-254D-BAFF-7C082CE6E462}"/>
              </a:ext>
            </a:extLst>
          </p:cNvPr>
          <p:cNvSpPr/>
          <p:nvPr/>
        </p:nvSpPr>
        <p:spPr>
          <a:xfrm>
            <a:off x="6656546" y="418189"/>
            <a:ext cx="415498" cy="230832"/>
          </a:xfrm>
          <a:prstGeom prst="rect">
            <a:avLst/>
          </a:prstGeom>
        </p:spPr>
        <p:txBody>
          <a:bodyPr wrap="none">
            <a:spAutoFit/>
          </a:bodyPr>
          <a:lstStyle/>
          <a:p>
            <a:r>
              <a:rPr lang="nl-BE" sz="900">
                <a:solidFill>
                  <a:schemeClr val="bg1">
                    <a:lumMod val="65000"/>
                  </a:schemeClr>
                </a:solidFill>
              </a:rPr>
              <a:t>2021</a:t>
            </a:r>
            <a:endParaRPr lang="nl-NL" sz="900">
              <a:solidFill>
                <a:schemeClr val="bg1">
                  <a:lumMod val="65000"/>
                </a:schemeClr>
              </a:solidFill>
            </a:endParaRPr>
          </a:p>
        </p:txBody>
      </p:sp>
      <p:grpSp>
        <p:nvGrpSpPr>
          <p:cNvPr id="150" name="Group 149">
            <a:extLst>
              <a:ext uri="{FF2B5EF4-FFF2-40B4-BE49-F238E27FC236}">
                <a16:creationId xmlns:a16="http://schemas.microsoft.com/office/drawing/2014/main" id="{89260A16-C4F3-084B-8F61-D7FE2C0DC8E8}"/>
              </a:ext>
            </a:extLst>
          </p:cNvPr>
          <p:cNvGrpSpPr/>
          <p:nvPr/>
        </p:nvGrpSpPr>
        <p:grpSpPr>
          <a:xfrm>
            <a:off x="1569639" y="601826"/>
            <a:ext cx="7964137" cy="5187023"/>
            <a:chOff x="1855088" y="595835"/>
            <a:chExt cx="7964137" cy="5187023"/>
          </a:xfrm>
        </p:grpSpPr>
        <p:cxnSp>
          <p:nvCxnSpPr>
            <p:cNvPr id="130" name="Straight Connector 129">
              <a:extLst>
                <a:ext uri="{FF2B5EF4-FFF2-40B4-BE49-F238E27FC236}">
                  <a16:creationId xmlns:a16="http://schemas.microsoft.com/office/drawing/2014/main" id="{CC4E0983-FF3D-DE43-A378-16479CFD6F43}"/>
                </a:ext>
              </a:extLst>
            </p:cNvPr>
            <p:cNvCxnSpPr>
              <a:cxnSpLocks/>
            </p:cNvCxnSpPr>
            <p:nvPr/>
          </p:nvCxnSpPr>
          <p:spPr>
            <a:xfrm>
              <a:off x="1855088" y="595835"/>
              <a:ext cx="0" cy="5187023"/>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C24B232-1B29-5E42-B9C3-13B860024DC4}"/>
                </a:ext>
              </a:extLst>
            </p:cNvPr>
            <p:cNvCxnSpPr>
              <a:cxnSpLocks/>
            </p:cNvCxnSpPr>
            <p:nvPr/>
          </p:nvCxnSpPr>
          <p:spPr>
            <a:xfrm>
              <a:off x="2518765" y="780205"/>
              <a:ext cx="0" cy="5002653"/>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C3BC533-E533-D745-9A7E-1C4C56835DA0}"/>
                </a:ext>
              </a:extLst>
            </p:cNvPr>
            <p:cNvCxnSpPr>
              <a:cxnSpLocks/>
            </p:cNvCxnSpPr>
            <p:nvPr/>
          </p:nvCxnSpPr>
          <p:spPr>
            <a:xfrm>
              <a:off x="3182442" y="780205"/>
              <a:ext cx="0" cy="5002653"/>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89A4603-D48C-2D4D-93E8-5DDE39DF4C54}"/>
                </a:ext>
              </a:extLst>
            </p:cNvPr>
            <p:cNvCxnSpPr>
              <a:cxnSpLocks/>
            </p:cNvCxnSpPr>
            <p:nvPr/>
          </p:nvCxnSpPr>
          <p:spPr>
            <a:xfrm>
              <a:off x="3846119" y="780205"/>
              <a:ext cx="0" cy="5002653"/>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3CB4F3D-50EA-4B4C-A325-21E08D6C4A8C}"/>
                </a:ext>
              </a:extLst>
            </p:cNvPr>
            <p:cNvCxnSpPr>
              <a:cxnSpLocks/>
            </p:cNvCxnSpPr>
            <p:nvPr/>
          </p:nvCxnSpPr>
          <p:spPr>
            <a:xfrm>
              <a:off x="4509798" y="595835"/>
              <a:ext cx="0" cy="5187023"/>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57BA9A4-5DC3-8341-82F5-71C59874CBF9}"/>
                </a:ext>
              </a:extLst>
            </p:cNvPr>
            <p:cNvCxnSpPr>
              <a:cxnSpLocks/>
            </p:cNvCxnSpPr>
            <p:nvPr/>
          </p:nvCxnSpPr>
          <p:spPr>
            <a:xfrm>
              <a:off x="5173479" y="780205"/>
              <a:ext cx="0" cy="5002653"/>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0C23205-907D-F34D-BE70-FDC1CB7567D4}"/>
                </a:ext>
              </a:extLst>
            </p:cNvPr>
            <p:cNvCxnSpPr>
              <a:cxnSpLocks/>
            </p:cNvCxnSpPr>
            <p:nvPr/>
          </p:nvCxnSpPr>
          <p:spPr>
            <a:xfrm>
              <a:off x="5837156" y="780205"/>
              <a:ext cx="0" cy="5002653"/>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DD741AC-258C-D845-8F41-1DE8D52469FF}"/>
                </a:ext>
              </a:extLst>
            </p:cNvPr>
            <p:cNvCxnSpPr>
              <a:cxnSpLocks/>
            </p:cNvCxnSpPr>
            <p:nvPr/>
          </p:nvCxnSpPr>
          <p:spPr>
            <a:xfrm>
              <a:off x="6500833" y="780205"/>
              <a:ext cx="0" cy="5002653"/>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45274EF-FE4E-CD43-8DA9-DA3F5A705E03}"/>
                </a:ext>
              </a:extLst>
            </p:cNvPr>
            <p:cNvCxnSpPr>
              <a:cxnSpLocks/>
            </p:cNvCxnSpPr>
            <p:nvPr/>
          </p:nvCxnSpPr>
          <p:spPr>
            <a:xfrm>
              <a:off x="7164512" y="595835"/>
              <a:ext cx="0" cy="5187023"/>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15A6669-5D1A-4541-BD44-1CBB19FB123E}"/>
                </a:ext>
              </a:extLst>
            </p:cNvPr>
            <p:cNvCxnSpPr>
              <a:cxnSpLocks/>
            </p:cNvCxnSpPr>
            <p:nvPr/>
          </p:nvCxnSpPr>
          <p:spPr>
            <a:xfrm>
              <a:off x="7828192" y="780205"/>
              <a:ext cx="0" cy="5002653"/>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7B8B92B-6BE0-0F47-ACBC-DA248961C678}"/>
                </a:ext>
              </a:extLst>
            </p:cNvPr>
            <p:cNvCxnSpPr>
              <a:cxnSpLocks/>
            </p:cNvCxnSpPr>
            <p:nvPr/>
          </p:nvCxnSpPr>
          <p:spPr>
            <a:xfrm>
              <a:off x="8491869" y="780205"/>
              <a:ext cx="0" cy="5002653"/>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713BC8B-7096-054A-922B-32751CE5ED9E}"/>
                </a:ext>
              </a:extLst>
            </p:cNvPr>
            <p:cNvCxnSpPr>
              <a:cxnSpLocks/>
            </p:cNvCxnSpPr>
            <p:nvPr/>
          </p:nvCxnSpPr>
          <p:spPr>
            <a:xfrm>
              <a:off x="9155546" y="780205"/>
              <a:ext cx="0" cy="5002653"/>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9BDFA32-4EE9-D346-BEBA-C2DD4F78F1B0}"/>
                </a:ext>
              </a:extLst>
            </p:cNvPr>
            <p:cNvCxnSpPr>
              <a:cxnSpLocks/>
            </p:cNvCxnSpPr>
            <p:nvPr/>
          </p:nvCxnSpPr>
          <p:spPr>
            <a:xfrm>
              <a:off x="9819225" y="595835"/>
              <a:ext cx="0" cy="5187023"/>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Rectangle 148">
            <a:extLst>
              <a:ext uri="{FF2B5EF4-FFF2-40B4-BE49-F238E27FC236}">
                <a16:creationId xmlns:a16="http://schemas.microsoft.com/office/drawing/2014/main" id="{73A5D2BF-1081-1A4F-ABE3-BE6571B73B76}"/>
              </a:ext>
            </a:extLst>
          </p:cNvPr>
          <p:cNvSpPr/>
          <p:nvPr/>
        </p:nvSpPr>
        <p:spPr>
          <a:xfrm>
            <a:off x="9312242" y="419679"/>
            <a:ext cx="415498" cy="230832"/>
          </a:xfrm>
          <a:prstGeom prst="rect">
            <a:avLst/>
          </a:prstGeom>
        </p:spPr>
        <p:txBody>
          <a:bodyPr wrap="none">
            <a:spAutoFit/>
          </a:bodyPr>
          <a:lstStyle/>
          <a:p>
            <a:r>
              <a:rPr lang="nl-BE" sz="900">
                <a:solidFill>
                  <a:schemeClr val="bg1">
                    <a:lumMod val="65000"/>
                  </a:schemeClr>
                </a:solidFill>
              </a:rPr>
              <a:t>2022</a:t>
            </a:r>
            <a:endParaRPr lang="nl-NL" sz="900">
              <a:solidFill>
                <a:schemeClr val="bg1">
                  <a:lumMod val="65000"/>
                </a:schemeClr>
              </a:solidFill>
            </a:endParaRPr>
          </a:p>
        </p:txBody>
      </p:sp>
      <p:sp>
        <p:nvSpPr>
          <p:cNvPr id="6" name="Rectangle 5">
            <a:extLst>
              <a:ext uri="{FF2B5EF4-FFF2-40B4-BE49-F238E27FC236}">
                <a16:creationId xmlns:a16="http://schemas.microsoft.com/office/drawing/2014/main" id="{BB08B336-BED8-44B5-B89B-1C6E35DF7A0E}"/>
              </a:ext>
            </a:extLst>
          </p:cNvPr>
          <p:cNvSpPr/>
          <p:nvPr/>
        </p:nvSpPr>
        <p:spPr>
          <a:xfrm>
            <a:off x="1569641" y="1762892"/>
            <a:ext cx="4645743" cy="511253"/>
          </a:xfrm>
          <a:prstGeom prst="rect">
            <a:avLst/>
          </a:prstGeom>
          <a:solidFill>
            <a:srgbClr val="1C7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10" name="Rectangle 9">
            <a:extLst>
              <a:ext uri="{FF2B5EF4-FFF2-40B4-BE49-F238E27FC236}">
                <a16:creationId xmlns:a16="http://schemas.microsoft.com/office/drawing/2014/main" id="{B0D30C94-A414-4AC6-BB8E-9618932AB3CB}"/>
              </a:ext>
            </a:extLst>
          </p:cNvPr>
          <p:cNvSpPr/>
          <p:nvPr/>
        </p:nvSpPr>
        <p:spPr>
          <a:xfrm>
            <a:off x="3338002" y="2268551"/>
            <a:ext cx="2846835" cy="15159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a:t>↓   Sync </a:t>
            </a:r>
            <a:r>
              <a:rPr lang="nl-NL" sz="900" err="1"/>
              <a:t>one</a:t>
            </a:r>
            <a:r>
              <a:rPr lang="nl-NL" sz="900"/>
              <a:t> way   ↓</a:t>
            </a:r>
          </a:p>
        </p:txBody>
      </p:sp>
      <p:sp>
        <p:nvSpPr>
          <p:cNvPr id="12" name="TextBox 11">
            <a:extLst>
              <a:ext uri="{FF2B5EF4-FFF2-40B4-BE49-F238E27FC236}">
                <a16:creationId xmlns:a16="http://schemas.microsoft.com/office/drawing/2014/main" id="{E3150377-6C64-4F43-9605-A14C19E80BC5}"/>
              </a:ext>
            </a:extLst>
          </p:cNvPr>
          <p:cNvSpPr txBox="1"/>
          <p:nvPr/>
        </p:nvSpPr>
        <p:spPr>
          <a:xfrm>
            <a:off x="604537" y="1849663"/>
            <a:ext cx="577402" cy="369204"/>
          </a:xfrm>
          <a:prstGeom prst="rect">
            <a:avLst/>
          </a:prstGeom>
          <a:noFill/>
        </p:spPr>
        <p:txBody>
          <a:bodyPr wrap="none" rtlCol="0">
            <a:spAutoFit/>
          </a:bodyPr>
          <a:lstStyle/>
          <a:p>
            <a:r>
              <a:rPr lang="nl-NL"/>
              <a:t>OLD</a:t>
            </a:r>
          </a:p>
        </p:txBody>
      </p:sp>
      <p:sp>
        <p:nvSpPr>
          <p:cNvPr id="16" name="TextBox 15">
            <a:extLst>
              <a:ext uri="{FF2B5EF4-FFF2-40B4-BE49-F238E27FC236}">
                <a16:creationId xmlns:a16="http://schemas.microsoft.com/office/drawing/2014/main" id="{F51A724E-F90C-48B1-9DEC-1A31F9A4681A}"/>
              </a:ext>
            </a:extLst>
          </p:cNvPr>
          <p:cNvSpPr txBox="1"/>
          <p:nvPr/>
        </p:nvSpPr>
        <p:spPr>
          <a:xfrm>
            <a:off x="530356" y="3515278"/>
            <a:ext cx="3210944" cy="369204"/>
          </a:xfrm>
          <a:prstGeom prst="rect">
            <a:avLst/>
          </a:prstGeom>
          <a:noFill/>
        </p:spPr>
        <p:txBody>
          <a:bodyPr wrap="none" rtlCol="0">
            <a:spAutoFit/>
          </a:bodyPr>
          <a:lstStyle/>
          <a:p>
            <a:r>
              <a:rPr lang="nl-NL" b="1"/>
              <a:t>INTEGRATIES van gebruikers R2 </a:t>
            </a:r>
          </a:p>
        </p:txBody>
      </p:sp>
      <p:sp>
        <p:nvSpPr>
          <p:cNvPr id="20" name="Rectangle 19">
            <a:extLst>
              <a:ext uri="{FF2B5EF4-FFF2-40B4-BE49-F238E27FC236}">
                <a16:creationId xmlns:a16="http://schemas.microsoft.com/office/drawing/2014/main" id="{74A1ABF2-C776-4403-8A3B-EB7EBC9EADE4}"/>
              </a:ext>
            </a:extLst>
          </p:cNvPr>
          <p:cNvSpPr/>
          <p:nvPr/>
        </p:nvSpPr>
        <p:spPr>
          <a:xfrm>
            <a:off x="1346840" y="1763100"/>
            <a:ext cx="233405" cy="511253"/>
          </a:xfrm>
          <a:prstGeom prst="rect">
            <a:avLst/>
          </a:prstGeom>
          <a:gradFill flip="none" rotWithShape="1">
            <a:gsLst>
              <a:gs pos="0">
                <a:schemeClr val="bg1"/>
              </a:gs>
              <a:gs pos="100000">
                <a:srgbClr val="1C707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xtBox 16">
            <a:extLst>
              <a:ext uri="{FF2B5EF4-FFF2-40B4-BE49-F238E27FC236}">
                <a16:creationId xmlns:a16="http://schemas.microsoft.com/office/drawing/2014/main" id="{3A825096-539A-D04F-AFE9-39DC623CBCFE}"/>
              </a:ext>
            </a:extLst>
          </p:cNvPr>
          <p:cNvSpPr txBox="1"/>
          <p:nvPr/>
        </p:nvSpPr>
        <p:spPr>
          <a:xfrm>
            <a:off x="542351" y="1373936"/>
            <a:ext cx="817853" cy="369204"/>
          </a:xfrm>
          <a:prstGeom prst="rect">
            <a:avLst/>
          </a:prstGeom>
          <a:noFill/>
        </p:spPr>
        <p:txBody>
          <a:bodyPr wrap="none" rtlCol="0">
            <a:spAutoFit/>
          </a:bodyPr>
          <a:lstStyle/>
          <a:p>
            <a:r>
              <a:rPr lang="nl-NL" b="1"/>
              <a:t>GIPOD</a:t>
            </a:r>
          </a:p>
        </p:txBody>
      </p:sp>
      <p:sp>
        <p:nvSpPr>
          <p:cNvPr id="19" name="Rectangle 18">
            <a:extLst>
              <a:ext uri="{FF2B5EF4-FFF2-40B4-BE49-F238E27FC236}">
                <a16:creationId xmlns:a16="http://schemas.microsoft.com/office/drawing/2014/main" id="{4F4F5DD4-700F-4648-823E-D27739F85951}"/>
              </a:ext>
            </a:extLst>
          </p:cNvPr>
          <p:cNvSpPr/>
          <p:nvPr/>
        </p:nvSpPr>
        <p:spPr>
          <a:xfrm>
            <a:off x="3339135" y="2697899"/>
            <a:ext cx="5788506" cy="234466"/>
          </a:xfrm>
          <a:prstGeom prst="rect">
            <a:avLst/>
          </a:prstGeom>
          <a:solidFill>
            <a:srgbClr val="43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50"/>
              <a:t>Read</a:t>
            </a:r>
          </a:p>
        </p:txBody>
      </p:sp>
      <p:sp>
        <p:nvSpPr>
          <p:cNvPr id="21" name="TextBox 20">
            <a:extLst>
              <a:ext uri="{FF2B5EF4-FFF2-40B4-BE49-F238E27FC236}">
                <a16:creationId xmlns:a16="http://schemas.microsoft.com/office/drawing/2014/main" id="{041B4FDA-F430-804C-A422-FB82F21DC2D3}"/>
              </a:ext>
            </a:extLst>
          </p:cNvPr>
          <p:cNvSpPr txBox="1"/>
          <p:nvPr/>
        </p:nvSpPr>
        <p:spPr>
          <a:xfrm>
            <a:off x="604537" y="2683189"/>
            <a:ext cx="651140" cy="369204"/>
          </a:xfrm>
          <a:prstGeom prst="rect">
            <a:avLst/>
          </a:prstGeom>
          <a:noFill/>
        </p:spPr>
        <p:txBody>
          <a:bodyPr wrap="none" rtlCol="0">
            <a:spAutoFit/>
          </a:bodyPr>
          <a:lstStyle/>
          <a:p>
            <a:r>
              <a:rPr lang="nl-NL"/>
              <a:t>NEW</a:t>
            </a:r>
          </a:p>
        </p:txBody>
      </p:sp>
      <p:sp>
        <p:nvSpPr>
          <p:cNvPr id="23" name="Rectangle 22">
            <a:extLst>
              <a:ext uri="{FF2B5EF4-FFF2-40B4-BE49-F238E27FC236}">
                <a16:creationId xmlns:a16="http://schemas.microsoft.com/office/drawing/2014/main" id="{0DC8E325-11BB-3546-9C39-A13148D02B5B}"/>
              </a:ext>
            </a:extLst>
          </p:cNvPr>
          <p:cNvSpPr/>
          <p:nvPr/>
        </p:nvSpPr>
        <p:spPr>
          <a:xfrm>
            <a:off x="6180121" y="2957661"/>
            <a:ext cx="3098859" cy="267990"/>
          </a:xfrm>
          <a:prstGeom prst="rect">
            <a:avLst/>
          </a:prstGeom>
          <a:solidFill>
            <a:srgbClr val="43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50"/>
              <a:t>Write</a:t>
            </a:r>
          </a:p>
        </p:txBody>
      </p:sp>
      <p:sp>
        <p:nvSpPr>
          <p:cNvPr id="26" name="TextBox 25">
            <a:extLst>
              <a:ext uri="{FF2B5EF4-FFF2-40B4-BE49-F238E27FC236}">
                <a16:creationId xmlns:a16="http://schemas.microsoft.com/office/drawing/2014/main" id="{678D2210-C6B8-2D46-B24B-8C6257A62B79}"/>
              </a:ext>
            </a:extLst>
          </p:cNvPr>
          <p:cNvSpPr txBox="1"/>
          <p:nvPr/>
        </p:nvSpPr>
        <p:spPr>
          <a:xfrm>
            <a:off x="3155940" y="127646"/>
            <a:ext cx="426720" cy="369204"/>
          </a:xfrm>
          <a:prstGeom prst="rect">
            <a:avLst/>
          </a:prstGeom>
          <a:noFill/>
        </p:spPr>
        <p:txBody>
          <a:bodyPr wrap="none" rtlCol="0">
            <a:spAutoFit/>
          </a:bodyPr>
          <a:lstStyle/>
          <a:p>
            <a:r>
              <a:rPr lang="nl-NL"/>
              <a:t>R1</a:t>
            </a:r>
          </a:p>
        </p:txBody>
      </p:sp>
      <p:sp>
        <p:nvSpPr>
          <p:cNvPr id="28" name="TextBox 27">
            <a:extLst>
              <a:ext uri="{FF2B5EF4-FFF2-40B4-BE49-F238E27FC236}">
                <a16:creationId xmlns:a16="http://schemas.microsoft.com/office/drawing/2014/main" id="{1163D9F2-D5AF-F24E-A02B-16D35DD688AD}"/>
              </a:ext>
            </a:extLst>
          </p:cNvPr>
          <p:cNvSpPr txBox="1"/>
          <p:nvPr/>
        </p:nvSpPr>
        <p:spPr>
          <a:xfrm>
            <a:off x="6011768" y="111670"/>
            <a:ext cx="426720" cy="369204"/>
          </a:xfrm>
          <a:prstGeom prst="rect">
            <a:avLst/>
          </a:prstGeom>
          <a:noFill/>
        </p:spPr>
        <p:txBody>
          <a:bodyPr wrap="none" rtlCol="0">
            <a:spAutoFit/>
          </a:bodyPr>
          <a:lstStyle/>
          <a:p>
            <a:r>
              <a:rPr lang="nl-NL"/>
              <a:t>R2</a:t>
            </a:r>
            <a:endParaRPr lang="nl-NL">
              <a:latin typeface="Arial" panose="020B0604020202020204" pitchFamily="34" charset="0"/>
              <a:cs typeface="Arial" panose="020B0604020202020204" pitchFamily="34" charset="0"/>
            </a:endParaRPr>
          </a:p>
        </p:txBody>
      </p:sp>
      <p:sp>
        <p:nvSpPr>
          <p:cNvPr id="8" name="Right Triangle 7">
            <a:extLst>
              <a:ext uri="{FF2B5EF4-FFF2-40B4-BE49-F238E27FC236}">
                <a16:creationId xmlns:a16="http://schemas.microsoft.com/office/drawing/2014/main" id="{2745677F-6110-BF4C-A26A-846F6CCAD5F0}"/>
              </a:ext>
            </a:extLst>
          </p:cNvPr>
          <p:cNvSpPr/>
          <p:nvPr/>
        </p:nvSpPr>
        <p:spPr>
          <a:xfrm rot="10800000">
            <a:off x="1559033" y="2704343"/>
            <a:ext cx="1306625" cy="212168"/>
          </a:xfrm>
          <a:prstGeom prst="rtTriangle">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ight Triangle 28">
            <a:extLst>
              <a:ext uri="{FF2B5EF4-FFF2-40B4-BE49-F238E27FC236}">
                <a16:creationId xmlns:a16="http://schemas.microsoft.com/office/drawing/2014/main" id="{9EE0A90B-533C-B942-ADDE-16A9CC06EC0C}"/>
              </a:ext>
            </a:extLst>
          </p:cNvPr>
          <p:cNvSpPr/>
          <p:nvPr/>
        </p:nvSpPr>
        <p:spPr>
          <a:xfrm rot="10800000">
            <a:off x="3499258" y="2957661"/>
            <a:ext cx="970104" cy="270730"/>
          </a:xfrm>
          <a:prstGeom prst="rtTriangle">
            <a:avLst/>
          </a:prstGeom>
          <a:pattFill prst="dkUpDiag">
            <a:fgClr>
              <a:srgbClr val="49CBC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xtBox 29">
            <a:extLst>
              <a:ext uri="{FF2B5EF4-FFF2-40B4-BE49-F238E27FC236}">
                <a16:creationId xmlns:a16="http://schemas.microsoft.com/office/drawing/2014/main" id="{7279827A-8707-2648-9F31-5BBEDD4513E2}"/>
              </a:ext>
            </a:extLst>
          </p:cNvPr>
          <p:cNvSpPr txBox="1"/>
          <p:nvPr/>
        </p:nvSpPr>
        <p:spPr>
          <a:xfrm>
            <a:off x="6603590" y="71175"/>
            <a:ext cx="601447" cy="369204"/>
          </a:xfrm>
          <a:prstGeom prst="rect">
            <a:avLst/>
          </a:prstGeom>
          <a:noFill/>
        </p:spPr>
        <p:txBody>
          <a:bodyPr wrap="none" rtlCol="0">
            <a:spAutoFit/>
          </a:bodyPr>
          <a:lstStyle/>
          <a:p>
            <a:r>
              <a:rPr lang="nl-NL"/>
              <a:t>R3.1</a:t>
            </a:r>
            <a:endParaRPr lang="nl-N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BEDA5E5-1CB1-9A4D-8ABA-A87D70AAC27A}"/>
              </a:ext>
            </a:extLst>
          </p:cNvPr>
          <p:cNvSpPr txBox="1"/>
          <p:nvPr/>
        </p:nvSpPr>
        <p:spPr>
          <a:xfrm>
            <a:off x="8729262" y="71175"/>
            <a:ext cx="601447" cy="369204"/>
          </a:xfrm>
          <a:prstGeom prst="rect">
            <a:avLst/>
          </a:prstGeom>
          <a:noFill/>
        </p:spPr>
        <p:txBody>
          <a:bodyPr wrap="none" rtlCol="0">
            <a:spAutoFit/>
          </a:bodyPr>
          <a:lstStyle/>
          <a:p>
            <a:r>
              <a:rPr lang="nl-NL"/>
              <a:t>R4.1</a:t>
            </a:r>
            <a:endParaRPr lang="nl-N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4B2B2786-FD8B-A046-A912-AB32F9D731A6}"/>
              </a:ext>
            </a:extLst>
          </p:cNvPr>
          <p:cNvSpPr txBox="1"/>
          <p:nvPr/>
        </p:nvSpPr>
        <p:spPr>
          <a:xfrm>
            <a:off x="7311412" y="71175"/>
            <a:ext cx="601447" cy="369204"/>
          </a:xfrm>
          <a:prstGeom prst="rect">
            <a:avLst/>
          </a:prstGeom>
          <a:noFill/>
        </p:spPr>
        <p:txBody>
          <a:bodyPr wrap="none" rtlCol="0">
            <a:spAutoFit/>
          </a:bodyPr>
          <a:lstStyle/>
          <a:p>
            <a:r>
              <a:rPr lang="nl-NL"/>
              <a:t>R3.2</a:t>
            </a:r>
            <a:endParaRPr lang="nl-N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51FEBF4-454C-3848-BBFC-4428F16EC2A2}"/>
              </a:ext>
            </a:extLst>
          </p:cNvPr>
          <p:cNvSpPr txBox="1"/>
          <p:nvPr/>
        </p:nvSpPr>
        <p:spPr>
          <a:xfrm>
            <a:off x="7959528" y="71175"/>
            <a:ext cx="601447" cy="369204"/>
          </a:xfrm>
          <a:prstGeom prst="rect">
            <a:avLst/>
          </a:prstGeom>
          <a:noFill/>
        </p:spPr>
        <p:txBody>
          <a:bodyPr wrap="none" rtlCol="0">
            <a:spAutoFit/>
          </a:bodyPr>
          <a:lstStyle/>
          <a:p>
            <a:r>
              <a:rPr lang="nl-NL"/>
              <a:t>R3.x</a:t>
            </a:r>
            <a:endParaRPr lang="nl-NL">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F83C1285-99DD-DA4A-AD39-C85E4C42BD2C}"/>
              </a:ext>
            </a:extLst>
          </p:cNvPr>
          <p:cNvSpPr/>
          <p:nvPr/>
        </p:nvSpPr>
        <p:spPr>
          <a:xfrm>
            <a:off x="7097339" y="3225934"/>
            <a:ext cx="2258522" cy="127600"/>
          </a:xfrm>
          <a:prstGeom prst="rect">
            <a:avLst/>
          </a:prstGeom>
          <a:solidFill>
            <a:srgbClr val="43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73" name="Rectangle 72">
            <a:extLst>
              <a:ext uri="{FF2B5EF4-FFF2-40B4-BE49-F238E27FC236}">
                <a16:creationId xmlns:a16="http://schemas.microsoft.com/office/drawing/2014/main" id="{8A6E3CFB-9E03-4143-8928-9B9565389FBF}"/>
              </a:ext>
            </a:extLst>
          </p:cNvPr>
          <p:cNvSpPr/>
          <p:nvPr/>
        </p:nvSpPr>
        <p:spPr>
          <a:xfrm>
            <a:off x="6884500" y="3223965"/>
            <a:ext cx="218276" cy="129547"/>
          </a:xfrm>
          <a:prstGeom prst="rect">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74" name="Rectangle 73">
            <a:extLst>
              <a:ext uri="{FF2B5EF4-FFF2-40B4-BE49-F238E27FC236}">
                <a16:creationId xmlns:a16="http://schemas.microsoft.com/office/drawing/2014/main" id="{0F57F7C9-BA95-FA48-ACF2-EA76A4250B4A}"/>
              </a:ext>
            </a:extLst>
          </p:cNvPr>
          <p:cNvSpPr/>
          <p:nvPr/>
        </p:nvSpPr>
        <p:spPr>
          <a:xfrm>
            <a:off x="7771327" y="3355480"/>
            <a:ext cx="1364294" cy="113753"/>
          </a:xfrm>
          <a:prstGeom prst="rect">
            <a:avLst/>
          </a:prstGeom>
          <a:solidFill>
            <a:srgbClr val="43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75" name="Rectangle 74">
            <a:extLst>
              <a:ext uri="{FF2B5EF4-FFF2-40B4-BE49-F238E27FC236}">
                <a16:creationId xmlns:a16="http://schemas.microsoft.com/office/drawing/2014/main" id="{3EADFC27-DFBF-6844-BB0E-70B503DBD0CC}"/>
              </a:ext>
            </a:extLst>
          </p:cNvPr>
          <p:cNvSpPr/>
          <p:nvPr/>
        </p:nvSpPr>
        <p:spPr>
          <a:xfrm>
            <a:off x="7543191" y="3357278"/>
            <a:ext cx="218276" cy="129547"/>
          </a:xfrm>
          <a:prstGeom prst="rect">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79" name="Rectangle 78">
            <a:extLst>
              <a:ext uri="{FF2B5EF4-FFF2-40B4-BE49-F238E27FC236}">
                <a16:creationId xmlns:a16="http://schemas.microsoft.com/office/drawing/2014/main" id="{4FFF689A-9EDB-C94A-B3E2-10B49A49AEBC}"/>
              </a:ext>
            </a:extLst>
          </p:cNvPr>
          <p:cNvSpPr/>
          <p:nvPr/>
        </p:nvSpPr>
        <p:spPr>
          <a:xfrm>
            <a:off x="8267832" y="3479366"/>
            <a:ext cx="867789" cy="123366"/>
          </a:xfrm>
          <a:prstGeom prst="rect">
            <a:avLst/>
          </a:prstGeom>
          <a:solidFill>
            <a:srgbClr val="43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80" name="Rectangle 79">
            <a:extLst>
              <a:ext uri="{FF2B5EF4-FFF2-40B4-BE49-F238E27FC236}">
                <a16:creationId xmlns:a16="http://schemas.microsoft.com/office/drawing/2014/main" id="{6D607B7E-41B3-B446-B877-C9700B45E9F8}"/>
              </a:ext>
            </a:extLst>
          </p:cNvPr>
          <p:cNvSpPr/>
          <p:nvPr/>
        </p:nvSpPr>
        <p:spPr>
          <a:xfrm>
            <a:off x="8049556" y="3479084"/>
            <a:ext cx="218276" cy="123930"/>
          </a:xfrm>
          <a:prstGeom prst="rect">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81" name="Rectangle 80">
            <a:extLst>
              <a:ext uri="{FF2B5EF4-FFF2-40B4-BE49-F238E27FC236}">
                <a16:creationId xmlns:a16="http://schemas.microsoft.com/office/drawing/2014/main" id="{013BF806-40D5-3042-B59D-59D0D72502F4}"/>
              </a:ext>
            </a:extLst>
          </p:cNvPr>
          <p:cNvSpPr/>
          <p:nvPr/>
        </p:nvSpPr>
        <p:spPr>
          <a:xfrm>
            <a:off x="9043482" y="3603014"/>
            <a:ext cx="312380" cy="124943"/>
          </a:xfrm>
          <a:prstGeom prst="rect">
            <a:avLst/>
          </a:prstGeom>
          <a:solidFill>
            <a:srgbClr val="43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82" name="Rectangle 81">
            <a:extLst>
              <a:ext uri="{FF2B5EF4-FFF2-40B4-BE49-F238E27FC236}">
                <a16:creationId xmlns:a16="http://schemas.microsoft.com/office/drawing/2014/main" id="{B00D6DA2-910A-FE46-A079-C4FFFD1402C6}"/>
              </a:ext>
            </a:extLst>
          </p:cNvPr>
          <p:cNvSpPr/>
          <p:nvPr/>
        </p:nvSpPr>
        <p:spPr>
          <a:xfrm>
            <a:off x="8842242" y="3603014"/>
            <a:ext cx="218276" cy="129547"/>
          </a:xfrm>
          <a:prstGeom prst="rect">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83" name="Rectangle 82">
            <a:extLst>
              <a:ext uri="{FF2B5EF4-FFF2-40B4-BE49-F238E27FC236}">
                <a16:creationId xmlns:a16="http://schemas.microsoft.com/office/drawing/2014/main" id="{62655394-6E03-6D43-A340-DB7BF4DC64B8}"/>
              </a:ext>
            </a:extLst>
          </p:cNvPr>
          <p:cNvSpPr/>
          <p:nvPr/>
        </p:nvSpPr>
        <p:spPr>
          <a:xfrm>
            <a:off x="4473150" y="2964242"/>
            <a:ext cx="1721995" cy="259723"/>
          </a:xfrm>
          <a:prstGeom prst="rect">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84" name="Rectangle 83">
            <a:extLst>
              <a:ext uri="{FF2B5EF4-FFF2-40B4-BE49-F238E27FC236}">
                <a16:creationId xmlns:a16="http://schemas.microsoft.com/office/drawing/2014/main" id="{18951573-BA24-8645-ABB1-9486E798A7A1}"/>
              </a:ext>
            </a:extLst>
          </p:cNvPr>
          <p:cNvSpPr/>
          <p:nvPr/>
        </p:nvSpPr>
        <p:spPr>
          <a:xfrm>
            <a:off x="2848132" y="2697899"/>
            <a:ext cx="509471" cy="227908"/>
          </a:xfrm>
          <a:prstGeom prst="rect">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87" name="Rectangle 86">
            <a:extLst>
              <a:ext uri="{FF2B5EF4-FFF2-40B4-BE49-F238E27FC236}">
                <a16:creationId xmlns:a16="http://schemas.microsoft.com/office/drawing/2014/main" id="{9DF9AFBA-634B-DB4A-AB97-B3976A5B27A2}"/>
              </a:ext>
            </a:extLst>
          </p:cNvPr>
          <p:cNvSpPr/>
          <p:nvPr/>
        </p:nvSpPr>
        <p:spPr>
          <a:xfrm>
            <a:off x="9127642" y="2683198"/>
            <a:ext cx="233405" cy="1044760"/>
          </a:xfrm>
          <a:prstGeom prst="rect">
            <a:avLst/>
          </a:prstGeom>
          <a:gradFill flip="none" rotWithShape="1">
            <a:gsLst>
              <a:gs pos="100000">
                <a:schemeClr val="bg1"/>
              </a:gs>
              <a:gs pos="0">
                <a:srgbClr val="3CB8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Rectangle 87">
            <a:extLst>
              <a:ext uri="{FF2B5EF4-FFF2-40B4-BE49-F238E27FC236}">
                <a16:creationId xmlns:a16="http://schemas.microsoft.com/office/drawing/2014/main" id="{F4D55058-E5E0-314F-8D13-C9F81D203E7C}"/>
              </a:ext>
            </a:extLst>
          </p:cNvPr>
          <p:cNvSpPr/>
          <p:nvPr/>
        </p:nvSpPr>
        <p:spPr>
          <a:xfrm>
            <a:off x="3332086" y="4180344"/>
            <a:ext cx="2852751" cy="511253"/>
          </a:xfrm>
          <a:prstGeom prst="rect">
            <a:avLst/>
          </a:prstGeom>
          <a:solidFill>
            <a:srgbClr val="1C7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89" name="TextBox 88">
            <a:extLst>
              <a:ext uri="{FF2B5EF4-FFF2-40B4-BE49-F238E27FC236}">
                <a16:creationId xmlns:a16="http://schemas.microsoft.com/office/drawing/2014/main" id="{3345D2E7-F840-D840-AF54-846ED54469B8}"/>
              </a:ext>
            </a:extLst>
          </p:cNvPr>
          <p:cNvSpPr txBox="1"/>
          <p:nvPr/>
        </p:nvSpPr>
        <p:spPr>
          <a:xfrm>
            <a:off x="604537" y="4246569"/>
            <a:ext cx="577402" cy="369204"/>
          </a:xfrm>
          <a:prstGeom prst="rect">
            <a:avLst/>
          </a:prstGeom>
          <a:noFill/>
        </p:spPr>
        <p:txBody>
          <a:bodyPr wrap="none" rtlCol="0">
            <a:spAutoFit/>
          </a:bodyPr>
          <a:lstStyle/>
          <a:p>
            <a:r>
              <a:rPr lang="nl-NL"/>
              <a:t>OLD</a:t>
            </a:r>
          </a:p>
        </p:txBody>
      </p:sp>
      <p:sp>
        <p:nvSpPr>
          <p:cNvPr id="90" name="Rectangle 89">
            <a:extLst>
              <a:ext uri="{FF2B5EF4-FFF2-40B4-BE49-F238E27FC236}">
                <a16:creationId xmlns:a16="http://schemas.microsoft.com/office/drawing/2014/main" id="{D0EECC6F-CC59-F74A-B81C-AEBF4CE673FB}"/>
              </a:ext>
            </a:extLst>
          </p:cNvPr>
          <p:cNvSpPr/>
          <p:nvPr/>
        </p:nvSpPr>
        <p:spPr>
          <a:xfrm>
            <a:off x="3110663" y="4178051"/>
            <a:ext cx="233405" cy="511253"/>
          </a:xfrm>
          <a:prstGeom prst="rect">
            <a:avLst/>
          </a:prstGeom>
          <a:gradFill flip="none" rotWithShape="1">
            <a:gsLst>
              <a:gs pos="0">
                <a:schemeClr val="bg1"/>
              </a:gs>
              <a:gs pos="100000">
                <a:srgbClr val="1C707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TextBox 90">
            <a:extLst>
              <a:ext uri="{FF2B5EF4-FFF2-40B4-BE49-F238E27FC236}">
                <a16:creationId xmlns:a16="http://schemas.microsoft.com/office/drawing/2014/main" id="{616D1C38-D911-D14C-BF78-69D35B012565}"/>
              </a:ext>
            </a:extLst>
          </p:cNvPr>
          <p:cNvSpPr txBox="1"/>
          <p:nvPr/>
        </p:nvSpPr>
        <p:spPr>
          <a:xfrm>
            <a:off x="604537" y="4826286"/>
            <a:ext cx="651140" cy="369204"/>
          </a:xfrm>
          <a:prstGeom prst="rect">
            <a:avLst/>
          </a:prstGeom>
          <a:noFill/>
        </p:spPr>
        <p:txBody>
          <a:bodyPr wrap="none" rtlCol="0">
            <a:spAutoFit/>
          </a:bodyPr>
          <a:lstStyle/>
          <a:p>
            <a:r>
              <a:rPr lang="nl-NL"/>
              <a:t>NEW</a:t>
            </a:r>
          </a:p>
        </p:txBody>
      </p:sp>
      <p:sp>
        <p:nvSpPr>
          <p:cNvPr id="93" name="Rectangle 92">
            <a:extLst>
              <a:ext uri="{FF2B5EF4-FFF2-40B4-BE49-F238E27FC236}">
                <a16:creationId xmlns:a16="http://schemas.microsoft.com/office/drawing/2014/main" id="{4EBF891B-B317-1749-8556-87BFDC98DFE2}"/>
              </a:ext>
            </a:extLst>
          </p:cNvPr>
          <p:cNvSpPr/>
          <p:nvPr/>
        </p:nvSpPr>
        <p:spPr>
          <a:xfrm>
            <a:off x="6185307" y="4927390"/>
            <a:ext cx="2942335" cy="297268"/>
          </a:xfrm>
          <a:prstGeom prst="rect">
            <a:avLst/>
          </a:prstGeom>
          <a:solidFill>
            <a:srgbClr val="43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94" name="Right Triangle 93">
            <a:extLst>
              <a:ext uri="{FF2B5EF4-FFF2-40B4-BE49-F238E27FC236}">
                <a16:creationId xmlns:a16="http://schemas.microsoft.com/office/drawing/2014/main" id="{BEFCC4F8-43EA-9740-9D79-BE701829591F}"/>
              </a:ext>
            </a:extLst>
          </p:cNvPr>
          <p:cNvSpPr/>
          <p:nvPr/>
        </p:nvSpPr>
        <p:spPr>
          <a:xfrm rot="10800000">
            <a:off x="1807884" y="4927340"/>
            <a:ext cx="2454519" cy="292144"/>
          </a:xfrm>
          <a:prstGeom prst="rtTriangle">
            <a:avLst/>
          </a:prstGeom>
          <a:pattFill prst="dkUpDiag">
            <a:fgClr>
              <a:srgbClr val="49CBC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Rectangle 94">
            <a:extLst>
              <a:ext uri="{FF2B5EF4-FFF2-40B4-BE49-F238E27FC236}">
                <a16:creationId xmlns:a16="http://schemas.microsoft.com/office/drawing/2014/main" id="{D5C5CDD9-3999-2E48-AE58-832BC62E3C17}"/>
              </a:ext>
            </a:extLst>
          </p:cNvPr>
          <p:cNvSpPr/>
          <p:nvPr/>
        </p:nvSpPr>
        <p:spPr>
          <a:xfrm>
            <a:off x="7127864" y="5198762"/>
            <a:ext cx="2007757" cy="133825"/>
          </a:xfrm>
          <a:prstGeom prst="rect">
            <a:avLst/>
          </a:prstGeom>
          <a:solidFill>
            <a:srgbClr val="43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96" name="Rectangle 95">
            <a:extLst>
              <a:ext uri="{FF2B5EF4-FFF2-40B4-BE49-F238E27FC236}">
                <a16:creationId xmlns:a16="http://schemas.microsoft.com/office/drawing/2014/main" id="{79C168A3-9E3F-A64F-BF73-2CC3149343D7}"/>
              </a:ext>
            </a:extLst>
          </p:cNvPr>
          <p:cNvSpPr/>
          <p:nvPr/>
        </p:nvSpPr>
        <p:spPr>
          <a:xfrm>
            <a:off x="6909589" y="5198762"/>
            <a:ext cx="218276" cy="129547"/>
          </a:xfrm>
          <a:prstGeom prst="rect">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97" name="Rectangle 96">
            <a:extLst>
              <a:ext uri="{FF2B5EF4-FFF2-40B4-BE49-F238E27FC236}">
                <a16:creationId xmlns:a16="http://schemas.microsoft.com/office/drawing/2014/main" id="{3799AC24-0845-9B48-8964-CB50B4BB9ABB}"/>
              </a:ext>
            </a:extLst>
          </p:cNvPr>
          <p:cNvSpPr/>
          <p:nvPr/>
        </p:nvSpPr>
        <p:spPr>
          <a:xfrm>
            <a:off x="7791567" y="5328309"/>
            <a:ext cx="1366622" cy="133543"/>
          </a:xfrm>
          <a:prstGeom prst="rect">
            <a:avLst/>
          </a:prstGeom>
          <a:solidFill>
            <a:srgbClr val="43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98" name="Rectangle 97">
            <a:extLst>
              <a:ext uri="{FF2B5EF4-FFF2-40B4-BE49-F238E27FC236}">
                <a16:creationId xmlns:a16="http://schemas.microsoft.com/office/drawing/2014/main" id="{520FEC38-9E98-0643-9261-C19C69A7BA57}"/>
              </a:ext>
            </a:extLst>
          </p:cNvPr>
          <p:cNvSpPr/>
          <p:nvPr/>
        </p:nvSpPr>
        <p:spPr>
          <a:xfrm>
            <a:off x="7573291" y="5328309"/>
            <a:ext cx="218276" cy="129547"/>
          </a:xfrm>
          <a:prstGeom prst="rect">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99" name="Rectangle 98">
            <a:extLst>
              <a:ext uri="{FF2B5EF4-FFF2-40B4-BE49-F238E27FC236}">
                <a16:creationId xmlns:a16="http://schemas.microsoft.com/office/drawing/2014/main" id="{FFA021F4-8820-5E47-A5FA-ECF8DF51C366}"/>
              </a:ext>
            </a:extLst>
          </p:cNvPr>
          <p:cNvSpPr/>
          <p:nvPr/>
        </p:nvSpPr>
        <p:spPr>
          <a:xfrm>
            <a:off x="8275176" y="5458094"/>
            <a:ext cx="883013" cy="133261"/>
          </a:xfrm>
          <a:prstGeom prst="rect">
            <a:avLst/>
          </a:prstGeom>
          <a:solidFill>
            <a:srgbClr val="43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100" name="Rectangle 99">
            <a:extLst>
              <a:ext uri="{FF2B5EF4-FFF2-40B4-BE49-F238E27FC236}">
                <a16:creationId xmlns:a16="http://schemas.microsoft.com/office/drawing/2014/main" id="{63B5DD6F-8D7F-2849-BC69-2302ECE70D92}"/>
              </a:ext>
            </a:extLst>
          </p:cNvPr>
          <p:cNvSpPr/>
          <p:nvPr/>
        </p:nvSpPr>
        <p:spPr>
          <a:xfrm>
            <a:off x="8121394" y="5458094"/>
            <a:ext cx="153781" cy="133261"/>
          </a:xfrm>
          <a:prstGeom prst="rect">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101" name="Rectangle 100">
            <a:extLst>
              <a:ext uri="{FF2B5EF4-FFF2-40B4-BE49-F238E27FC236}">
                <a16:creationId xmlns:a16="http://schemas.microsoft.com/office/drawing/2014/main" id="{5C35B60C-5FFD-5E45-BA5E-611979C77891}"/>
              </a:ext>
            </a:extLst>
          </p:cNvPr>
          <p:cNvSpPr/>
          <p:nvPr/>
        </p:nvSpPr>
        <p:spPr>
          <a:xfrm>
            <a:off x="9060236" y="5587359"/>
            <a:ext cx="107917" cy="129503"/>
          </a:xfrm>
          <a:prstGeom prst="rect">
            <a:avLst/>
          </a:prstGeom>
          <a:solidFill>
            <a:srgbClr val="43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102" name="Rectangle 101">
            <a:extLst>
              <a:ext uri="{FF2B5EF4-FFF2-40B4-BE49-F238E27FC236}">
                <a16:creationId xmlns:a16="http://schemas.microsoft.com/office/drawing/2014/main" id="{EC8B8CBD-E8C7-DB40-92DD-CA9D04A4A8C4}"/>
              </a:ext>
            </a:extLst>
          </p:cNvPr>
          <p:cNvSpPr/>
          <p:nvPr/>
        </p:nvSpPr>
        <p:spPr>
          <a:xfrm>
            <a:off x="8841960" y="5587359"/>
            <a:ext cx="218276" cy="129547"/>
          </a:xfrm>
          <a:prstGeom prst="rect">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103" name="Rectangle 102">
            <a:extLst>
              <a:ext uri="{FF2B5EF4-FFF2-40B4-BE49-F238E27FC236}">
                <a16:creationId xmlns:a16="http://schemas.microsoft.com/office/drawing/2014/main" id="{4E6F80CD-59BB-6746-B481-1812F5011B1E}"/>
              </a:ext>
            </a:extLst>
          </p:cNvPr>
          <p:cNvSpPr/>
          <p:nvPr/>
        </p:nvSpPr>
        <p:spPr>
          <a:xfrm>
            <a:off x="4217300" y="4927390"/>
            <a:ext cx="1960028" cy="297268"/>
          </a:xfrm>
          <a:prstGeom prst="rect">
            <a:avLst/>
          </a:prstGeom>
          <a:pattFill prst="dkUpDiag">
            <a:fgClr>
              <a:srgbClr val="43C0C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106" name="Rectangle 105">
            <a:extLst>
              <a:ext uri="{FF2B5EF4-FFF2-40B4-BE49-F238E27FC236}">
                <a16:creationId xmlns:a16="http://schemas.microsoft.com/office/drawing/2014/main" id="{AD616AD4-CE8B-8949-A8A9-244E1E10BCB3}"/>
              </a:ext>
            </a:extLst>
          </p:cNvPr>
          <p:cNvSpPr/>
          <p:nvPr/>
        </p:nvSpPr>
        <p:spPr>
          <a:xfrm>
            <a:off x="9127642" y="4927387"/>
            <a:ext cx="233405" cy="789475"/>
          </a:xfrm>
          <a:prstGeom prst="rect">
            <a:avLst/>
          </a:prstGeom>
          <a:gradFill flip="none" rotWithShape="1">
            <a:gsLst>
              <a:gs pos="100000">
                <a:schemeClr val="bg1"/>
              </a:gs>
              <a:gs pos="0">
                <a:srgbClr val="3CB8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1" name="Rectangle 120">
            <a:extLst>
              <a:ext uri="{FF2B5EF4-FFF2-40B4-BE49-F238E27FC236}">
                <a16:creationId xmlns:a16="http://schemas.microsoft.com/office/drawing/2014/main" id="{B162AFD7-FB62-9843-B954-1597D235803A}"/>
              </a:ext>
            </a:extLst>
          </p:cNvPr>
          <p:cNvSpPr/>
          <p:nvPr/>
        </p:nvSpPr>
        <p:spPr>
          <a:xfrm>
            <a:off x="1396475" y="6185330"/>
            <a:ext cx="251424" cy="25260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123" name="TextBox 122">
            <a:extLst>
              <a:ext uri="{FF2B5EF4-FFF2-40B4-BE49-F238E27FC236}">
                <a16:creationId xmlns:a16="http://schemas.microsoft.com/office/drawing/2014/main" id="{6F787287-BC42-D54F-B797-2ED4A132FFEC}"/>
              </a:ext>
            </a:extLst>
          </p:cNvPr>
          <p:cNvSpPr txBox="1"/>
          <p:nvPr/>
        </p:nvSpPr>
        <p:spPr>
          <a:xfrm>
            <a:off x="1618230" y="6197128"/>
            <a:ext cx="639919" cy="230832"/>
          </a:xfrm>
          <a:prstGeom prst="rect">
            <a:avLst/>
          </a:prstGeom>
          <a:noFill/>
        </p:spPr>
        <p:txBody>
          <a:bodyPr wrap="none" rtlCol="0">
            <a:spAutoFit/>
          </a:bodyPr>
          <a:lstStyle/>
          <a:p>
            <a:r>
              <a:rPr lang="nl-NL" sz="900"/>
              <a:t>productie</a:t>
            </a:r>
          </a:p>
        </p:txBody>
      </p:sp>
      <p:sp>
        <p:nvSpPr>
          <p:cNvPr id="124" name="Rectangle 123">
            <a:extLst>
              <a:ext uri="{FF2B5EF4-FFF2-40B4-BE49-F238E27FC236}">
                <a16:creationId xmlns:a16="http://schemas.microsoft.com/office/drawing/2014/main" id="{8DB22572-5B91-ED42-AEF2-41A44C386F8F}"/>
              </a:ext>
            </a:extLst>
          </p:cNvPr>
          <p:cNvSpPr/>
          <p:nvPr/>
        </p:nvSpPr>
        <p:spPr>
          <a:xfrm>
            <a:off x="550363" y="6199897"/>
            <a:ext cx="251424" cy="252607"/>
          </a:xfrm>
          <a:prstGeom prst="rect">
            <a:avLst/>
          </a:prstGeom>
          <a:pattFill prst="dkUpDiag">
            <a:fgClr>
              <a:schemeClr val="bg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750"/>
          </a:p>
        </p:txBody>
      </p:sp>
      <p:sp>
        <p:nvSpPr>
          <p:cNvPr id="125" name="TextBox 124">
            <a:extLst>
              <a:ext uri="{FF2B5EF4-FFF2-40B4-BE49-F238E27FC236}">
                <a16:creationId xmlns:a16="http://schemas.microsoft.com/office/drawing/2014/main" id="{D4F3A606-9C31-7B4B-BAF2-B4F9C6083130}"/>
              </a:ext>
            </a:extLst>
          </p:cNvPr>
          <p:cNvSpPr txBox="1"/>
          <p:nvPr/>
        </p:nvSpPr>
        <p:spPr>
          <a:xfrm>
            <a:off x="780028" y="6211695"/>
            <a:ext cx="396262" cy="230832"/>
          </a:xfrm>
          <a:prstGeom prst="rect">
            <a:avLst/>
          </a:prstGeom>
          <a:noFill/>
        </p:spPr>
        <p:txBody>
          <a:bodyPr wrap="none" rtlCol="0">
            <a:spAutoFit/>
          </a:bodyPr>
          <a:lstStyle/>
          <a:p>
            <a:r>
              <a:rPr lang="nl-NL" sz="900" err="1"/>
              <a:t>beta</a:t>
            </a:r>
            <a:endParaRPr lang="nl-NL" sz="900"/>
          </a:p>
        </p:txBody>
      </p:sp>
      <p:grpSp>
        <p:nvGrpSpPr>
          <p:cNvPr id="151" name="Group 150">
            <a:extLst>
              <a:ext uri="{FF2B5EF4-FFF2-40B4-BE49-F238E27FC236}">
                <a16:creationId xmlns:a16="http://schemas.microsoft.com/office/drawing/2014/main" id="{3C61D03B-2E20-9E4B-BB99-69B513C1E03E}"/>
              </a:ext>
            </a:extLst>
          </p:cNvPr>
          <p:cNvGrpSpPr/>
          <p:nvPr/>
        </p:nvGrpSpPr>
        <p:grpSpPr>
          <a:xfrm>
            <a:off x="3341030" y="601826"/>
            <a:ext cx="5750604" cy="5419297"/>
            <a:chOff x="3672510" y="1162338"/>
            <a:chExt cx="5750604" cy="5068899"/>
          </a:xfrm>
        </p:grpSpPr>
        <p:cxnSp>
          <p:nvCxnSpPr>
            <p:cNvPr id="7" name="Straight Connector 6">
              <a:extLst>
                <a:ext uri="{FF2B5EF4-FFF2-40B4-BE49-F238E27FC236}">
                  <a16:creationId xmlns:a16="http://schemas.microsoft.com/office/drawing/2014/main" id="{A81F1C1E-6BFE-3143-9C6B-49DA727B2DD6}"/>
                </a:ext>
              </a:extLst>
            </p:cNvPr>
            <p:cNvCxnSpPr>
              <a:cxnSpLocks/>
            </p:cNvCxnSpPr>
            <p:nvPr/>
          </p:nvCxnSpPr>
          <p:spPr>
            <a:xfrm>
              <a:off x="3672510" y="1228584"/>
              <a:ext cx="0" cy="50026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0609D4-CF13-D049-9F5F-B07391C80FF6}"/>
                </a:ext>
              </a:extLst>
            </p:cNvPr>
            <p:cNvCxnSpPr>
              <a:cxnSpLocks/>
            </p:cNvCxnSpPr>
            <p:nvPr/>
          </p:nvCxnSpPr>
          <p:spPr>
            <a:xfrm>
              <a:off x="6516788" y="1185769"/>
              <a:ext cx="0" cy="50026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1E2783-3E36-3B46-97A9-689196986DD2}"/>
                </a:ext>
              </a:extLst>
            </p:cNvPr>
            <p:cNvCxnSpPr>
              <a:cxnSpLocks/>
            </p:cNvCxnSpPr>
            <p:nvPr/>
          </p:nvCxnSpPr>
          <p:spPr>
            <a:xfrm>
              <a:off x="7429268" y="1162341"/>
              <a:ext cx="0" cy="50026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DA9F5D-979A-0C43-A953-165F162B8617}"/>
                </a:ext>
              </a:extLst>
            </p:cNvPr>
            <p:cNvCxnSpPr>
              <a:cxnSpLocks/>
            </p:cNvCxnSpPr>
            <p:nvPr/>
          </p:nvCxnSpPr>
          <p:spPr>
            <a:xfrm>
              <a:off x="8102807" y="1162340"/>
              <a:ext cx="0" cy="50026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1145C24-CF55-5942-9224-4C651DFB132D}"/>
                </a:ext>
              </a:extLst>
            </p:cNvPr>
            <p:cNvCxnSpPr>
              <a:cxnSpLocks/>
            </p:cNvCxnSpPr>
            <p:nvPr/>
          </p:nvCxnSpPr>
          <p:spPr>
            <a:xfrm>
              <a:off x="8569236" y="1162339"/>
              <a:ext cx="0" cy="50026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4042190-747A-DE4C-AFC8-7EE73F616841}"/>
                </a:ext>
              </a:extLst>
            </p:cNvPr>
            <p:cNvCxnSpPr>
              <a:cxnSpLocks/>
            </p:cNvCxnSpPr>
            <p:nvPr/>
          </p:nvCxnSpPr>
          <p:spPr>
            <a:xfrm>
              <a:off x="9423114" y="1162338"/>
              <a:ext cx="0" cy="50026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14553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73BB7E-6EBA-4F18-9032-F65227AF1DDF}"/>
              </a:ext>
            </a:extLst>
          </p:cNvPr>
          <p:cNvSpPr>
            <a:spLocks noGrp="1"/>
          </p:cNvSpPr>
          <p:nvPr>
            <p:ph type="body" idx="1"/>
          </p:nvPr>
        </p:nvSpPr>
        <p:spPr>
          <a:xfrm>
            <a:off x="681037" y="1482214"/>
            <a:ext cx="8543926" cy="4992329"/>
          </a:xfrm>
        </p:spPr>
        <p:txBody>
          <a:bodyPr/>
          <a:lstStyle/>
          <a:p>
            <a:endParaRPr lang="nl-BE"/>
          </a:p>
        </p:txBody>
      </p:sp>
      <p:sp>
        <p:nvSpPr>
          <p:cNvPr id="3" name="Title 2">
            <a:extLst>
              <a:ext uri="{FF2B5EF4-FFF2-40B4-BE49-F238E27FC236}">
                <a16:creationId xmlns:a16="http://schemas.microsoft.com/office/drawing/2014/main" id="{67F86A9D-4729-4633-AEC8-734D5E8FA2C3}"/>
              </a:ext>
            </a:extLst>
          </p:cNvPr>
          <p:cNvSpPr>
            <a:spLocks noGrp="1"/>
          </p:cNvSpPr>
          <p:nvPr>
            <p:ph type="title"/>
          </p:nvPr>
        </p:nvSpPr>
        <p:spPr/>
        <p:txBody>
          <a:bodyPr/>
          <a:lstStyle/>
          <a:p>
            <a:r>
              <a:rPr lang="nl-BE"/>
              <a:t>Release 2: D-day - draaiboek</a:t>
            </a:r>
          </a:p>
        </p:txBody>
      </p:sp>
      <p:pic>
        <p:nvPicPr>
          <p:cNvPr id="1026" name="Picture 2" descr="Afbeeldingsresultaat voor synchronize watches">
            <a:extLst>
              <a:ext uri="{FF2B5EF4-FFF2-40B4-BE49-F238E27FC236}">
                <a16:creationId xmlns:a16="http://schemas.microsoft.com/office/drawing/2014/main" id="{BEBFDB52-0FE4-4ED9-8F74-C46D69DB1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77" y="1225655"/>
            <a:ext cx="8874485" cy="5634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53331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73BB7E-6EBA-4F18-9032-F65227AF1DDF}"/>
              </a:ext>
            </a:extLst>
          </p:cNvPr>
          <p:cNvSpPr>
            <a:spLocks noGrp="1"/>
          </p:cNvSpPr>
          <p:nvPr>
            <p:ph type="body" idx="1"/>
          </p:nvPr>
        </p:nvSpPr>
        <p:spPr>
          <a:xfrm>
            <a:off x="681037" y="1482214"/>
            <a:ext cx="8543926" cy="4992329"/>
          </a:xfrm>
        </p:spPr>
        <p:txBody>
          <a:bodyPr/>
          <a:lstStyle/>
          <a:p>
            <a:endParaRPr lang="nl-BE"/>
          </a:p>
        </p:txBody>
      </p:sp>
      <p:sp>
        <p:nvSpPr>
          <p:cNvPr id="3" name="Title 2">
            <a:extLst>
              <a:ext uri="{FF2B5EF4-FFF2-40B4-BE49-F238E27FC236}">
                <a16:creationId xmlns:a16="http://schemas.microsoft.com/office/drawing/2014/main" id="{67F86A9D-4729-4633-AEC8-734D5E8FA2C3}"/>
              </a:ext>
            </a:extLst>
          </p:cNvPr>
          <p:cNvSpPr>
            <a:spLocks noGrp="1"/>
          </p:cNvSpPr>
          <p:nvPr>
            <p:ph type="title"/>
          </p:nvPr>
        </p:nvSpPr>
        <p:spPr/>
        <p:txBody>
          <a:bodyPr/>
          <a:lstStyle/>
          <a:p>
            <a:r>
              <a:rPr lang="nl-BE"/>
              <a:t>Release 2: planning &amp; opvolging</a:t>
            </a:r>
          </a:p>
        </p:txBody>
      </p:sp>
      <p:pic>
        <p:nvPicPr>
          <p:cNvPr id="2050" name="Picture 2" descr="Afbeeldingsresultaat voor invasion planning">
            <a:extLst>
              <a:ext uri="{FF2B5EF4-FFF2-40B4-BE49-F238E27FC236}">
                <a16:creationId xmlns:a16="http://schemas.microsoft.com/office/drawing/2014/main" id="{86163252-9C34-4BCB-8D5E-05B8F3DF8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45" y="1482214"/>
            <a:ext cx="9101860" cy="5375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588945"/>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8DADF-21AE-4ED3-BBE7-17E750153571}"/>
              </a:ext>
            </a:extLst>
          </p:cNvPr>
          <p:cNvSpPr>
            <a:spLocks noGrp="1"/>
          </p:cNvSpPr>
          <p:nvPr>
            <p:ph type="body" idx="1"/>
          </p:nvPr>
        </p:nvSpPr>
        <p:spPr/>
        <p:txBody>
          <a:bodyPr lIns="45719" rIns="45719" anchor="t">
            <a:normAutofit/>
          </a:bodyPr>
          <a:lstStyle/>
          <a:p>
            <a:r>
              <a:rPr lang="nl-BE"/>
              <a:t>Scope</a:t>
            </a:r>
          </a:p>
          <a:p>
            <a:pPr marL="800100" lvl="1"/>
            <a:r>
              <a:rPr lang="nl-BE" sz="2000"/>
              <a:t>inhoudelijke briefing model en concepten</a:t>
            </a:r>
          </a:p>
          <a:p>
            <a:pPr marL="800100" lvl="1"/>
            <a:r>
              <a:rPr lang="nl-BE" sz="2000"/>
              <a:t>technische demo’s</a:t>
            </a:r>
          </a:p>
          <a:p>
            <a:pPr marL="800100" lvl="1"/>
            <a:r>
              <a:rPr lang="nl-BE" sz="2000"/>
              <a:t>opvolgen vooruitgang</a:t>
            </a:r>
          </a:p>
          <a:p>
            <a:pPr marL="800100" lvl="1"/>
            <a:r>
              <a:rPr lang="nl-BE" sz="2000"/>
              <a:t>verzamelen feedback</a:t>
            </a:r>
          </a:p>
          <a:p>
            <a:pPr marL="800100" lvl="1"/>
            <a:r>
              <a:rPr lang="nl-BE" sz="2000"/>
              <a:t>opvolging bugs, </a:t>
            </a:r>
            <a:r>
              <a:rPr lang="nl-BE" sz="2000" err="1"/>
              <a:t>RFC's</a:t>
            </a:r>
            <a:endParaRPr lang="nl-BE" sz="2000"/>
          </a:p>
          <a:p>
            <a:pPr marL="800100" lvl="1"/>
            <a:endParaRPr lang="nl-BE" sz="2000"/>
          </a:p>
          <a:p>
            <a:r>
              <a:rPr lang="nl-BE"/>
              <a:t>Volgende TWG: Q1-2019</a:t>
            </a:r>
          </a:p>
          <a:p>
            <a:pPr marL="800100" lvl="1"/>
            <a:r>
              <a:rPr lang="nl-BE" sz="2000"/>
              <a:t>gelinkt aan </a:t>
            </a:r>
            <a:r>
              <a:rPr lang="nl-BE" sz="2000">
                <a:latin typeface="Symbol" panose="05050102010706020507" pitchFamily="18" charset="2"/>
              </a:rPr>
              <a:t>b</a:t>
            </a:r>
            <a:r>
              <a:rPr lang="nl-BE" sz="2000"/>
              <a:t>-release R1</a:t>
            </a:r>
          </a:p>
          <a:p>
            <a:pPr marL="800100" lvl="1"/>
            <a:r>
              <a:rPr lang="nl-BE" sz="2000"/>
              <a:t>technische demo</a:t>
            </a:r>
          </a:p>
          <a:p>
            <a:pPr marL="800100" lvl="1"/>
            <a:r>
              <a:rPr lang="nl-BE" sz="2000"/>
              <a:t>dieper ingaan op de architectuur</a:t>
            </a:r>
          </a:p>
        </p:txBody>
      </p:sp>
      <p:sp>
        <p:nvSpPr>
          <p:cNvPr id="3" name="Title 2">
            <a:extLst>
              <a:ext uri="{FF2B5EF4-FFF2-40B4-BE49-F238E27FC236}">
                <a16:creationId xmlns:a16="http://schemas.microsoft.com/office/drawing/2014/main" id="{E7B209E7-BED9-4491-9547-0D90D751929E}"/>
              </a:ext>
            </a:extLst>
          </p:cNvPr>
          <p:cNvSpPr>
            <a:spLocks noGrp="1"/>
          </p:cNvSpPr>
          <p:nvPr>
            <p:ph type="title"/>
          </p:nvPr>
        </p:nvSpPr>
        <p:spPr/>
        <p:txBody>
          <a:bodyPr/>
          <a:lstStyle/>
          <a:p>
            <a:r>
              <a:rPr lang="nl-BE"/>
              <a:t>Technische Werkgroepen</a:t>
            </a:r>
          </a:p>
        </p:txBody>
      </p:sp>
    </p:spTree>
    <p:extLst>
      <p:ext uri="{BB962C8B-B14F-4D97-AF65-F5344CB8AC3E}">
        <p14:creationId xmlns:p14="http://schemas.microsoft.com/office/powerpoint/2010/main" val="455892909"/>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2C3E96-74FE-4F92-A45F-8C84CA1F06B6}"/>
              </a:ext>
            </a:extLst>
          </p:cNvPr>
          <p:cNvSpPr>
            <a:spLocks noGrp="1"/>
          </p:cNvSpPr>
          <p:nvPr>
            <p:ph type="body" idx="1"/>
          </p:nvPr>
        </p:nvSpPr>
        <p:spPr/>
        <p:txBody>
          <a:bodyPr/>
          <a:lstStyle/>
          <a:p>
            <a:r>
              <a:rPr lang="nl-BE"/>
              <a:t>Tijdens ontwikkeling: </a:t>
            </a:r>
            <a:r>
              <a:rPr lang="nl-BE" err="1"/>
              <a:t>Github</a:t>
            </a:r>
            <a:endParaRPr lang="nl-BE"/>
          </a:p>
          <a:p>
            <a:pPr marL="800100" lvl="1"/>
            <a:r>
              <a:rPr lang="nl-BE" sz="2000"/>
              <a:t>documentatie</a:t>
            </a:r>
          </a:p>
          <a:p>
            <a:pPr marL="800100" lvl="1"/>
            <a:r>
              <a:rPr lang="nl-BE" sz="2000"/>
              <a:t>issue tracking (direct naar team)</a:t>
            </a:r>
          </a:p>
          <a:p>
            <a:pPr marL="800100" lvl="1"/>
            <a:r>
              <a:rPr lang="nl-BE" sz="2000">
                <a:hlinkClick r:id="rId2"/>
              </a:rPr>
              <a:t>https://github.com/Informatievlaanderen/GIPOD</a:t>
            </a:r>
            <a:endParaRPr lang="nl-BE" sz="2000"/>
          </a:p>
          <a:p>
            <a:pPr marL="800100" lvl="1"/>
            <a:endParaRPr lang="nl-BE" sz="2000"/>
          </a:p>
          <a:p>
            <a:r>
              <a:rPr lang="nl-BE"/>
              <a:t>Eens in productie: te bekijken</a:t>
            </a:r>
          </a:p>
          <a:p>
            <a:endParaRPr lang="nl-BE"/>
          </a:p>
          <a:p>
            <a:endParaRPr lang="nl-BE"/>
          </a:p>
          <a:p>
            <a:endParaRPr lang="nl-BE"/>
          </a:p>
        </p:txBody>
      </p:sp>
      <p:sp>
        <p:nvSpPr>
          <p:cNvPr id="3" name="Title 2">
            <a:extLst>
              <a:ext uri="{FF2B5EF4-FFF2-40B4-BE49-F238E27FC236}">
                <a16:creationId xmlns:a16="http://schemas.microsoft.com/office/drawing/2014/main" id="{84E175E9-CF20-489A-987E-463169352C9C}"/>
              </a:ext>
            </a:extLst>
          </p:cNvPr>
          <p:cNvSpPr>
            <a:spLocks noGrp="1"/>
          </p:cNvSpPr>
          <p:nvPr>
            <p:ph type="title"/>
          </p:nvPr>
        </p:nvSpPr>
        <p:spPr/>
        <p:txBody>
          <a:bodyPr/>
          <a:lstStyle/>
          <a:p>
            <a:r>
              <a:rPr lang="nl-BE" err="1"/>
              <a:t>Tooling</a:t>
            </a:r>
            <a:endParaRPr lang="nl-BE"/>
          </a:p>
        </p:txBody>
      </p:sp>
    </p:spTree>
    <p:extLst>
      <p:ext uri="{BB962C8B-B14F-4D97-AF65-F5344CB8AC3E}">
        <p14:creationId xmlns:p14="http://schemas.microsoft.com/office/powerpoint/2010/main" val="1320211332"/>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FCC08D-2D99-4DB5-97E6-B8A73BCDFC88}"/>
              </a:ext>
            </a:extLst>
          </p:cNvPr>
          <p:cNvSpPr>
            <a:spLocks noGrp="1"/>
          </p:cNvSpPr>
          <p:nvPr>
            <p:ph type="body" sz="quarter" idx="1"/>
          </p:nvPr>
        </p:nvSpPr>
        <p:spPr/>
        <p:txBody>
          <a:bodyPr/>
          <a:lstStyle/>
          <a:p>
            <a:endParaRPr lang="en-US"/>
          </a:p>
        </p:txBody>
      </p:sp>
      <p:sp>
        <p:nvSpPr>
          <p:cNvPr id="3" name="Title 2">
            <a:extLst>
              <a:ext uri="{FF2B5EF4-FFF2-40B4-BE49-F238E27FC236}">
                <a16:creationId xmlns:a16="http://schemas.microsoft.com/office/drawing/2014/main" id="{61819ADD-8BA5-4CE2-B236-3950877ED1E8}"/>
              </a:ext>
            </a:extLst>
          </p:cNvPr>
          <p:cNvSpPr>
            <a:spLocks noGrp="1"/>
          </p:cNvSpPr>
          <p:nvPr>
            <p:ph type="title"/>
          </p:nvPr>
        </p:nvSpPr>
        <p:spPr/>
        <p:txBody>
          <a:bodyPr/>
          <a:lstStyle/>
          <a:p>
            <a:r>
              <a:rPr lang="en-US" dirty="0"/>
              <a:t>Q&amp;A</a:t>
            </a:r>
          </a:p>
        </p:txBody>
      </p:sp>
    </p:spTree>
    <p:extLst>
      <p:ext uri="{BB962C8B-B14F-4D97-AF65-F5344CB8AC3E}">
        <p14:creationId xmlns:p14="http://schemas.microsoft.com/office/powerpoint/2010/main" val="127725503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16B26F-F141-44D1-937D-5CA17AD14D5C}"/>
              </a:ext>
            </a:extLst>
          </p:cNvPr>
          <p:cNvSpPr>
            <a:spLocks noGrp="1"/>
          </p:cNvSpPr>
          <p:nvPr>
            <p:ph type="body" idx="1"/>
          </p:nvPr>
        </p:nvSpPr>
        <p:spPr/>
        <p:txBody>
          <a:bodyPr lIns="45719" rIns="45719" anchor="t">
            <a:normAutofit/>
          </a:bodyPr>
          <a:lstStyle/>
          <a:p>
            <a:r>
              <a:rPr lang="en-US" dirty="0"/>
              <a:t>Product owner: </a:t>
            </a:r>
            <a:br>
              <a:rPr lang="en-US" dirty="0"/>
            </a:br>
            <a:r>
              <a:rPr lang="en-US" dirty="0"/>
              <a:t>Els Bossier – </a:t>
            </a:r>
            <a:r>
              <a:rPr lang="en-US" dirty="0">
                <a:hlinkClick r:id="rId2"/>
              </a:rPr>
              <a:t>els.bossier@kb.vlaanderen.be</a:t>
            </a:r>
          </a:p>
          <a:p>
            <a:r>
              <a:rPr lang="en-US" dirty="0"/>
              <a:t>Technical lead:</a:t>
            </a:r>
            <a:br>
              <a:rPr lang="en-US" dirty="0"/>
            </a:br>
            <a:r>
              <a:rPr lang="en-US" dirty="0"/>
              <a:t>Jürgen Dooms – </a:t>
            </a:r>
            <a:r>
              <a:rPr lang="en-US" dirty="0">
                <a:hlinkClick r:id="rId3"/>
              </a:rPr>
              <a:t>jurgen.</a:t>
            </a:r>
            <a:r>
              <a:rPr lang="en-US" dirty="0">
                <a:ea typeface="+mj-lt"/>
                <a:cs typeface="+mj-lt"/>
                <a:hlinkClick r:id="rId3"/>
              </a:rPr>
              <a:t>dooms@kb.vlaanderen.be</a:t>
            </a:r>
            <a:endParaRPr lang="en-US" dirty="0">
              <a:ea typeface="+mj-lt"/>
              <a:cs typeface="+mj-lt"/>
              <a:hlinkClick r:id="rId4"/>
            </a:endParaRPr>
          </a:p>
          <a:p>
            <a:r>
              <a:rPr lang="en-US" dirty="0"/>
              <a:t>Project manager:</a:t>
            </a:r>
            <a:br>
              <a:rPr lang="en-US" dirty="0"/>
            </a:br>
            <a:r>
              <a:rPr lang="en-US" dirty="0" err="1"/>
              <a:t>Stefaan</a:t>
            </a:r>
            <a:r>
              <a:rPr lang="en-US" dirty="0"/>
              <a:t> Roets – </a:t>
            </a:r>
            <a:r>
              <a:rPr lang="en-US" dirty="0">
                <a:hlinkClick r:id="rId5"/>
              </a:rPr>
              <a:t>stefaan.roets@kb.vlaanderen.be</a:t>
            </a:r>
          </a:p>
          <a:p>
            <a:endParaRPr lang="en-US" dirty="0"/>
          </a:p>
        </p:txBody>
      </p:sp>
      <p:sp>
        <p:nvSpPr>
          <p:cNvPr id="3" name="Title 2">
            <a:extLst>
              <a:ext uri="{FF2B5EF4-FFF2-40B4-BE49-F238E27FC236}">
                <a16:creationId xmlns:a16="http://schemas.microsoft.com/office/drawing/2014/main" id="{483F24F5-F357-4FA1-83C7-1F9DFDA93CA2}"/>
              </a:ext>
            </a:extLst>
          </p:cNvPr>
          <p:cNvSpPr>
            <a:spLocks noGrp="1"/>
          </p:cNvSpPr>
          <p:nvPr>
            <p:ph type="title"/>
          </p:nvPr>
        </p:nvSpPr>
        <p:spPr/>
        <p:txBody>
          <a:bodyPr lIns="45719" rIns="45719" anchor="t">
            <a:normAutofit/>
          </a:bodyPr>
          <a:lstStyle/>
          <a:p>
            <a:r>
              <a:rPr lang="en-US" dirty="0"/>
              <a:t>Contact</a:t>
            </a:r>
          </a:p>
        </p:txBody>
      </p:sp>
    </p:spTree>
    <p:extLst>
      <p:ext uri="{BB962C8B-B14F-4D97-AF65-F5344CB8AC3E}">
        <p14:creationId xmlns:p14="http://schemas.microsoft.com/office/powerpoint/2010/main" val="31737973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quarter" idx="10"/>
          </p:nvPr>
        </p:nvSpPr>
        <p:spPr/>
        <p:txBody>
          <a:bodyPr vert="horz" lIns="91440" tIns="45720" rIns="91440" bIns="45720" rtlCol="0" anchor="t">
            <a:normAutofit/>
          </a:bodyPr>
          <a:lstStyle/>
          <a:p>
            <a:r>
              <a:rPr lang="nl-BE"/>
              <a:t>Verbeteren registreren van innames:</a:t>
            </a:r>
          </a:p>
          <a:p>
            <a:pPr marL="783590" lvl="1" indent="-326390"/>
            <a:r>
              <a:rPr lang="nl-BE" sz="2000"/>
              <a:t>vereenvoudigde registratie van kleine innames (werken en andere)</a:t>
            </a:r>
            <a:endParaRPr lang="nl-BE"/>
          </a:p>
          <a:p>
            <a:pPr marL="783590" lvl="1" indent="-326390"/>
            <a:r>
              <a:rPr lang="nl-BE" sz="2000"/>
              <a:t>beheer van complexe werken</a:t>
            </a:r>
            <a:endParaRPr lang="nl-BE"/>
          </a:p>
          <a:p>
            <a:r>
              <a:rPr lang="nl-BE"/>
              <a:t>Het beperken van de hinder:</a:t>
            </a:r>
          </a:p>
          <a:p>
            <a:pPr marL="783590" lvl="1" indent="-326390"/>
            <a:r>
              <a:rPr lang="nl-BE" sz="2000"/>
              <a:t>beheer gefaseerde hinder</a:t>
            </a:r>
          </a:p>
          <a:p>
            <a:pPr marL="783590" lvl="1" indent="-326390"/>
            <a:r>
              <a:rPr lang="nl-BE" sz="2000"/>
              <a:t>op “hinder” gerichte ontsluiting voor hergebruik in gespecialiseerde impactmanagement systemen</a:t>
            </a:r>
          </a:p>
          <a:p>
            <a:pPr marL="783590" lvl="1" indent="-326390"/>
            <a:r>
              <a:rPr lang="nl-BE" sz="2000"/>
              <a:t>werken in synergie – verbeteren van het synergieproces</a:t>
            </a:r>
          </a:p>
          <a:p>
            <a:r>
              <a:rPr lang="nl-BE"/>
              <a:t>Concept “aanvullen en samenwerken”</a:t>
            </a:r>
          </a:p>
        </p:txBody>
      </p:sp>
      <p:sp>
        <p:nvSpPr>
          <p:cNvPr id="2" name="Title 1"/>
          <p:cNvSpPr>
            <a:spLocks noGrp="1"/>
          </p:cNvSpPr>
          <p:nvPr>
            <p:ph type="title"/>
          </p:nvPr>
        </p:nvSpPr>
        <p:spPr/>
        <p:txBody>
          <a:bodyPr/>
          <a:lstStyle/>
          <a:p>
            <a:r>
              <a:rPr lang="nl-BE"/>
              <a:t>Waarom GIPOD vernieuwen?</a:t>
            </a:r>
          </a:p>
        </p:txBody>
      </p:sp>
      <p:sp>
        <p:nvSpPr>
          <p:cNvPr id="4" name="Footer Placeholder 3"/>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TWG 1</a:t>
            </a:r>
          </a:p>
        </p:txBody>
      </p:sp>
      <p:sp>
        <p:nvSpPr>
          <p:cNvPr id="6" name="Tijdelijke aanduiding voor datum 5"/>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 9 November 2018</a:t>
            </a: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Tree>
    <p:extLst>
      <p:ext uri="{BB962C8B-B14F-4D97-AF65-F5344CB8AC3E}">
        <p14:creationId xmlns:p14="http://schemas.microsoft.com/office/powerpoint/2010/main" val="3771214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quarter" idx="10"/>
          </p:nvPr>
        </p:nvSpPr>
        <p:spPr/>
        <p:txBody>
          <a:bodyPr>
            <a:normAutofit/>
          </a:bodyPr>
          <a:lstStyle/>
          <a:p>
            <a:r>
              <a:rPr lang="nl-BE"/>
              <a:t>Stimuleren van hergebruik</a:t>
            </a:r>
          </a:p>
          <a:p>
            <a:pPr lvl="1"/>
            <a:r>
              <a:rPr lang="nl-BE" sz="2000"/>
              <a:t>GIPOD als </a:t>
            </a:r>
            <a:r>
              <a:rPr lang="nl-BE" sz="2000" b="1"/>
              <a:t>authentieke</a:t>
            </a:r>
            <a:r>
              <a:rPr lang="nl-BE" sz="2000"/>
              <a:t> bron voor geplande inname en geplande hinder</a:t>
            </a:r>
          </a:p>
          <a:p>
            <a:pPr lvl="2"/>
            <a:r>
              <a:rPr lang="nl-BE" sz="1600"/>
              <a:t>datakwaliteit</a:t>
            </a:r>
          </a:p>
          <a:p>
            <a:pPr lvl="2"/>
            <a:r>
              <a:rPr lang="nl-BE" sz="1600"/>
              <a:t>verplicht hergebruik</a:t>
            </a:r>
          </a:p>
          <a:p>
            <a:pPr lvl="1"/>
            <a:r>
              <a:rPr lang="nl-BE" sz="2000"/>
              <a:t>overzicht en registratie van alle innames openbaar domein</a:t>
            </a:r>
          </a:p>
          <a:p>
            <a:r>
              <a:rPr lang="nl-BE"/>
              <a:t>Centraal platform voor uitwisseling informatie</a:t>
            </a:r>
          </a:p>
          <a:p>
            <a:pPr lvl="1"/>
            <a:r>
              <a:rPr lang="nl-BE" sz="2000"/>
              <a:t>synergie</a:t>
            </a:r>
          </a:p>
          <a:p>
            <a:pPr lvl="1"/>
            <a:r>
              <a:rPr lang="nl-BE" sz="2000"/>
              <a:t>advies verlenen</a:t>
            </a:r>
          </a:p>
          <a:p>
            <a:pPr lvl="1"/>
            <a:r>
              <a:rPr lang="nl-BE" sz="2000"/>
              <a:t>in kader van aanvraag vergunningen</a:t>
            </a:r>
          </a:p>
          <a:p>
            <a:pPr lvl="1"/>
            <a:r>
              <a:rPr lang="nl-BE" sz="2000"/>
              <a:t>hinder</a:t>
            </a:r>
          </a:p>
          <a:p>
            <a:pPr lvl="1"/>
            <a:r>
              <a:rPr lang="nl-BE" sz="2000"/>
              <a:t>…..</a:t>
            </a:r>
          </a:p>
        </p:txBody>
      </p:sp>
      <p:sp>
        <p:nvSpPr>
          <p:cNvPr id="2" name="Title 1"/>
          <p:cNvSpPr>
            <a:spLocks noGrp="1"/>
          </p:cNvSpPr>
          <p:nvPr>
            <p:ph type="title"/>
          </p:nvPr>
        </p:nvSpPr>
        <p:spPr/>
        <p:txBody>
          <a:bodyPr/>
          <a:lstStyle/>
          <a:p>
            <a:r>
              <a:rPr lang="nl-BE"/>
              <a:t>Waarom GIPOD vernieuwen?</a:t>
            </a:r>
          </a:p>
        </p:txBody>
      </p:sp>
      <p:sp>
        <p:nvSpPr>
          <p:cNvPr id="4" name="Footer Placeholder 3"/>
          <p:cNvSpPr>
            <a:spLocks noGrp="1"/>
          </p:cNvSpPr>
          <p:nvPr>
            <p:ph type="ftr" sz="quarter" idx="3"/>
          </p:nvPr>
        </p:nvSpPr>
        <p:spPr/>
        <p:txBody>
          <a:bodyPr/>
          <a:lstStyle/>
          <a:p>
            <a:pPr marL="0" marR="0" lvl="0" indent="0" algn="l" defTabSz="914235" rtl="0" eaLnBrk="1" fontAlgn="auto" latinLnBrk="0" hangingPunct="1">
              <a:lnSpc>
                <a:spcPct val="100000"/>
              </a:lnSpc>
              <a:spcBef>
                <a:spcPts val="0"/>
              </a:spcBef>
              <a:spcAft>
                <a:spcPts val="0"/>
              </a:spcAft>
              <a:buClrTx/>
              <a:buSzTx/>
              <a:buFontTx/>
              <a:buNone/>
              <a:tabLst/>
              <a:defRPr/>
            </a:pPr>
            <a:r>
              <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TWG 1</a:t>
            </a:r>
          </a:p>
        </p:txBody>
      </p:sp>
      <p:sp>
        <p:nvSpPr>
          <p:cNvPr id="6" name="Tijdelijke aanduiding voor datum 5"/>
          <p:cNvSpPr>
            <a:spLocks noGrp="1"/>
          </p:cNvSpPr>
          <p:nvPr>
            <p:ph type="dt" sz="quarter" idx="2"/>
          </p:nvPr>
        </p:nvSpPr>
        <p:spPr/>
        <p:txBody>
          <a:bodyPr/>
          <a:lstStyle/>
          <a:p>
            <a:pPr marL="0" marR="0" lvl="0" indent="0" algn="r" defTabSz="91423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rPr>
              <a:t>9 November 2018</a:t>
            </a:r>
            <a:endParaRPr kumimoji="0" lang="nl-BE" sz="1100" b="0" i="0" u="none" strike="noStrike" kern="1200" cap="none" spc="0" normalizeH="0" baseline="0" noProof="0">
              <a:ln>
                <a:noFill/>
              </a:ln>
              <a:solidFill>
                <a:srgbClr val="6B6B6B"/>
              </a:solidFill>
              <a:effectLst/>
              <a:uLnTx/>
              <a:uFillTx/>
              <a:latin typeface="FlandersArtSans-Bold" panose="00000800000000000000" pitchFamily="2" charset="0"/>
              <a:ea typeface="+mn-ea"/>
              <a:cs typeface="+mn-cs"/>
            </a:endParaRPr>
          </a:p>
        </p:txBody>
      </p:sp>
    </p:spTree>
    <p:extLst>
      <p:ext uri="{BB962C8B-B14F-4D97-AF65-F5344CB8AC3E}">
        <p14:creationId xmlns:p14="http://schemas.microsoft.com/office/powerpoint/2010/main" val="3653656272"/>
      </p:ext>
    </p:extLst>
  </p:cSld>
  <p:clrMapOvr>
    <a:masterClrMapping/>
  </p:clrMapOvr>
</p:sld>
</file>

<file path=ppt/theme/theme1.xml><?xml version="1.0" encoding="utf-8"?>
<a:theme xmlns:a="http://schemas.openxmlformats.org/drawingml/2006/main" name="Kantoorthema">
  <a:themeElements>
    <a:clrScheme name="Kantoorthema">
      <a:dk1>
        <a:srgbClr val="373636"/>
      </a:dk1>
      <a:lt1>
        <a:srgbClr val="FFFFFF"/>
      </a:lt1>
      <a:dk2>
        <a:srgbClr val="A7A7A7"/>
      </a:dk2>
      <a:lt2>
        <a:srgbClr val="535353"/>
      </a:lt2>
      <a:accent1>
        <a:srgbClr val="FFF200"/>
      </a:accent1>
      <a:accent2>
        <a:srgbClr val="373636"/>
      </a:accent2>
      <a:accent3>
        <a:srgbClr val="E5DA04"/>
      </a:accent3>
      <a:accent4>
        <a:srgbClr val="6B6B6B"/>
      </a:accent4>
      <a:accent5>
        <a:srgbClr val="D5D5D5"/>
      </a:accent5>
      <a:accent6>
        <a:srgbClr val="989898"/>
      </a:accent6>
      <a:hlink>
        <a:srgbClr val="0000FF"/>
      </a:hlink>
      <a:folHlink>
        <a:srgbClr val="FF00FF"/>
      </a:folHlink>
    </a:clrScheme>
    <a:fontScheme name="Kantoorthema">
      <a:majorFont>
        <a:latin typeface="FlandersArtSans-Regular"/>
        <a:ea typeface="FlandersArtSans-Regular"/>
        <a:cs typeface="FlandersArtSans-Regular"/>
      </a:majorFont>
      <a:minorFont>
        <a:latin typeface="Helvetica"/>
        <a:ea typeface="Helvetica"/>
        <a:cs typeface="Helvetica"/>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Kantoorthema">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VPresentatie.potx" id="{22C777EE-A4E8-4332-9C50-49DBA651FA8B}" vid="{9C2A195E-D234-4E30-B897-C5EE5AF9C52D}"/>
    </a:ext>
  </a:extLst>
</a:theme>
</file>

<file path=ppt/theme/theme3.xml><?xml version="1.0" encoding="utf-8"?>
<a:theme xmlns:a="http://schemas.openxmlformats.org/drawingml/2006/main" name="2_Kantoorthema">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VPresentatie.potx" id="{22C777EE-A4E8-4332-9C50-49DBA651FA8B}" vid="{9C2A195E-D234-4E30-B897-C5EE5AF9C52D}"/>
    </a:ext>
  </a:extLst>
</a:theme>
</file>

<file path=ppt/theme/theme4.xml><?xml version="1.0" encoding="utf-8"?>
<a:theme xmlns:a="http://schemas.openxmlformats.org/drawingml/2006/main" name="3_Kantoorthema">
  <a:themeElements>
    <a:clrScheme name="AIVColors">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VPresentatie.potx" id="{22C777EE-A4E8-4332-9C50-49DBA651FA8B}" vid="{9C2A195E-D234-4E30-B897-C5EE5AF9C52D}"/>
    </a:ext>
  </a:extLst>
</a:theme>
</file>

<file path=ppt/theme/theme5.xml><?xml version="1.0" encoding="utf-8"?>
<a:theme xmlns:a="http://schemas.openxmlformats.org/drawingml/2006/main" name="4_Kantoorthema">
  <a:themeElements>
    <a:clrScheme name="Aangepast 1">
      <a:dk1>
        <a:srgbClr val="373636"/>
      </a:dk1>
      <a:lt1>
        <a:sysClr val="window" lastClr="FFFFFF"/>
      </a:lt1>
      <a:dk2>
        <a:srgbClr val="6B6B6B"/>
      </a:dk2>
      <a:lt2>
        <a:srgbClr val="F6F5F3"/>
      </a:lt2>
      <a:accent1>
        <a:srgbClr val="FFEB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VPresentatie.potx" id="{BA78EDFA-4A21-4C2B-BC64-41F6C3CCC39E}" vid="{4DAD9525-88AC-4C2E-8D9C-D6C68D29F239}"/>
    </a:ext>
  </a:extLst>
</a:theme>
</file>

<file path=ppt/theme/theme6.xml><?xml version="1.0" encoding="utf-8"?>
<a:theme xmlns:a="http://schemas.openxmlformats.org/drawingml/2006/main" name="Kantoorthema">
  <a:themeElements>
    <a:clrScheme name="Kantoorthema">
      <a:dk1>
        <a:srgbClr val="373636"/>
      </a:dk1>
      <a:lt1>
        <a:srgbClr val="013737"/>
      </a:lt1>
      <a:dk2>
        <a:srgbClr val="A7A7A7"/>
      </a:dk2>
      <a:lt2>
        <a:srgbClr val="535353"/>
      </a:lt2>
      <a:accent1>
        <a:srgbClr val="FFF200"/>
      </a:accent1>
      <a:accent2>
        <a:srgbClr val="373636"/>
      </a:accent2>
      <a:accent3>
        <a:srgbClr val="E5DA04"/>
      </a:accent3>
      <a:accent4>
        <a:srgbClr val="6B6B6B"/>
      </a:accent4>
      <a:accent5>
        <a:srgbClr val="D5D5D5"/>
      </a:accent5>
      <a:accent6>
        <a:srgbClr val="989898"/>
      </a:accent6>
      <a:hlink>
        <a:srgbClr val="0000FF"/>
      </a:hlink>
      <a:folHlink>
        <a:srgbClr val="FF00FF"/>
      </a:folHlink>
    </a:clrScheme>
    <a:fontScheme name="Kantoorthema">
      <a:majorFont>
        <a:latin typeface="FlandersArtSans-Regular"/>
        <a:ea typeface="FlandersArtSans-Regular"/>
        <a:cs typeface="FlandersArtSans-Regular"/>
      </a:majorFont>
      <a:minorFont>
        <a:latin typeface="Helvetica"/>
        <a:ea typeface="Helvetica"/>
        <a:cs typeface="Helvetica"/>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234" rtl="0" fontAlgn="auto" latinLnBrk="0" hangingPunct="0">
          <a:lnSpc>
            <a:spcPct val="100000"/>
          </a:lnSpc>
          <a:spcBef>
            <a:spcPts val="0"/>
          </a:spcBef>
          <a:spcAft>
            <a:spcPts val="0"/>
          </a:spcAft>
          <a:buClrTx/>
          <a:buSzTx/>
          <a:buFontTx/>
          <a:buNone/>
          <a:tabLst/>
          <a:defRPr kumimoji="0" sz="1700" b="0" i="0" u="none" strike="noStrike" cap="none" spc="0" normalizeH="0" baseline="0">
            <a:ln>
              <a:noFill/>
            </a:ln>
            <a:solidFill>
              <a:schemeClr val="accent2"/>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99A46A0BE3DAA42A02EF6BA93AD4949" ma:contentTypeVersion="10" ma:contentTypeDescription="Create a new document." ma:contentTypeScope="" ma:versionID="66ac9d4a2487d7011e4c29ddd29c0725">
  <xsd:schema xmlns:xsd="http://www.w3.org/2001/XMLSchema" xmlns:xs="http://www.w3.org/2001/XMLSchema" xmlns:p="http://schemas.microsoft.com/office/2006/metadata/properties" xmlns:ns2="abd5de4e-6ecd-4522-a9f4-1c24c7648312" xmlns:ns3="631f9cd9-3358-47e0-bf60-3f63aaeab7bf" targetNamespace="http://schemas.microsoft.com/office/2006/metadata/properties" ma:root="true" ma:fieldsID="fe626883de962ea946af011c41c78df2" ns2:_="" ns3:_="">
    <xsd:import namespace="abd5de4e-6ecd-4522-a9f4-1c24c7648312"/>
    <xsd:import namespace="631f9cd9-3358-47e0-bf60-3f63aaeab7b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5de4e-6ecd-4522-a9f4-1c24c764831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1f9cd9-3358-47e0-bf60-3f63aaeab7b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0CBF0A-B323-4FB5-AF08-8AE360C37244}">
  <ds:schemaRefs>
    <ds:schemaRef ds:uri="http://schemas.microsoft.com/sharepoint/v3/contenttype/forms"/>
  </ds:schemaRefs>
</ds:datastoreItem>
</file>

<file path=customXml/itemProps2.xml><?xml version="1.0" encoding="utf-8"?>
<ds:datastoreItem xmlns:ds="http://schemas.openxmlformats.org/officeDocument/2006/customXml" ds:itemID="{3EFE07B5-9BC6-4255-87C5-985FBB68E21B}">
  <ds:schemaRefs>
    <ds:schemaRef ds:uri="631f9cd9-3358-47e0-bf60-3f63aaeab7bf"/>
    <ds:schemaRef ds:uri="abd5de4e-6ecd-4522-a9f4-1c24c76483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4C7EAF-0DCF-451E-8F89-F1D022DFF162}">
  <ds:schemaRefs>
    <ds:schemaRef ds:uri="http://schemas.openxmlformats.org/package/2006/metadata/core-properties"/>
    <ds:schemaRef ds:uri="http://www.w3.org/XML/1998/namespace"/>
    <ds:schemaRef ds:uri="631f9cd9-3358-47e0-bf60-3f63aaeab7bf"/>
    <ds:schemaRef ds:uri="http://schemas.microsoft.com/office/2006/documentManagement/types"/>
    <ds:schemaRef ds:uri="http://schemas.microsoft.com/office/infopath/2007/PartnerControls"/>
    <ds:schemaRef ds:uri="http://purl.org/dc/dcmitype/"/>
    <ds:schemaRef ds:uri="abd5de4e-6ecd-4522-a9f4-1c24c7648312"/>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TotalTime>
  <Words>2029</Words>
  <Application>Microsoft Office PowerPoint</Application>
  <PresentationFormat>A4 Paper (210x297 mm)</PresentationFormat>
  <Paragraphs>633</Paragraphs>
  <Slides>76</Slides>
  <Notes>29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76</vt:i4>
      </vt:variant>
    </vt:vector>
  </HeadingPairs>
  <TitlesOfParts>
    <vt:vector size="93" baseType="lpstr">
      <vt:lpstr>Arial</vt:lpstr>
      <vt:lpstr>Calibri</vt:lpstr>
      <vt:lpstr>FlandersArtSans-Bold</vt:lpstr>
      <vt:lpstr>FlandersArtSans-Light</vt:lpstr>
      <vt:lpstr>FlandersArtSans-Regular</vt:lpstr>
      <vt:lpstr>FlandersArtSerif-Bold</vt:lpstr>
      <vt:lpstr>FlandersArtSerif-Light</vt:lpstr>
      <vt:lpstr>Helvetica</vt:lpstr>
      <vt:lpstr>Proxima Nova</vt:lpstr>
      <vt:lpstr>Symbol</vt:lpstr>
      <vt:lpstr>Times New Roman</vt:lpstr>
      <vt:lpstr>Wingdings</vt:lpstr>
      <vt:lpstr>Kantoorthema</vt:lpstr>
      <vt:lpstr>1_Kantoorthema</vt:lpstr>
      <vt:lpstr>2_Kantoorthema</vt:lpstr>
      <vt:lpstr>3_Kantoorthema</vt:lpstr>
      <vt:lpstr>4_Kantoorthema</vt:lpstr>
      <vt:lpstr>GIPOD</vt:lpstr>
      <vt:lpstr>Agenda</vt:lpstr>
      <vt:lpstr>Waarom vernieuwen?</vt:lpstr>
      <vt:lpstr>Doelstelling GIPOD</vt:lpstr>
      <vt:lpstr>GIPOD – Successen…</vt:lpstr>
      <vt:lpstr>GIPOD – Successen werden bedreigingen</vt:lpstr>
      <vt:lpstr>Focus van de vernieuwing</vt:lpstr>
      <vt:lpstr>Waarom GIPOD vernieuwen?</vt:lpstr>
      <vt:lpstr>Waarom GIPOD vernieuwen?</vt:lpstr>
      <vt:lpstr>Waarom GIPOD vernieuwen?</vt:lpstr>
      <vt:lpstr>Scope vernieuwing</vt:lpstr>
      <vt:lpstr>Projectaanpak Roadmap</vt:lpstr>
      <vt:lpstr>Release 1</vt:lpstr>
      <vt:lpstr>Release 1 opvragen, raadplegen en exporteren </vt:lpstr>
      <vt:lpstr>Release 2 vernieuwde modules in nieuwe GIPOD</vt:lpstr>
      <vt:lpstr>Release 2 vernieuwde modules in nieuwe GIPOD </vt:lpstr>
      <vt:lpstr>Context: linked data</vt:lpstr>
      <vt:lpstr>Introductie OSLO</vt:lpstr>
      <vt:lpstr>Wie ben ik?</vt:lpstr>
      <vt:lpstr>Overzicht</vt:lpstr>
      <vt:lpstr>Datastandaarden</vt:lpstr>
      <vt:lpstr>PowerPoint Presentation</vt:lpstr>
      <vt:lpstr>Dit is een inname</vt:lpstr>
      <vt:lpstr>Vocabularium</vt:lpstr>
      <vt:lpstr>Afstemming met bestaande standaarden</vt:lpstr>
      <vt:lpstr>PowerPoint Presentation</vt:lpstr>
      <vt:lpstr>Applicatieprofiel (AP)</vt:lpstr>
      <vt:lpstr>AP Inname openbaar domein</vt:lpstr>
      <vt:lpstr>data.vlaanderen.be</vt:lpstr>
      <vt:lpstr>Erkenningsprocedure</vt:lpstr>
      <vt:lpstr>Overzicht trajecten</vt:lpstr>
      <vt:lpstr>Github repositories</vt:lpstr>
      <vt:lpstr>Hypermedia API’s</vt:lpstr>
      <vt:lpstr>Hypermedia</vt:lpstr>
      <vt:lpstr>Linked Data publiceren</vt:lpstr>
      <vt:lpstr>Demo van een generieke client</vt:lpstr>
      <vt:lpstr>OSLO hypermedia specificatie</vt:lpstr>
      <vt:lpstr>Status hypermedia specificatie</vt:lpstr>
      <vt:lpstr>Technische principes</vt:lpstr>
      <vt:lpstr>Technische principes</vt:lpstr>
      <vt:lpstr>Validator</vt:lpstr>
      <vt:lpstr>LBLOD Lokale Besluiten als Gelinkte (Open) Data</vt:lpstr>
      <vt:lpstr>PowerPoint Presentation</vt:lpstr>
      <vt:lpstr>PowerPoint Presentation</vt:lpstr>
      <vt:lpstr>LBLOD Business Architectuur</vt:lpstr>
      <vt:lpstr>PowerPoint Presentation</vt:lpstr>
      <vt:lpstr>Demo Gelinkt Notuleren</vt:lpstr>
      <vt:lpstr>Technische context</vt:lpstr>
      <vt:lpstr>Van Monoliet naar Microservices architectuur</vt:lpstr>
      <vt:lpstr>Monolitische  applicatie</vt:lpstr>
      <vt:lpstr>Monolitische applicatie: nadelen</vt:lpstr>
      <vt:lpstr>Architectuur Microservices architectuur</vt:lpstr>
      <vt:lpstr>Microservices: voordelen</vt:lpstr>
      <vt:lpstr>Microservices: nadelen</vt:lpstr>
      <vt:lpstr>Ontwikkeling – Fase 1</vt:lpstr>
      <vt:lpstr>Ontwikkeling - Fase 1</vt:lpstr>
      <vt:lpstr>Ontwikkeling - Fase 2</vt:lpstr>
      <vt:lpstr>GIPOD PICTURE</vt:lpstr>
      <vt:lpstr>Non-functional requirements (1)</vt:lpstr>
      <vt:lpstr>Non-functional requirements (2)</vt:lpstr>
      <vt:lpstr>Release proces</vt:lpstr>
      <vt:lpstr>GIPOD Dev Community</vt:lpstr>
      <vt:lpstr>Vragen</vt:lpstr>
      <vt:lpstr>Project aanpak</vt:lpstr>
      <vt:lpstr>Project aanpak – Governance</vt:lpstr>
      <vt:lpstr>Agile/scrum</vt:lpstr>
      <vt:lpstr>Projectaanpak  - ontwikkeling</vt:lpstr>
      <vt:lpstr>Optie 1</vt:lpstr>
      <vt:lpstr>Optie 1 – R2.0</vt:lpstr>
      <vt:lpstr>PowerPoint Presentation</vt:lpstr>
      <vt:lpstr>Release 2: D-day - draaiboek</vt:lpstr>
      <vt:lpstr>Release 2: planning &amp; opvolging</vt:lpstr>
      <vt:lpstr>Technische Werkgroepen</vt:lpstr>
      <vt:lpstr>Tooling</vt:lpstr>
      <vt:lpstr>Q&amp;A</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IP-PRO</dc:title>
  <dc:creator>Stefaan Roets</dc:creator>
  <cp:lastModifiedBy>Roets Stefaan</cp:lastModifiedBy>
  <cp:revision>32</cp:revision>
  <dcterms:modified xsi:type="dcterms:W3CDTF">2018-11-12T08:46:12Z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0x010100C99A46A0BE3DAA42A02EF6BA93AD4949</vt:lpwstr>
  </property>
</Properties>
</file>