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78"/>
  </p:notesMasterIdLst>
  <p:handoutMasterIdLst>
    <p:handoutMasterId r:id="rId79"/>
  </p:handoutMasterIdLst>
  <p:sldIdLst>
    <p:sldId id="257" r:id="rId5"/>
    <p:sldId id="644" r:id="rId6"/>
    <p:sldId id="781" r:id="rId7"/>
    <p:sldId id="787" r:id="rId8"/>
    <p:sldId id="786" r:id="rId9"/>
    <p:sldId id="801" r:id="rId10"/>
    <p:sldId id="789" r:id="rId11"/>
    <p:sldId id="792" r:id="rId12"/>
    <p:sldId id="794" r:id="rId13"/>
    <p:sldId id="782" r:id="rId14"/>
    <p:sldId id="784" r:id="rId15"/>
    <p:sldId id="796" r:id="rId16"/>
    <p:sldId id="799" r:id="rId17"/>
    <p:sldId id="800" r:id="rId18"/>
    <p:sldId id="728" r:id="rId19"/>
    <p:sldId id="710" r:id="rId20"/>
    <p:sldId id="716" r:id="rId21"/>
    <p:sldId id="717" r:id="rId22"/>
    <p:sldId id="718" r:id="rId23"/>
    <p:sldId id="719" r:id="rId24"/>
    <p:sldId id="720" r:id="rId25"/>
    <p:sldId id="721" r:id="rId26"/>
    <p:sldId id="722" r:id="rId27"/>
    <p:sldId id="725" r:id="rId28"/>
    <p:sldId id="726" r:id="rId29"/>
    <p:sldId id="727" r:id="rId30"/>
    <p:sldId id="669" r:id="rId31"/>
    <p:sldId id="767" r:id="rId32"/>
    <p:sldId id="768" r:id="rId33"/>
    <p:sldId id="729" r:id="rId34"/>
    <p:sldId id="730" r:id="rId35"/>
    <p:sldId id="731" r:id="rId36"/>
    <p:sldId id="732" r:id="rId37"/>
    <p:sldId id="733" r:id="rId38"/>
    <p:sldId id="735" r:id="rId39"/>
    <p:sldId id="734" r:id="rId40"/>
    <p:sldId id="736" r:id="rId41"/>
    <p:sldId id="737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7" r:id="rId50"/>
    <p:sldId id="749" r:id="rId51"/>
    <p:sldId id="750" r:id="rId52"/>
    <p:sldId id="751" r:id="rId53"/>
    <p:sldId id="752" r:id="rId54"/>
    <p:sldId id="754" r:id="rId55"/>
    <p:sldId id="748" r:id="rId56"/>
    <p:sldId id="759" r:id="rId57"/>
    <p:sldId id="755" r:id="rId58"/>
    <p:sldId id="760" r:id="rId59"/>
    <p:sldId id="756" r:id="rId60"/>
    <p:sldId id="757" r:id="rId61"/>
    <p:sldId id="758" r:id="rId62"/>
    <p:sldId id="761" r:id="rId63"/>
    <p:sldId id="763" r:id="rId64"/>
    <p:sldId id="765" r:id="rId65"/>
    <p:sldId id="766" r:id="rId66"/>
    <p:sldId id="762" r:id="rId67"/>
    <p:sldId id="777" r:id="rId68"/>
    <p:sldId id="772" r:id="rId69"/>
    <p:sldId id="778" r:id="rId70"/>
    <p:sldId id="779" r:id="rId71"/>
    <p:sldId id="798" r:id="rId72"/>
    <p:sldId id="802" r:id="rId73"/>
    <p:sldId id="773" r:id="rId74"/>
    <p:sldId id="774" r:id="rId75"/>
    <p:sldId id="775" r:id="rId76"/>
    <p:sldId id="641" r:id="rId77"/>
  </p:sldIdLst>
  <p:sldSz cx="9906000" cy="6858000" type="A4"/>
  <p:notesSz cx="6858000" cy="1304925"/>
  <p:defaultTextStyle>
    <a:defPPr>
      <a:defRPr lang="nl-BE"/>
    </a:defPPr>
    <a:lvl1pPr marL="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s Bossier" initials="" lastIdx="8" clrIdx="0"/>
  <p:cmAuthor id="1" name="Oste Naomi" initials="ON" lastIdx="3" clrIdx="1">
    <p:extLst/>
  </p:cmAuthor>
  <p:cmAuthor id="2" name="Bossier Els" initials="BE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C92"/>
    <a:srgbClr val="1A6569"/>
    <a:srgbClr val="1D7074"/>
    <a:srgbClr val="FD9482"/>
    <a:srgbClr val="CCE9AD"/>
    <a:srgbClr val="FF56D6"/>
    <a:srgbClr val="E91CFF"/>
    <a:srgbClr val="44C0C6"/>
    <a:srgbClr val="ABE9FF"/>
    <a:srgbClr val="DAE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653C7-B879-3317-15A4-BEBED8DDFEAC}" v="28" dt="2018-10-22T10:52:26.790"/>
    <p1510:client id="{08C31835-6EAC-69FA-9C83-CC1D7FFF3EF5}" v="126" dt="2018-10-22T09:32:38.032"/>
    <p1510:client id="{3B1E051F-96EE-B3AA-A367-BFF3B788B47B}" v="291" dt="2018-10-22T10:52:40.208"/>
    <p1510:client id="{30144BCD-95EA-BB93-08E4-F066C30E5F53}" v="5" dt="2018-10-21T21:27:44.512"/>
    <p1510:client id="{6F5557D0-E6BD-4765-B25A-C630115B023E}" v="42" dt="2018-10-22T10:48:58.674"/>
    <p1510:client id="{7BA31B61-E1FC-CAB3-B443-A3544D4E2A52}" v="2" dt="2018-10-21T17:11:10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47"/>
  </p:normalViewPr>
  <p:slideViewPr>
    <p:cSldViewPr snapToGrid="0">
      <p:cViewPr varScale="1">
        <p:scale>
          <a:sx n="146" d="100"/>
          <a:sy n="146" d="100"/>
        </p:scale>
        <p:origin x="1096" y="16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te Naomi" userId="S::naomi.oste@kb.vlaanderen.be::90b5afca-8bab-4140-a932-d0f26e877fca" providerId="AD" clId="Web-{87257DED-1F10-A670-BB4E-07837E37BC53}"/>
    <pc:docChg chg="addSld modSld sldOrd">
      <pc:chgData name="Oste Naomi" userId="S::naomi.oste@kb.vlaanderen.be::90b5afca-8bab-4140-a932-d0f26e877fca" providerId="AD" clId="Web-{87257DED-1F10-A670-BB4E-07837E37BC53}" dt="2018-09-30T08:50:52.144" v="1386"/>
      <pc:docMkLst>
        <pc:docMk/>
      </pc:docMkLst>
    </pc:docChg>
  </pc:docChgLst>
  <pc:docChgLst>
    <pc:chgData name="Oste Naomi" userId="S::naomi.oste@kb.vlaanderen.be::90b5afca-8bab-4140-a932-d0f26e877fca" providerId="AD" clId="Web-{30014248-517E-6C15-AC58-DD5D743145C3}"/>
    <pc:docChg chg="addSld delSld modSld">
      <pc:chgData name="Oste Naomi" userId="S::naomi.oste@kb.vlaanderen.be::90b5afca-8bab-4140-a932-d0f26e877fca" providerId="AD" clId="Web-{30014248-517E-6C15-AC58-DD5D743145C3}" dt="2018-10-21T13:18:18.421" v="1129" actId="20577"/>
      <pc:docMkLst>
        <pc:docMk/>
      </pc:docMkLst>
      <pc:sldChg chg="modSp">
        <pc:chgData name="Oste Naomi" userId="S::naomi.oste@kb.vlaanderen.be::90b5afca-8bab-4140-a932-d0f26e877fca" providerId="AD" clId="Web-{30014248-517E-6C15-AC58-DD5D743145C3}" dt="2018-10-21T13:18:18.421" v="1128" actId="20577"/>
        <pc:sldMkLst>
          <pc:docMk/>
          <pc:sldMk cId="3609233645" sldId="787"/>
        </pc:sldMkLst>
        <pc:spChg chg="mod">
          <ac:chgData name="Oste Naomi" userId="S::naomi.oste@kb.vlaanderen.be::90b5afca-8bab-4140-a932-d0f26e877fca" providerId="AD" clId="Web-{30014248-517E-6C15-AC58-DD5D743145C3}" dt="2018-10-21T13:18:18.421" v="1128" actId="20577"/>
          <ac:spMkLst>
            <pc:docMk/>
            <pc:sldMk cId="3609233645" sldId="787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0014248-517E-6C15-AC58-DD5D743145C3}" dt="2018-10-21T13:08:30.730" v="813" actId="20577"/>
        <pc:sldMkLst>
          <pc:docMk/>
          <pc:sldMk cId="3146731908" sldId="789"/>
        </pc:sldMkLst>
        <pc:spChg chg="mod">
          <ac:chgData name="Oste Naomi" userId="S::naomi.oste@kb.vlaanderen.be::90b5afca-8bab-4140-a932-d0f26e877fca" providerId="AD" clId="Web-{30014248-517E-6C15-AC58-DD5D743145C3}" dt="2018-10-21T13:08:30.730" v="813" actId="20577"/>
          <ac:spMkLst>
            <pc:docMk/>
            <pc:sldMk cId="3146731908" sldId="789"/>
            <ac:spMk id="2" creationId="{9B6E1B73-C887-2247-8D5B-53F6CC8280AF}"/>
          </ac:spMkLst>
        </pc:spChg>
      </pc:sldChg>
      <pc:sldChg chg="del">
        <pc:chgData name="Oste Naomi" userId="S::naomi.oste@kb.vlaanderen.be::90b5afca-8bab-4140-a932-d0f26e877fca" providerId="AD" clId="Web-{30014248-517E-6C15-AC58-DD5D743145C3}" dt="2018-10-21T12:52:54.826" v="116" actId="20577"/>
        <pc:sldMkLst>
          <pc:docMk/>
          <pc:sldMk cId="1993892975" sldId="790"/>
        </pc:sldMkLst>
      </pc:sldChg>
      <pc:sldChg chg="new del">
        <pc:chgData name="Oste Naomi" userId="S::naomi.oste@kb.vlaanderen.be::90b5afca-8bab-4140-a932-d0f26e877fca" providerId="AD" clId="Web-{30014248-517E-6C15-AC58-DD5D743145C3}" dt="2018-10-21T12:49:57.360" v="2" actId="20577"/>
        <pc:sldMkLst>
          <pc:docMk/>
          <pc:sldMk cId="1422046009" sldId="791"/>
        </pc:sldMkLst>
      </pc:sldChg>
      <pc:sldChg chg="new del">
        <pc:chgData name="Oste Naomi" userId="S::naomi.oste@kb.vlaanderen.be::90b5afca-8bab-4140-a932-d0f26e877fca" providerId="AD" clId="Web-{30014248-517E-6C15-AC58-DD5D743145C3}" dt="2018-10-21T12:50:48.031" v="8" actId="20577"/>
        <pc:sldMkLst>
          <pc:docMk/>
          <pc:sldMk cId="1446322111" sldId="791"/>
        </pc:sldMkLst>
      </pc:sldChg>
      <pc:sldChg chg="new del">
        <pc:chgData name="Oste Naomi" userId="S::naomi.oste@kb.vlaanderen.be::90b5afca-8bab-4140-a932-d0f26e877fca" providerId="AD" clId="Web-{30014248-517E-6C15-AC58-DD5D743145C3}" dt="2018-10-21T12:50:30.235" v="5" actId="20577"/>
        <pc:sldMkLst>
          <pc:docMk/>
          <pc:sldMk cId="2304013819" sldId="791"/>
        </pc:sldMkLst>
      </pc:sldChg>
      <pc:sldChg chg="add del replId">
        <pc:chgData name="Oste Naomi" userId="S::naomi.oste@kb.vlaanderen.be::90b5afca-8bab-4140-a932-d0f26e877fca" providerId="AD" clId="Web-{30014248-517E-6C15-AC58-DD5D743145C3}" dt="2018-10-21T12:50:10.938" v="3" actId="20577"/>
        <pc:sldMkLst>
          <pc:docMk/>
          <pc:sldMk cId="1691213436" sldId="792"/>
        </pc:sldMkLst>
      </pc:sldChg>
      <pc:sldChg chg="modSp add replId modNotes">
        <pc:chgData name="Oste Naomi" userId="S::naomi.oste@kb.vlaanderen.be::90b5afca-8bab-4140-a932-d0f26e877fca" providerId="AD" clId="Web-{30014248-517E-6C15-AC58-DD5D743145C3}" dt="2018-10-21T13:11:45.601" v="954" actId="20577"/>
        <pc:sldMkLst>
          <pc:docMk/>
          <pc:sldMk cId="3701526300" sldId="792"/>
        </pc:sldMkLst>
        <pc:spChg chg="mod">
          <ac:chgData name="Oste Naomi" userId="S::naomi.oste@kb.vlaanderen.be::90b5afca-8bab-4140-a932-d0f26e877fca" providerId="AD" clId="Web-{30014248-517E-6C15-AC58-DD5D743145C3}" dt="2018-10-21T13:11:45.601" v="954" actId="20577"/>
          <ac:spMkLst>
            <pc:docMk/>
            <pc:sldMk cId="3701526300" sldId="792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014248-517E-6C15-AC58-DD5D743145C3}" dt="2018-10-21T12:54:32.793" v="166" actId="20577"/>
          <ac:spMkLst>
            <pc:docMk/>
            <pc:sldMk cId="3701526300" sldId="792"/>
            <ac:spMk id="3" creationId="{330872A7-03AB-3D45-A1FD-EA91C260C2B2}"/>
          </ac:spMkLst>
        </pc:spChg>
      </pc:sldChg>
      <pc:sldChg chg="new del">
        <pc:chgData name="Oste Naomi" userId="S::naomi.oste@kb.vlaanderen.be::90b5afca-8bab-4140-a932-d0f26e877fca" providerId="AD" clId="Web-{30014248-517E-6C15-AC58-DD5D743145C3}" dt="2018-10-21T13:00:05.786" v="395" actId="20577"/>
        <pc:sldMkLst>
          <pc:docMk/>
          <pc:sldMk cId="2560885848" sldId="793"/>
        </pc:sldMkLst>
      </pc:sldChg>
      <pc:sldChg chg="modSp add replId modNotes">
        <pc:chgData name="Oste Naomi" userId="S::naomi.oste@kb.vlaanderen.be::90b5afca-8bab-4140-a932-d0f26e877fca" providerId="AD" clId="Web-{30014248-517E-6C15-AC58-DD5D743145C3}" dt="2018-10-21T13:16:53.470" v="1079" actId="20577"/>
        <pc:sldMkLst>
          <pc:docMk/>
          <pc:sldMk cId="918921609" sldId="794"/>
        </pc:sldMkLst>
        <pc:spChg chg="mod">
          <ac:chgData name="Oste Naomi" userId="S::naomi.oste@kb.vlaanderen.be::90b5afca-8bab-4140-a932-d0f26e877fca" providerId="AD" clId="Web-{30014248-517E-6C15-AC58-DD5D743145C3}" dt="2018-10-21T13:15:14.737" v="1018" actId="20577"/>
          <ac:spMkLst>
            <pc:docMk/>
            <pc:sldMk cId="918921609" sldId="794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014248-517E-6C15-AC58-DD5D743145C3}" dt="2018-10-21T13:16:50.799" v="1077" actId="20577"/>
          <ac:spMkLst>
            <pc:docMk/>
            <pc:sldMk cId="918921609" sldId="794"/>
            <ac:spMk id="3" creationId="{330872A7-03AB-3D45-A1FD-EA91C260C2B2}"/>
          </ac:spMkLst>
        </pc:spChg>
      </pc:sldChg>
    </pc:docChg>
  </pc:docChgLst>
  <pc:docChgLst>
    <pc:chgData name="Oste Naomi" userId="S::naomi.oste@kb.vlaanderen.be::90b5afca-8bab-4140-a932-d0f26e877fca" providerId="AD" clId="Web-{F69CCFBE-EDF6-627C-A0D0-7504D61BA231}"/>
    <pc:docChg chg="addSld modSld">
      <pc:chgData name="Oste Naomi" userId="S::naomi.oste@kb.vlaanderen.be::90b5afca-8bab-4140-a932-d0f26e877fca" providerId="AD" clId="Web-{F69CCFBE-EDF6-627C-A0D0-7504D61BA231}" dt="2018-10-21T12:41:32.244" v="801"/>
      <pc:docMkLst>
        <pc:docMk/>
      </pc:docMkLst>
      <pc:sldChg chg="modNotes">
        <pc:chgData name="Oste Naomi" userId="S::naomi.oste@kb.vlaanderen.be::90b5afca-8bab-4140-a932-d0f26e877fca" providerId="AD" clId="Web-{F69CCFBE-EDF6-627C-A0D0-7504D61BA231}" dt="2018-10-21T11:03:37.114" v="2"/>
        <pc:sldMkLst>
          <pc:docMk/>
          <pc:sldMk cId="1668269331" sldId="644"/>
        </pc:sldMkLst>
      </pc:sldChg>
      <pc:sldChg chg="modSp modNotes">
        <pc:chgData name="Oste Naomi" userId="S::naomi.oste@kb.vlaanderen.be::90b5afca-8bab-4140-a932-d0f26e877fca" providerId="AD" clId="Web-{F69CCFBE-EDF6-627C-A0D0-7504D61BA231}" dt="2018-10-21T11:17:08.245" v="71" actId="20577"/>
        <pc:sldMkLst>
          <pc:docMk/>
          <pc:sldMk cId="463108242" sldId="786"/>
        </pc:sldMkLst>
        <pc:spChg chg="mod">
          <ac:chgData name="Oste Naomi" userId="S::naomi.oste@kb.vlaanderen.be::90b5afca-8bab-4140-a932-d0f26e877fca" providerId="AD" clId="Web-{F69CCFBE-EDF6-627C-A0D0-7504D61BA231}" dt="2018-10-21T11:17:08.245" v="71" actId="20577"/>
          <ac:spMkLst>
            <pc:docMk/>
            <pc:sldMk cId="463108242" sldId="786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F69CCFBE-EDF6-627C-A0D0-7504D61BA231}" dt="2018-10-21T11:15:38.182" v="37" actId="20577"/>
          <ac:spMkLst>
            <pc:docMk/>
            <pc:sldMk cId="463108242" sldId="786"/>
            <ac:spMk id="3" creationId="{330872A7-03AB-3D45-A1FD-EA91C260C2B2}"/>
          </ac:spMkLst>
        </pc:spChg>
      </pc:sldChg>
      <pc:sldChg chg="modSp">
        <pc:chgData name="Oste Naomi" userId="S::naomi.oste@kb.vlaanderen.be::90b5afca-8bab-4140-a932-d0f26e877fca" providerId="AD" clId="Web-{F69CCFBE-EDF6-627C-A0D0-7504D61BA231}" dt="2018-10-21T11:04:28.443" v="7" actId="20577"/>
        <pc:sldMkLst>
          <pc:docMk/>
          <pc:sldMk cId="3609233645" sldId="787"/>
        </pc:sldMkLst>
        <pc:spChg chg="mod">
          <ac:chgData name="Oste Naomi" userId="S::naomi.oste@kb.vlaanderen.be::90b5afca-8bab-4140-a932-d0f26e877fca" providerId="AD" clId="Web-{F69CCFBE-EDF6-627C-A0D0-7504D61BA231}" dt="2018-10-21T11:04:28.443" v="7" actId="20577"/>
          <ac:spMkLst>
            <pc:docMk/>
            <pc:sldMk cId="3609233645" sldId="787"/>
            <ac:spMk id="2" creationId="{9B6E1B73-C887-2247-8D5B-53F6CC8280AF}"/>
          </ac:spMkLst>
        </pc:spChg>
      </pc:sldChg>
      <pc:sldChg chg="modSp add replId modNotes">
        <pc:chgData name="Oste Naomi" userId="S::naomi.oste@kb.vlaanderen.be::90b5afca-8bab-4140-a932-d0f26e877fca" providerId="AD" clId="Web-{F69CCFBE-EDF6-627C-A0D0-7504D61BA231}" dt="2018-10-21T12:41:06.197" v="798" actId="20577"/>
        <pc:sldMkLst>
          <pc:docMk/>
          <pc:sldMk cId="3146731908" sldId="789"/>
        </pc:sldMkLst>
        <pc:spChg chg="mod">
          <ac:chgData name="Oste Naomi" userId="S::naomi.oste@kb.vlaanderen.be::90b5afca-8bab-4140-a932-d0f26e877fca" providerId="AD" clId="Web-{F69CCFBE-EDF6-627C-A0D0-7504D61BA231}" dt="2018-10-21T12:41:06.197" v="798" actId="20577"/>
          <ac:spMkLst>
            <pc:docMk/>
            <pc:sldMk cId="3146731908" sldId="789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F69CCFBE-EDF6-627C-A0D0-7504D61BA231}" dt="2018-10-21T11:22:27.466" v="318" actId="20577"/>
          <ac:spMkLst>
            <pc:docMk/>
            <pc:sldMk cId="3146731908" sldId="789"/>
            <ac:spMk id="3" creationId="{330872A7-03AB-3D45-A1FD-EA91C260C2B2}"/>
          </ac:spMkLst>
        </pc:spChg>
      </pc:sldChg>
      <pc:sldChg chg="add replId">
        <pc:chgData name="Oste Naomi" userId="S::naomi.oste@kb.vlaanderen.be::90b5afca-8bab-4140-a932-d0f26e877fca" providerId="AD" clId="Web-{F69CCFBE-EDF6-627C-A0D0-7504D61BA231}" dt="2018-10-21T12:41:32.244" v="801"/>
        <pc:sldMkLst>
          <pc:docMk/>
          <pc:sldMk cId="1993892975" sldId="790"/>
        </pc:sldMkLst>
      </pc:sldChg>
    </pc:docChg>
  </pc:docChgLst>
  <pc:docChgLst>
    <pc:chgData name="Oste Naomi" userId="S::naomi.oste@kb.vlaanderen.be::90b5afca-8bab-4140-a932-d0f26e877fca" providerId="AD" clId="Web-{F3816D97-28A8-D650-01FC-4FA1616CE05C}"/>
    <pc:docChg chg="modSld">
      <pc:chgData name="Oste Naomi" userId="S::naomi.oste@kb.vlaanderen.be::90b5afca-8bab-4140-a932-d0f26e877fca" providerId="AD" clId="Web-{F3816D97-28A8-D650-01FC-4FA1616CE05C}" dt="2018-10-01T07:17:07.270" v="208" actId="1076"/>
      <pc:docMkLst>
        <pc:docMk/>
      </pc:docMkLst>
      <pc:sldChg chg="modSp">
        <pc:chgData name="Oste Naomi" userId="S::naomi.oste@kb.vlaanderen.be::90b5afca-8bab-4140-a932-d0f26e877fca" providerId="AD" clId="Web-{F3816D97-28A8-D650-01FC-4FA1616CE05C}" dt="2018-10-01T06:51:07.646" v="2" actId="20577"/>
        <pc:sldMkLst>
          <pc:docMk/>
          <pc:sldMk cId="1668269331" sldId="644"/>
        </pc:sldMkLst>
        <pc:spChg chg="mod">
          <ac:chgData name="Oste Naomi" userId="S::naomi.oste@kb.vlaanderen.be::90b5afca-8bab-4140-a932-d0f26e877fca" providerId="AD" clId="Web-{F3816D97-28A8-D650-01FC-4FA1616CE05C}" dt="2018-10-01T06:51:07.646" v="2" actId="20577"/>
          <ac:spMkLst>
            <pc:docMk/>
            <pc:sldMk cId="1668269331" sldId="644"/>
            <ac:spMk id="8" creationId="{00000000-0000-0000-0000-000000000000}"/>
          </ac:spMkLst>
        </pc:spChg>
      </pc:sldChg>
    </pc:docChg>
  </pc:docChgLst>
  <pc:docChgLst>
    <pc:chgData name="De Ryck Wouter" userId="S::wouter.deryck@kb.vlaanderen.be::b5c88e1e-f90b-43db-a260-a11b3bb4cf1f" providerId="AD" clId="Web-{08C31835-6EAC-69FA-9C83-CC1D7FFF3EF5}"/>
    <pc:docChg chg="modSld sldOrd">
      <pc:chgData name="De Ryck Wouter" userId="S::wouter.deryck@kb.vlaanderen.be::b5c88e1e-f90b-43db-a260-a11b3bb4cf1f" providerId="AD" clId="Web-{08C31835-6EAC-69FA-9C83-CC1D7FFF3EF5}" dt="2018-10-22T09:32:38.032" v="336" actId="20577"/>
      <pc:docMkLst>
        <pc:docMk/>
      </pc:docMkLst>
      <pc:sldChg chg="modSp">
        <pc:chgData name="De Ryck Wouter" userId="S::wouter.deryck@kb.vlaanderen.be::b5c88e1e-f90b-43db-a260-a11b3bb4cf1f" providerId="AD" clId="Web-{08C31835-6EAC-69FA-9C83-CC1D7FFF3EF5}" dt="2018-10-22T09:14:52.065" v="305" actId="20577"/>
        <pc:sldMkLst>
          <pc:docMk/>
          <pc:sldMk cId="1668269331" sldId="644"/>
        </pc:sldMkLst>
        <pc:spChg chg="mod">
          <ac:chgData name="De Ryck Wouter" userId="S::wouter.deryck@kb.vlaanderen.be::b5c88e1e-f90b-43db-a260-a11b3bb4cf1f" providerId="AD" clId="Web-{08C31835-6EAC-69FA-9C83-CC1D7FFF3EF5}" dt="2018-10-22T09:14:52.065" v="305" actId="20577"/>
          <ac:spMkLst>
            <pc:docMk/>
            <pc:sldMk cId="1668269331" sldId="644"/>
            <ac:spMk id="8" creationId="{00000000-0000-0000-0000-000000000000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3:02.013" v="238" actId="20577"/>
        <pc:sldMkLst>
          <pc:docMk/>
          <pc:sldMk cId="752789452" sldId="707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49" actId="20577"/>
        <pc:sldMkLst>
          <pc:docMk/>
          <pc:sldMk cId="1111627459" sldId="710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48" actId="20577"/>
        <pc:sldMkLst>
          <pc:docMk/>
          <pc:sldMk cId="616295747" sldId="716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47" actId="20577"/>
        <pc:sldMkLst>
          <pc:docMk/>
          <pc:sldMk cId="3381183333" sldId="717"/>
        </pc:sldMkLst>
      </pc:sldChg>
      <pc:sldChg chg="modSp ord">
        <pc:chgData name="De Ryck Wouter" userId="S::wouter.deryck@kb.vlaanderen.be::b5c88e1e-f90b-43db-a260-a11b3bb4cf1f" providerId="AD" clId="Web-{08C31835-6EAC-69FA-9C83-CC1D7FFF3EF5}" dt="2018-10-22T09:27:48.708" v="323" actId="20577"/>
        <pc:sldMkLst>
          <pc:docMk/>
          <pc:sldMk cId="2292449608" sldId="718"/>
        </pc:sldMkLst>
        <pc:spChg chg="mod">
          <ac:chgData name="De Ryck Wouter" userId="S::wouter.deryck@kb.vlaanderen.be::b5c88e1e-f90b-43db-a260-a11b3bb4cf1f" providerId="AD" clId="Web-{08C31835-6EAC-69FA-9C83-CC1D7FFF3EF5}" dt="2018-10-22T09:27:48.708" v="323" actId="20577"/>
          <ac:spMkLst>
            <pc:docMk/>
            <pc:sldMk cId="2292449608" sldId="718"/>
            <ac:spMk id="2" creationId="{A6FFF07E-C8F8-45EF-B6FA-3D4220078F0C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3:02.013" v="245" actId="20577"/>
        <pc:sldMkLst>
          <pc:docMk/>
          <pc:sldMk cId="2444689721" sldId="719"/>
        </pc:sldMkLst>
      </pc:sldChg>
      <pc:sldChg chg="modSp ord">
        <pc:chgData name="De Ryck Wouter" userId="S::wouter.deryck@kb.vlaanderen.be::b5c88e1e-f90b-43db-a260-a11b3bb4cf1f" providerId="AD" clId="Web-{08C31835-6EAC-69FA-9C83-CC1D7FFF3EF5}" dt="2018-10-22T09:29:11.867" v="331" actId="20577"/>
        <pc:sldMkLst>
          <pc:docMk/>
          <pc:sldMk cId="1226430509" sldId="720"/>
        </pc:sldMkLst>
        <pc:spChg chg="mod">
          <ac:chgData name="De Ryck Wouter" userId="S::wouter.deryck@kb.vlaanderen.be::b5c88e1e-f90b-43db-a260-a11b3bb4cf1f" providerId="AD" clId="Web-{08C31835-6EAC-69FA-9C83-CC1D7FFF3EF5}" dt="2018-10-22T09:29:11.867" v="331" actId="20577"/>
          <ac:spMkLst>
            <pc:docMk/>
            <pc:sldMk cId="1226430509" sldId="720"/>
            <ac:spMk id="2" creationId="{A6FFF07E-C8F8-45EF-B6FA-3D4220078F0C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3:02.013" v="243" actId="20577"/>
        <pc:sldMkLst>
          <pc:docMk/>
          <pc:sldMk cId="526914903" sldId="721"/>
        </pc:sldMkLst>
      </pc:sldChg>
      <pc:sldChg chg="modSp ord">
        <pc:chgData name="De Ryck Wouter" userId="S::wouter.deryck@kb.vlaanderen.be::b5c88e1e-f90b-43db-a260-a11b3bb4cf1f" providerId="AD" clId="Web-{08C31835-6EAC-69FA-9C83-CC1D7FFF3EF5}" dt="2018-10-22T09:32:38.032" v="335" actId="20577"/>
        <pc:sldMkLst>
          <pc:docMk/>
          <pc:sldMk cId="1918092095" sldId="722"/>
        </pc:sldMkLst>
        <pc:spChg chg="mod">
          <ac:chgData name="De Ryck Wouter" userId="S::wouter.deryck@kb.vlaanderen.be::b5c88e1e-f90b-43db-a260-a11b3bb4cf1f" providerId="AD" clId="Web-{08C31835-6EAC-69FA-9C83-CC1D7FFF3EF5}" dt="2018-10-22T09:32:38.032" v="335" actId="20577"/>
          <ac:spMkLst>
            <pc:docMk/>
            <pc:sldMk cId="1918092095" sldId="722"/>
            <ac:spMk id="2" creationId="{A6FFF07E-C8F8-45EF-B6FA-3D4220078F0C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3:02.013" v="241" actId="20577"/>
        <pc:sldMkLst>
          <pc:docMk/>
          <pc:sldMk cId="2321600036" sldId="725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40" actId="20577"/>
        <pc:sldMkLst>
          <pc:docMk/>
          <pc:sldMk cId="1788319578" sldId="726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39" actId="20577"/>
        <pc:sldMkLst>
          <pc:docMk/>
          <pc:sldMk cId="679852860" sldId="727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50" actId="20577"/>
        <pc:sldMkLst>
          <pc:docMk/>
          <pc:sldMk cId="20980478" sldId="728"/>
        </pc:sldMkLst>
      </pc:sldChg>
      <pc:sldChg chg="modNotes">
        <pc:chgData name="De Ryck Wouter" userId="S::wouter.deryck@kb.vlaanderen.be::b5c88e1e-f90b-43db-a260-a11b3bb4cf1f" providerId="AD" clId="Web-{08C31835-6EAC-69FA-9C83-CC1D7FFF3EF5}" dt="2018-10-22T08:54:06.122" v="59" actId="20577"/>
        <pc:sldMkLst>
          <pc:docMk/>
          <pc:sldMk cId="2049146027" sldId="737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2:35.122" v="237" actId="20577"/>
        <pc:sldMkLst>
          <pc:docMk/>
          <pc:sldMk cId="1912316546" sldId="781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55" actId="20577"/>
        <pc:sldMkLst>
          <pc:docMk/>
          <pc:sldMk cId="1978102622" sldId="782"/>
        </pc:sldMkLst>
      </pc:sldChg>
      <pc:sldChg chg="modSp ord">
        <pc:chgData name="De Ryck Wouter" userId="S::wouter.deryck@kb.vlaanderen.be::b5c88e1e-f90b-43db-a260-a11b3bb4cf1f" providerId="AD" clId="Web-{08C31835-6EAC-69FA-9C83-CC1D7FFF3EF5}" dt="2018-10-22T09:18:41.590" v="315" actId="20577"/>
        <pc:sldMkLst>
          <pc:docMk/>
          <pc:sldMk cId="2928926786" sldId="784"/>
        </pc:sldMkLst>
        <pc:spChg chg="mod">
          <ac:chgData name="De Ryck Wouter" userId="S::wouter.deryck@kb.vlaanderen.be::b5c88e1e-f90b-43db-a260-a11b3bb4cf1f" providerId="AD" clId="Web-{08C31835-6EAC-69FA-9C83-CC1D7FFF3EF5}" dt="2018-10-22T09:18:41.590" v="315" actId="20577"/>
          <ac:spMkLst>
            <pc:docMk/>
            <pc:sldMk cId="2928926786" sldId="784"/>
            <ac:spMk id="2" creationId="{9B6E1B73-C887-2247-8D5B-53F6CC8280AF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2:35.122" v="235" actId="20577"/>
        <pc:sldMkLst>
          <pc:docMk/>
          <pc:sldMk cId="463108242" sldId="786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2:35.122" v="236" actId="20577"/>
        <pc:sldMkLst>
          <pc:docMk/>
          <pc:sldMk cId="3609233645" sldId="787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2:35.106" v="234" actId="20577"/>
        <pc:sldMkLst>
          <pc:docMk/>
          <pc:sldMk cId="3146731908" sldId="789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2:35.106" v="233" actId="20577"/>
        <pc:sldMkLst>
          <pc:docMk/>
          <pc:sldMk cId="3701526300" sldId="792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2:35.106" v="232" actId="20577"/>
        <pc:sldMkLst>
          <pc:docMk/>
          <pc:sldMk cId="918921609" sldId="794"/>
        </pc:sldMkLst>
      </pc:sldChg>
      <pc:sldChg chg="ord">
        <pc:chgData name="De Ryck Wouter" userId="S::wouter.deryck@kb.vlaanderen.be::b5c88e1e-f90b-43db-a260-a11b3bb4cf1f" providerId="AD" clId="Web-{08C31835-6EAC-69FA-9C83-CC1D7FFF3EF5}" dt="2018-10-22T09:13:02.013" v="253" actId="20577"/>
        <pc:sldMkLst>
          <pc:docMk/>
          <pc:sldMk cId="1408841880" sldId="796"/>
        </pc:sldMkLst>
      </pc:sldChg>
      <pc:sldChg chg="modSp ord">
        <pc:chgData name="De Ryck Wouter" userId="S::wouter.deryck@kb.vlaanderen.be::b5c88e1e-f90b-43db-a260-a11b3bb4cf1f" providerId="AD" clId="Web-{08C31835-6EAC-69FA-9C83-CC1D7FFF3EF5}" dt="2018-10-22T09:13:02.013" v="252" actId="20577"/>
        <pc:sldMkLst>
          <pc:docMk/>
          <pc:sldMk cId="471598021" sldId="799"/>
        </pc:sldMkLst>
        <pc:spChg chg="mod">
          <ac:chgData name="De Ryck Wouter" userId="S::wouter.deryck@kb.vlaanderen.be::b5c88e1e-f90b-43db-a260-a11b3bb4cf1f" providerId="AD" clId="Web-{08C31835-6EAC-69FA-9C83-CC1D7FFF3EF5}" dt="2018-10-22T08:57:06.551" v="84" actId="20577"/>
          <ac:spMkLst>
            <pc:docMk/>
            <pc:sldMk cId="471598021" sldId="799"/>
            <ac:spMk id="2" creationId="{9B6E1B73-C887-2247-8D5B-53F6CC8280AF}"/>
          </ac:spMkLst>
        </pc:spChg>
      </pc:sldChg>
      <pc:sldChg chg="ord">
        <pc:chgData name="De Ryck Wouter" userId="S::wouter.deryck@kb.vlaanderen.be::b5c88e1e-f90b-43db-a260-a11b3bb4cf1f" providerId="AD" clId="Web-{08C31835-6EAC-69FA-9C83-CC1D7FFF3EF5}" dt="2018-10-22T09:13:02.013" v="251" actId="20577"/>
        <pc:sldMkLst>
          <pc:docMk/>
          <pc:sldMk cId="1710958340" sldId="800"/>
        </pc:sldMkLst>
      </pc:sldChg>
    </pc:docChg>
  </pc:docChgLst>
  <pc:docChgLst>
    <pc:chgData name="Bossier Els" userId="f6e0bc9e-4769-418f-a796-33d612b42683" providerId="ADAL" clId="{A4BC977B-9954-4ED9-AC05-21F130B62D00}"/>
    <pc:docChg chg="undo custSel addSld delSld modSld">
      <pc:chgData name="Bossier Els" userId="f6e0bc9e-4769-418f-a796-33d612b42683" providerId="ADAL" clId="{A4BC977B-9954-4ED9-AC05-21F130B62D00}" dt="2018-10-19T09:44:42.817" v="807"/>
      <pc:docMkLst>
        <pc:docMk/>
      </pc:docMkLst>
      <pc:sldChg chg="addSp delSp modSp">
        <pc:chgData name="Bossier Els" userId="f6e0bc9e-4769-418f-a796-33d612b42683" providerId="ADAL" clId="{A4BC977B-9954-4ED9-AC05-21F130B62D00}" dt="2018-10-18T11:08:09.818" v="349" actId="20577"/>
        <pc:sldMkLst>
          <pc:docMk/>
          <pc:sldMk cId="1668269331" sldId="644"/>
        </pc:sldMkLst>
        <pc:spChg chg="add del mod">
          <ac:chgData name="Bossier Els" userId="f6e0bc9e-4769-418f-a796-33d612b42683" providerId="ADAL" clId="{A4BC977B-9954-4ED9-AC05-21F130B62D00}" dt="2018-10-18T11:08:09.818" v="349" actId="20577"/>
          <ac:spMkLst>
            <pc:docMk/>
            <pc:sldMk cId="1668269331" sldId="644"/>
            <ac:spMk id="8" creationId="{00000000-0000-0000-0000-000000000000}"/>
          </ac:spMkLst>
        </pc:spChg>
        <pc:graphicFrameChg chg="add del mod">
          <ac:chgData name="Bossier Els" userId="f6e0bc9e-4769-418f-a796-33d612b42683" providerId="ADAL" clId="{A4BC977B-9954-4ED9-AC05-21F130B62D00}" dt="2018-10-18T09:37:22.919" v="3" actId="20577"/>
          <ac:graphicFrameMkLst>
            <pc:docMk/>
            <pc:sldMk cId="1668269331" sldId="644"/>
            <ac:graphicFrameMk id="3" creationId="{49D7E382-9192-46A8-87C9-61442DBF3FA7}"/>
          </ac:graphicFrameMkLst>
        </pc:graphicFrameChg>
      </pc:sldChg>
      <pc:sldChg chg="addSp delSp modSp add modNotesTx">
        <pc:chgData name="Bossier Els" userId="f6e0bc9e-4769-418f-a796-33d612b42683" providerId="ADAL" clId="{A4BC977B-9954-4ED9-AC05-21F130B62D00}" dt="2018-10-19T07:23:46.086" v="665" actId="207"/>
        <pc:sldMkLst>
          <pc:docMk/>
          <pc:sldMk cId="210371622" sldId="767"/>
        </pc:sldMkLst>
        <pc:spChg chg="mod">
          <ac:chgData name="Bossier Els" userId="f6e0bc9e-4769-418f-a796-33d612b42683" providerId="ADAL" clId="{A4BC977B-9954-4ED9-AC05-21F130B62D00}" dt="2018-10-18T11:08:51.733" v="372" actId="20577"/>
          <ac:spMkLst>
            <pc:docMk/>
            <pc:sldMk cId="210371622" sldId="767"/>
            <ac:spMk id="2" creationId="{9B6E1B73-C887-2247-8D5B-53F6CC8280AF}"/>
          </ac:spMkLst>
        </pc:spChg>
        <pc:spChg chg="mod">
          <ac:chgData name="Bossier Els" userId="f6e0bc9e-4769-418f-a796-33d612b42683" providerId="ADAL" clId="{A4BC977B-9954-4ED9-AC05-21F130B62D00}" dt="2018-10-18T11:08:47.350" v="371" actId="20577"/>
          <ac:spMkLst>
            <pc:docMk/>
            <pc:sldMk cId="210371622" sldId="767"/>
            <ac:spMk id="3" creationId="{330872A7-03AB-3D45-A1FD-EA91C260C2B2}"/>
          </ac:spMkLst>
        </pc:spChg>
        <pc:spChg chg="add del mod">
          <ac:chgData name="Bossier Els" userId="f6e0bc9e-4769-418f-a796-33d612b42683" providerId="ADAL" clId="{A4BC977B-9954-4ED9-AC05-21F130B62D00}" dt="2018-10-19T07:23:11.386" v="575" actId="478"/>
          <ac:spMkLst>
            <pc:docMk/>
            <pc:sldMk cId="210371622" sldId="767"/>
            <ac:spMk id="6" creationId="{1E5CE0B5-4CD7-428F-ACEB-B3926C98B37D}"/>
          </ac:spMkLst>
        </pc:spChg>
        <pc:spChg chg="add del mod">
          <ac:chgData name="Bossier Els" userId="f6e0bc9e-4769-418f-a796-33d612b42683" providerId="ADAL" clId="{A4BC977B-9954-4ED9-AC05-21F130B62D00}" dt="2018-10-19T07:23:11.979" v="576" actId="478"/>
          <ac:spMkLst>
            <pc:docMk/>
            <pc:sldMk cId="210371622" sldId="767"/>
            <ac:spMk id="7" creationId="{756BF69E-71D3-42E7-9312-E15269A163C6}"/>
          </ac:spMkLst>
        </pc:spChg>
        <pc:spChg chg="add del mod">
          <ac:chgData name="Bossier Els" userId="f6e0bc9e-4769-418f-a796-33d612b42683" providerId="ADAL" clId="{A4BC977B-9954-4ED9-AC05-21F130B62D00}" dt="2018-10-19T07:23:12.604" v="577" actId="478"/>
          <ac:spMkLst>
            <pc:docMk/>
            <pc:sldMk cId="210371622" sldId="767"/>
            <ac:spMk id="8" creationId="{3F45A181-972B-4833-B6D6-6082BF6B3210}"/>
          </ac:spMkLst>
        </pc:spChg>
        <pc:spChg chg="add del mod">
          <ac:chgData name="Bossier Els" userId="f6e0bc9e-4769-418f-a796-33d612b42683" providerId="ADAL" clId="{A4BC977B-9954-4ED9-AC05-21F130B62D00}" dt="2018-10-19T07:23:07.941" v="574" actId="478"/>
          <ac:spMkLst>
            <pc:docMk/>
            <pc:sldMk cId="210371622" sldId="767"/>
            <ac:spMk id="9" creationId="{FD0AB347-9600-416F-AE70-CA6A729FB16E}"/>
          </ac:spMkLst>
        </pc:spChg>
        <pc:spChg chg="add mod">
          <ac:chgData name="Bossier Els" userId="f6e0bc9e-4769-418f-a796-33d612b42683" providerId="ADAL" clId="{A4BC977B-9954-4ED9-AC05-21F130B62D00}" dt="2018-10-19T07:23:46.086" v="665" actId="207"/>
          <ac:spMkLst>
            <pc:docMk/>
            <pc:sldMk cId="210371622" sldId="767"/>
            <ac:spMk id="10" creationId="{ED2A649D-4DF4-4319-9291-620B3700803B}"/>
          </ac:spMkLst>
        </pc:spChg>
      </pc:sldChg>
      <pc:sldChg chg="addSp delSp modSp add">
        <pc:chgData name="Bossier Els" userId="f6e0bc9e-4769-418f-a796-33d612b42683" providerId="ADAL" clId="{A4BC977B-9954-4ED9-AC05-21F130B62D00}" dt="2018-10-19T09:41:05.762" v="806" actId="20577"/>
        <pc:sldMkLst>
          <pc:docMk/>
          <pc:sldMk cId="3293117998" sldId="768"/>
        </pc:sldMkLst>
        <pc:spChg chg="mod">
          <ac:chgData name="Bossier Els" userId="f6e0bc9e-4769-418f-a796-33d612b42683" providerId="ADAL" clId="{A4BC977B-9954-4ED9-AC05-21F130B62D00}" dt="2018-10-18T11:13:43.301" v="569" actId="20577"/>
          <ac:spMkLst>
            <pc:docMk/>
            <pc:sldMk cId="3293117998" sldId="768"/>
            <ac:spMk id="3" creationId="{330872A7-03AB-3D45-A1FD-EA91C260C2B2}"/>
          </ac:spMkLst>
        </pc:spChg>
        <pc:spChg chg="add mod">
          <ac:chgData name="Bossier Els" userId="f6e0bc9e-4769-418f-a796-33d612b42683" providerId="ADAL" clId="{A4BC977B-9954-4ED9-AC05-21F130B62D00}" dt="2018-10-19T09:41:05.762" v="806" actId="20577"/>
          <ac:spMkLst>
            <pc:docMk/>
            <pc:sldMk cId="3293117998" sldId="768"/>
            <ac:spMk id="6" creationId="{1CC89634-A188-4BDA-BEDD-1032B0F39977}"/>
          </ac:spMkLst>
        </pc:spChg>
        <pc:spChg chg="del">
          <ac:chgData name="Bossier Els" userId="f6e0bc9e-4769-418f-a796-33d612b42683" providerId="ADAL" clId="{A4BC977B-9954-4ED9-AC05-21F130B62D00}" dt="2018-10-19T07:23:01.700" v="572" actId="478"/>
          <ac:spMkLst>
            <pc:docMk/>
            <pc:sldMk cId="3293117998" sldId="768"/>
            <ac:spMk id="6" creationId="{1E5CE0B5-4CD7-428F-ACEB-B3926C98B37D}"/>
          </ac:spMkLst>
        </pc:spChg>
        <pc:spChg chg="del">
          <ac:chgData name="Bossier Els" userId="f6e0bc9e-4769-418f-a796-33d612b42683" providerId="ADAL" clId="{A4BC977B-9954-4ED9-AC05-21F130B62D00}" dt="2018-10-19T07:23:01.088" v="571" actId="478"/>
          <ac:spMkLst>
            <pc:docMk/>
            <pc:sldMk cId="3293117998" sldId="768"/>
            <ac:spMk id="7" creationId="{756BF69E-71D3-42E7-9312-E15269A163C6}"/>
          </ac:spMkLst>
        </pc:spChg>
        <pc:spChg chg="del">
          <ac:chgData name="Bossier Els" userId="f6e0bc9e-4769-418f-a796-33d612b42683" providerId="ADAL" clId="{A4BC977B-9954-4ED9-AC05-21F130B62D00}" dt="2018-10-19T07:23:02.165" v="573" actId="478"/>
          <ac:spMkLst>
            <pc:docMk/>
            <pc:sldMk cId="3293117998" sldId="768"/>
            <ac:spMk id="8" creationId="{3F45A181-972B-4833-B6D6-6082BF6B3210}"/>
          </ac:spMkLst>
        </pc:spChg>
        <pc:spChg chg="del">
          <ac:chgData name="Bossier Els" userId="f6e0bc9e-4769-418f-a796-33d612b42683" providerId="ADAL" clId="{A4BC977B-9954-4ED9-AC05-21F130B62D00}" dt="2018-10-19T07:23:00.397" v="570" actId="478"/>
          <ac:spMkLst>
            <pc:docMk/>
            <pc:sldMk cId="3293117998" sldId="768"/>
            <ac:spMk id="9" creationId="{FD0AB347-9600-416F-AE70-CA6A729FB16E}"/>
          </ac:spMkLst>
        </pc:spChg>
      </pc:sldChg>
    </pc:docChg>
  </pc:docChgLst>
  <pc:docChgLst>
    <pc:chgData name="De Ryck Wouter" userId="S::wouter.deryck@kb.vlaanderen.be::b5c88e1e-f90b-43db-a260-a11b3bb4cf1f" providerId="AD" clId="Web-{CF6653C7-B879-3317-15A4-BEBED8DDFEAC}"/>
    <pc:docChg chg="addSld modSld">
      <pc:chgData name="De Ryck Wouter" userId="S::wouter.deryck@kb.vlaanderen.be::b5c88e1e-f90b-43db-a260-a11b3bb4cf1f" providerId="AD" clId="Web-{CF6653C7-B879-3317-15A4-BEBED8DDFEAC}" dt="2018-10-22T10:52:26.790" v="70"/>
      <pc:docMkLst>
        <pc:docMk/>
      </pc:docMkLst>
      <pc:sldChg chg="addSp delSp modSp new mod modClrScheme chgLayout">
        <pc:chgData name="De Ryck Wouter" userId="S::wouter.deryck@kb.vlaanderen.be::b5c88e1e-f90b-43db-a260-a11b3bb4cf1f" providerId="AD" clId="Web-{CF6653C7-B879-3317-15A4-BEBED8DDFEAC}" dt="2018-10-22T10:52:26.790" v="70"/>
        <pc:sldMkLst>
          <pc:docMk/>
          <pc:sldMk cId="1643678223" sldId="802"/>
        </pc:sldMkLst>
        <pc:spChg chg="del mod ord">
          <ac:chgData name="De Ryck Wouter" userId="S::wouter.deryck@kb.vlaanderen.be::b5c88e1e-f90b-43db-a260-a11b3bb4cf1f" providerId="AD" clId="Web-{CF6653C7-B879-3317-15A4-BEBED8DDFEAC}" dt="2018-10-22T10:50:41.495" v="14"/>
          <ac:spMkLst>
            <pc:docMk/>
            <pc:sldMk cId="1643678223" sldId="802"/>
            <ac:spMk id="2" creationId="{D42D32AA-EA74-4B13-B2B0-F1DAD40B6D2E}"/>
          </ac:spMkLst>
        </pc:spChg>
        <pc:spChg chg="del mod ord">
          <ac:chgData name="De Ryck Wouter" userId="S::wouter.deryck@kb.vlaanderen.be::b5c88e1e-f90b-43db-a260-a11b3bb4cf1f" providerId="AD" clId="Web-{CF6653C7-B879-3317-15A4-BEBED8DDFEAC}" dt="2018-10-22T10:50:41.479" v="13"/>
          <ac:spMkLst>
            <pc:docMk/>
            <pc:sldMk cId="1643678223" sldId="802"/>
            <ac:spMk id="3" creationId="{2339775D-EA98-47B5-A225-4C10A2F440BB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47.025" v="61" actId="1076"/>
          <ac:spMkLst>
            <pc:docMk/>
            <pc:sldMk cId="1643678223" sldId="802"/>
            <ac:spMk id="5" creationId="{D3D50985-7DB3-4D7E-A5F3-504B94736028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47.025" v="62" actId="1076"/>
          <ac:spMkLst>
            <pc:docMk/>
            <pc:sldMk cId="1643678223" sldId="802"/>
            <ac:spMk id="7" creationId="{0534F07F-B81A-499A-B58C-12FA4DF7B10D}"/>
          </ac:spMkLst>
        </pc:spChg>
        <pc:spChg chg="add">
          <ac:chgData name="De Ryck Wouter" userId="S::wouter.deryck@kb.vlaanderen.be::b5c88e1e-f90b-43db-a260-a11b3bb4cf1f" providerId="AD" clId="Web-{CF6653C7-B879-3317-15A4-BEBED8DDFEAC}" dt="2018-10-22T10:50:32.511" v="4"/>
          <ac:spMkLst>
            <pc:docMk/>
            <pc:sldMk cId="1643678223" sldId="802"/>
            <ac:spMk id="9" creationId="{DF2D5258-3E3F-4AFD-B2C4-8DEBBFE72484}"/>
          </ac:spMkLst>
        </pc:spChg>
        <pc:spChg chg="add">
          <ac:chgData name="De Ryck Wouter" userId="S::wouter.deryck@kb.vlaanderen.be::b5c88e1e-f90b-43db-a260-a11b3bb4cf1f" providerId="AD" clId="Web-{CF6653C7-B879-3317-15A4-BEBED8DDFEAC}" dt="2018-10-22T10:50:32.526" v="5"/>
          <ac:spMkLst>
            <pc:docMk/>
            <pc:sldMk cId="1643678223" sldId="802"/>
            <ac:spMk id="11" creationId="{CD74010F-E9F9-4585-A45A-679B21BF9863}"/>
          </ac:spMkLst>
        </pc:spChg>
        <pc:spChg chg="add">
          <ac:chgData name="De Ryck Wouter" userId="S::wouter.deryck@kb.vlaanderen.be::b5c88e1e-f90b-43db-a260-a11b3bb4cf1f" providerId="AD" clId="Web-{CF6653C7-B879-3317-15A4-BEBED8DDFEAC}" dt="2018-10-22T10:50:32.542" v="6"/>
          <ac:spMkLst>
            <pc:docMk/>
            <pc:sldMk cId="1643678223" sldId="802"/>
            <ac:spMk id="13" creationId="{7FBA2D7B-F454-4F63-83F0-E2148140EB5F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0:57.541" v="17" actId="1076"/>
          <ac:spMkLst>
            <pc:docMk/>
            <pc:sldMk cId="1643678223" sldId="802"/>
            <ac:spMk id="15" creationId="{5D7F5ECF-74FE-4C58-BEC0-48DAFA61F215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0:57.557" v="18" actId="1076"/>
          <ac:spMkLst>
            <pc:docMk/>
            <pc:sldMk cId="1643678223" sldId="802"/>
            <ac:spMk id="17" creationId="{3FDA19F1-8C5B-490F-960B-CF9C71A11A04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42.041" v="58" actId="1076"/>
          <ac:spMkLst>
            <pc:docMk/>
            <pc:sldMk cId="1643678223" sldId="802"/>
            <ac:spMk id="19" creationId="{79E1098B-712B-4D8F-82D8-A6519AC3F1ED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0:57.557" v="19" actId="1076"/>
          <ac:spMkLst>
            <pc:docMk/>
            <pc:sldMk cId="1643678223" sldId="802"/>
            <ac:spMk id="21" creationId="{9547894D-2108-4B25-B633-91C423FA9E7A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42.009" v="56" actId="1076"/>
          <ac:spMkLst>
            <pc:docMk/>
            <pc:sldMk cId="1643678223" sldId="802"/>
            <ac:spMk id="23" creationId="{7D7E315C-1B7C-484D-9498-AA133A063D09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42.025" v="57" actId="1076"/>
          <ac:spMkLst>
            <pc:docMk/>
            <pc:sldMk cId="1643678223" sldId="802"/>
            <ac:spMk id="25" creationId="{877BCD6A-E0A8-4732-A306-A68A6C482CEC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5"/>
          <ac:spMkLst>
            <pc:docMk/>
            <pc:sldMk cId="1643678223" sldId="802"/>
            <ac:spMk id="27" creationId="{D6362BB3-F4E3-4837-A26E-6E74486E9A59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4"/>
          <ac:spMkLst>
            <pc:docMk/>
            <pc:sldMk cId="1643678223" sldId="802"/>
            <ac:spMk id="29" creationId="{CF2B0AEE-43DF-4888-9477-79941E384427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3"/>
          <ac:spMkLst>
            <pc:docMk/>
            <pc:sldMk cId="1643678223" sldId="802"/>
            <ac:spMk id="31" creationId="{A32F0B43-3687-4F2D-8315-8237FDDBA00C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2"/>
          <ac:spMkLst>
            <pc:docMk/>
            <pc:sldMk cId="1643678223" sldId="802"/>
            <ac:spMk id="33" creationId="{7EF85A68-F026-4EF5-B05E-847751C8BDC3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1"/>
          <ac:spMkLst>
            <pc:docMk/>
            <pc:sldMk cId="1643678223" sldId="802"/>
            <ac:spMk id="35" creationId="{7592A94F-D66F-4569-A9FA-75CED2DA47BC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40"/>
          <ac:spMkLst>
            <pc:docMk/>
            <pc:sldMk cId="1643678223" sldId="802"/>
            <ac:spMk id="37" creationId="{B1E5CF65-1124-4A3E-9405-62F669D11334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39"/>
          <ac:spMkLst>
            <pc:docMk/>
            <pc:sldMk cId="1643678223" sldId="802"/>
            <ac:spMk id="39" creationId="{89BD2761-AF23-4BC9-AA41-3CC9C57056C3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38"/>
          <ac:spMkLst>
            <pc:docMk/>
            <pc:sldMk cId="1643678223" sldId="802"/>
            <ac:spMk id="41" creationId="{01452A1B-F38D-4260-86B0-5ACEE0B7D82A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98" v="37"/>
          <ac:spMkLst>
            <pc:docMk/>
            <pc:sldMk cId="1643678223" sldId="802"/>
            <ac:spMk id="43" creationId="{EBFC7E47-4887-40A9-AA3F-B7189D0153CD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82" v="36"/>
          <ac:spMkLst>
            <pc:docMk/>
            <pc:sldMk cId="1643678223" sldId="802"/>
            <ac:spMk id="45" creationId="{912E3064-CAD7-4ED4-899C-0933B43B85EB}"/>
          </ac:spMkLst>
        </pc:spChg>
        <pc:spChg chg="add del">
          <ac:chgData name="De Ryck Wouter" userId="S::wouter.deryck@kb.vlaanderen.be::b5c88e1e-f90b-43db-a260-a11b3bb4cf1f" providerId="AD" clId="Web-{CF6653C7-B879-3317-15A4-BEBED8DDFEAC}" dt="2018-10-22T10:51:05.682" v="35"/>
          <ac:spMkLst>
            <pc:docMk/>
            <pc:sldMk cId="1643678223" sldId="802"/>
            <ac:spMk id="47" creationId="{D12EF154-32AA-444B-ABF1-D2605DA8D398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13.057" v="50" actId="1076"/>
          <ac:spMkLst>
            <pc:docMk/>
            <pc:sldMk cId="1643678223" sldId="802"/>
            <ac:spMk id="48" creationId="{84A0E902-FEB7-4603-80F2-12C0BA00231E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13.072" v="51" actId="1076"/>
          <ac:spMkLst>
            <pc:docMk/>
            <pc:sldMk cId="1643678223" sldId="802"/>
            <ac:spMk id="49" creationId="{A4C66C5F-6686-4C0D-A912-7A466D3CBEA3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2:26.790" v="70"/>
          <ac:spMkLst>
            <pc:docMk/>
            <pc:sldMk cId="1643678223" sldId="802"/>
            <ac:spMk id="50" creationId="{EDB013AA-1C37-4967-B988-99BB2110F131}"/>
          </ac:spMkLst>
        </pc:spChg>
        <pc:spChg chg="add mod">
          <ac:chgData name="De Ryck Wouter" userId="S::wouter.deryck@kb.vlaanderen.be::b5c88e1e-f90b-43db-a260-a11b3bb4cf1f" providerId="AD" clId="Web-{CF6653C7-B879-3317-15A4-BEBED8DDFEAC}" dt="2018-10-22T10:51:55.353" v="66" actId="1076"/>
          <ac:spMkLst>
            <pc:docMk/>
            <pc:sldMk cId="1643678223" sldId="802"/>
            <ac:spMk id="51" creationId="{B4135F9B-7DC7-4ACB-8FB9-5359AE148761}"/>
          </ac:spMkLst>
        </pc:spChg>
      </pc:sldChg>
    </pc:docChg>
  </pc:docChgLst>
  <pc:docChgLst>
    <pc:chgData name="Oste Naomi" userId="S::naomi.oste@kb.vlaanderen.be::90b5afca-8bab-4140-a932-d0f26e877fca" providerId="AD" clId="Web-{72B92594-AC36-9131-C5EF-645993CF547C}"/>
    <pc:docChg chg="addSld delSld modSld sldOrd">
      <pc:chgData name="Oste Naomi" userId="S::naomi.oste@kb.vlaanderen.be::90b5afca-8bab-4140-a932-d0f26e877fca" providerId="AD" clId="Web-{72B92594-AC36-9131-C5EF-645993CF547C}" dt="2018-09-30T11:07:49.240" v="1107" actId="20577"/>
      <pc:docMkLst>
        <pc:docMk/>
      </pc:docMkLst>
    </pc:docChg>
  </pc:docChgLst>
  <pc:docChgLst>
    <pc:chgData name="Diddens Dirk" userId="e726f0cc-cd38-4d67-9278-d671e8e1b09b" providerId="ADAL" clId="{06052C19-106A-41BF-B361-A77E9C3B2D5C}"/>
    <pc:docChg chg="undo redo custSel addSld delSld modSld sldOrd">
      <pc:chgData name="Diddens Dirk" userId="e726f0cc-cd38-4d67-9278-d671e8e1b09b" providerId="ADAL" clId="{06052C19-106A-41BF-B361-A77E9C3B2D5C}" dt="2018-10-18T14:59:10.355" v="2765" actId="20577"/>
      <pc:docMkLst>
        <pc:docMk/>
      </pc:docMkLst>
      <pc:sldChg chg="modSp">
        <pc:chgData name="Diddens Dirk" userId="e726f0cc-cd38-4d67-9278-d671e8e1b09b" providerId="ADAL" clId="{06052C19-106A-41BF-B361-A77E9C3B2D5C}" dt="2018-10-16T09:00:36.306" v="5" actId="20577"/>
        <pc:sldMkLst>
          <pc:docMk/>
          <pc:sldMk cId="1456324160" sldId="257"/>
        </pc:sldMkLst>
        <pc:spChg chg="mod">
          <ac:chgData name="Diddens Dirk" userId="e726f0cc-cd38-4d67-9278-d671e8e1b09b" providerId="ADAL" clId="{06052C19-106A-41BF-B361-A77E9C3B2D5C}" dt="2018-10-16T09:00:36.306" v="5" actId="20577"/>
          <ac:spMkLst>
            <pc:docMk/>
            <pc:sldMk cId="1456324160" sldId="257"/>
            <ac:spMk id="7" creationId="{00000000-0000-0000-0000-000000000000}"/>
          </ac:spMkLst>
        </pc:spChg>
      </pc:sldChg>
      <pc:sldChg chg="modSp">
        <pc:chgData name="Diddens Dirk" userId="e726f0cc-cd38-4d67-9278-d671e8e1b09b" providerId="ADAL" clId="{06052C19-106A-41BF-B361-A77E9C3B2D5C}" dt="2018-10-16T09:00:47.016" v="7" actId="27636"/>
        <pc:sldMkLst>
          <pc:docMk/>
          <pc:sldMk cId="1668269331" sldId="644"/>
        </pc:sldMkLst>
        <pc:spChg chg="mod">
          <ac:chgData name="Diddens Dirk" userId="e726f0cc-cd38-4d67-9278-d671e8e1b09b" providerId="ADAL" clId="{06052C19-106A-41BF-B361-A77E9C3B2D5C}" dt="2018-10-16T09:00:47.016" v="7" actId="27636"/>
          <ac:spMkLst>
            <pc:docMk/>
            <pc:sldMk cId="1668269331" sldId="644"/>
            <ac:spMk id="8" creationId="{00000000-0000-0000-0000-000000000000}"/>
          </ac:spMkLst>
        </pc:spChg>
      </pc:sldChg>
      <pc:sldChg chg="modSp add del">
        <pc:chgData name="Diddens Dirk" userId="e726f0cc-cd38-4d67-9278-d671e8e1b09b" providerId="ADAL" clId="{06052C19-106A-41BF-B361-A77E9C3B2D5C}" dt="2018-10-16T09:02:44.596" v="100" actId="20577"/>
        <pc:sldMkLst>
          <pc:docMk/>
          <pc:sldMk cId="4233182228" sldId="669"/>
        </pc:sldMkLst>
        <pc:spChg chg="mod">
          <ac:chgData name="Diddens Dirk" userId="e726f0cc-cd38-4d67-9278-d671e8e1b09b" providerId="ADAL" clId="{06052C19-106A-41BF-B361-A77E9C3B2D5C}" dt="2018-10-16T09:02:44.596" v="100" actId="20577"/>
          <ac:spMkLst>
            <pc:docMk/>
            <pc:sldMk cId="4233182228" sldId="669"/>
            <ac:spMk id="2" creationId="{6631E325-D9E3-4BF5-894D-B566827CADB6}"/>
          </ac:spMkLst>
        </pc:spChg>
      </pc:sldChg>
      <pc:sldChg chg="add del modTransition">
        <pc:chgData name="Diddens Dirk" userId="e726f0cc-cd38-4d67-9278-d671e8e1b09b" providerId="ADAL" clId="{06052C19-106A-41BF-B361-A77E9C3B2D5C}" dt="2018-10-18T08:06:41.604" v="2235" actId="2696"/>
        <pc:sldMkLst>
          <pc:docMk/>
          <pc:sldMk cId="752789452" sldId="707"/>
        </pc:sldMkLst>
      </pc:sldChg>
      <pc:sldChg chg="addSp delSp modSp ord">
        <pc:chgData name="Diddens Dirk" userId="e726f0cc-cd38-4d67-9278-d671e8e1b09b" providerId="ADAL" clId="{06052C19-106A-41BF-B361-A77E9C3B2D5C}" dt="2018-10-18T09:45:32.265" v="2520" actId="20577"/>
        <pc:sldMkLst>
          <pc:docMk/>
          <pc:sldMk cId="1111627459" sldId="710"/>
        </pc:sldMkLst>
        <pc:spChg chg="mod">
          <ac:chgData name="Diddens Dirk" userId="e726f0cc-cd38-4d67-9278-d671e8e1b09b" providerId="ADAL" clId="{06052C19-106A-41BF-B361-A77E9C3B2D5C}" dt="2018-10-18T09:45:32.265" v="2520" actId="20577"/>
          <ac:spMkLst>
            <pc:docMk/>
            <pc:sldMk cId="1111627459" sldId="710"/>
            <ac:spMk id="2" creationId="{FB84F663-5AEC-4D2E-91EA-CE69A551099A}"/>
          </ac:spMkLst>
        </pc:spChg>
        <pc:spChg chg="mod">
          <ac:chgData name="Diddens Dirk" userId="e726f0cc-cd38-4d67-9278-d671e8e1b09b" providerId="ADAL" clId="{06052C19-106A-41BF-B361-A77E9C3B2D5C}" dt="2018-10-16T09:27:20.906" v="135" actId="20577"/>
          <ac:spMkLst>
            <pc:docMk/>
            <pc:sldMk cId="1111627459" sldId="710"/>
            <ac:spMk id="3" creationId="{06916537-3100-466B-9594-094015C8621D}"/>
          </ac:spMkLst>
        </pc:spChg>
        <pc:picChg chg="add mod">
          <ac:chgData name="Diddens Dirk" userId="e726f0cc-cd38-4d67-9278-d671e8e1b09b" providerId="ADAL" clId="{06052C19-106A-41BF-B361-A77E9C3B2D5C}" dt="2018-10-18T08:18:11.271" v="2244" actId="1076"/>
          <ac:picMkLst>
            <pc:docMk/>
            <pc:sldMk cId="1111627459" sldId="710"/>
            <ac:picMk id="7" creationId="{62B3A204-8F0A-4DBD-8178-93DA85F19F3B}"/>
          </ac:picMkLst>
        </pc:picChg>
        <pc:picChg chg="del">
          <ac:chgData name="Diddens Dirk" userId="e726f0cc-cd38-4d67-9278-d671e8e1b09b" providerId="ADAL" clId="{06052C19-106A-41BF-B361-A77E9C3B2D5C}" dt="2018-10-16T12:16:00.271" v="136" actId="478"/>
          <ac:picMkLst>
            <pc:docMk/>
            <pc:sldMk cId="1111627459" sldId="710"/>
            <ac:picMk id="7" creationId="{E42E4C74-63BA-43B8-B9EF-D31AC897A9A8}"/>
          </ac:picMkLst>
        </pc:picChg>
        <pc:picChg chg="add del mod">
          <ac:chgData name="Diddens Dirk" userId="e726f0cc-cd38-4d67-9278-d671e8e1b09b" providerId="ADAL" clId="{06052C19-106A-41BF-B361-A77E9C3B2D5C}" dt="2018-10-18T08:17:51.988" v="2240" actId="478"/>
          <ac:picMkLst>
            <pc:docMk/>
            <pc:sldMk cId="1111627459" sldId="710"/>
            <ac:picMk id="8" creationId="{C74E07F8-5784-4FFB-AA7C-2F491F2A0E43}"/>
          </ac:picMkLst>
        </pc:picChg>
      </pc:sldChg>
      <pc:sldChg chg="addSp modSp add">
        <pc:chgData name="Diddens Dirk" userId="e726f0cc-cd38-4d67-9278-d671e8e1b09b" providerId="ADAL" clId="{06052C19-106A-41BF-B361-A77E9C3B2D5C}" dt="2018-10-16T12:47:46.337" v="1056" actId="14"/>
        <pc:sldMkLst>
          <pc:docMk/>
          <pc:sldMk cId="616295747" sldId="716"/>
        </pc:sldMkLst>
        <pc:spChg chg="mod">
          <ac:chgData name="Diddens Dirk" userId="e726f0cc-cd38-4d67-9278-d671e8e1b09b" providerId="ADAL" clId="{06052C19-106A-41BF-B361-A77E9C3B2D5C}" dt="2018-10-16T12:47:46.337" v="1056" actId="14"/>
          <ac:spMkLst>
            <pc:docMk/>
            <pc:sldMk cId="616295747" sldId="716"/>
            <ac:spMk id="2" creationId="{A6FFF07E-C8F8-45EF-B6FA-3D4220078F0C}"/>
          </ac:spMkLst>
        </pc:spChg>
        <pc:spChg chg="mod">
          <ac:chgData name="Diddens Dirk" userId="e726f0cc-cd38-4d67-9278-d671e8e1b09b" providerId="ADAL" clId="{06052C19-106A-41BF-B361-A77E9C3B2D5C}" dt="2018-10-16T12:21:22.461" v="312" actId="20577"/>
          <ac:spMkLst>
            <pc:docMk/>
            <pc:sldMk cId="616295747" sldId="716"/>
            <ac:spMk id="3" creationId="{7FDF620C-BB30-4C9B-905B-EA7C1249DE6C}"/>
          </ac:spMkLst>
        </pc:spChg>
        <pc:picChg chg="add mod modCrop">
          <ac:chgData name="Diddens Dirk" userId="e726f0cc-cd38-4d67-9278-d671e8e1b09b" providerId="ADAL" clId="{06052C19-106A-41BF-B361-A77E9C3B2D5C}" dt="2018-10-16T12:23:24.710" v="449" actId="1076"/>
          <ac:picMkLst>
            <pc:docMk/>
            <pc:sldMk cId="616295747" sldId="716"/>
            <ac:picMk id="7" creationId="{5D360C34-73C7-4ED1-9309-0F075BC69C40}"/>
          </ac:picMkLst>
        </pc:picChg>
      </pc:sldChg>
      <pc:sldChg chg="addSp delSp modSp add">
        <pc:chgData name="Diddens Dirk" userId="e726f0cc-cd38-4d67-9278-d671e8e1b09b" providerId="ADAL" clId="{06052C19-106A-41BF-B361-A77E9C3B2D5C}" dt="2018-10-16T12:48:06.774" v="1060" actId="6549"/>
        <pc:sldMkLst>
          <pc:docMk/>
          <pc:sldMk cId="3381183333" sldId="717"/>
        </pc:sldMkLst>
        <pc:spChg chg="mod">
          <ac:chgData name="Diddens Dirk" userId="e726f0cc-cd38-4d67-9278-d671e8e1b09b" providerId="ADAL" clId="{06052C19-106A-41BF-B361-A77E9C3B2D5C}" dt="2018-10-16T12:48:06.774" v="1060" actId="6549"/>
          <ac:spMkLst>
            <pc:docMk/>
            <pc:sldMk cId="3381183333" sldId="717"/>
            <ac:spMk id="2" creationId="{A6FFF07E-C8F8-45EF-B6FA-3D4220078F0C}"/>
          </ac:spMkLst>
        </pc:spChg>
        <pc:picChg chg="del">
          <ac:chgData name="Diddens Dirk" userId="e726f0cc-cd38-4d67-9278-d671e8e1b09b" providerId="ADAL" clId="{06052C19-106A-41BF-B361-A77E9C3B2D5C}" dt="2018-10-16T12:23:37.909" v="457" actId="478"/>
          <ac:picMkLst>
            <pc:docMk/>
            <pc:sldMk cId="3381183333" sldId="717"/>
            <ac:picMk id="7" creationId="{5D360C34-73C7-4ED1-9309-0F075BC69C40}"/>
          </ac:picMkLst>
        </pc:picChg>
        <pc:picChg chg="add mod">
          <ac:chgData name="Diddens Dirk" userId="e726f0cc-cd38-4d67-9278-d671e8e1b09b" providerId="ADAL" clId="{06052C19-106A-41BF-B361-A77E9C3B2D5C}" dt="2018-10-16T12:28:01.960" v="584" actId="1076"/>
          <ac:picMkLst>
            <pc:docMk/>
            <pc:sldMk cId="3381183333" sldId="717"/>
            <ac:picMk id="8" creationId="{39449DFF-1FE4-4BA5-96F1-938397EC2F44}"/>
          </ac:picMkLst>
        </pc:picChg>
      </pc:sldChg>
      <pc:sldChg chg="addSp delSp modSp add">
        <pc:chgData name="Diddens Dirk" userId="e726f0cc-cd38-4d67-9278-d671e8e1b09b" providerId="ADAL" clId="{06052C19-106A-41BF-B361-A77E9C3B2D5C}" dt="2018-10-18T08:33:21.016" v="2434" actId="1076"/>
        <pc:sldMkLst>
          <pc:docMk/>
          <pc:sldMk cId="2292449608" sldId="718"/>
        </pc:sldMkLst>
        <pc:spChg chg="mod">
          <ac:chgData name="Diddens Dirk" userId="e726f0cc-cd38-4d67-9278-d671e8e1b09b" providerId="ADAL" clId="{06052C19-106A-41BF-B361-A77E9C3B2D5C}" dt="2018-10-18T08:32:40.622" v="2432" actId="20577"/>
          <ac:spMkLst>
            <pc:docMk/>
            <pc:sldMk cId="2292449608" sldId="718"/>
            <ac:spMk id="2" creationId="{A6FFF07E-C8F8-45EF-B6FA-3D4220078F0C}"/>
          </ac:spMkLst>
        </pc:spChg>
        <pc:picChg chg="add mod">
          <ac:chgData name="Diddens Dirk" userId="e726f0cc-cd38-4d67-9278-d671e8e1b09b" providerId="ADAL" clId="{06052C19-106A-41BF-B361-A77E9C3B2D5C}" dt="2018-10-18T08:33:21.016" v="2434" actId="1076"/>
          <ac:picMkLst>
            <pc:docMk/>
            <pc:sldMk cId="2292449608" sldId="718"/>
            <ac:picMk id="6" creationId="{7D9BB0B5-4AD0-4A25-A63E-AB1A7181CABA}"/>
          </ac:picMkLst>
        </pc:picChg>
        <pc:picChg chg="del">
          <ac:chgData name="Diddens Dirk" userId="e726f0cc-cd38-4d67-9278-d671e8e1b09b" providerId="ADAL" clId="{06052C19-106A-41BF-B361-A77E9C3B2D5C}" dt="2018-10-16T12:24:53.001" v="480" actId="478"/>
          <ac:picMkLst>
            <pc:docMk/>
            <pc:sldMk cId="2292449608" sldId="718"/>
            <ac:picMk id="8" creationId="{39449DFF-1FE4-4BA5-96F1-938397EC2F44}"/>
          </ac:picMkLst>
        </pc:picChg>
      </pc:sldChg>
      <pc:sldChg chg="modSp add">
        <pc:chgData name="Diddens Dirk" userId="e726f0cc-cd38-4d67-9278-d671e8e1b09b" providerId="ADAL" clId="{06052C19-106A-41BF-B361-A77E9C3B2D5C}" dt="2018-10-18T07:09:24.348" v="2032" actId="20577"/>
        <pc:sldMkLst>
          <pc:docMk/>
          <pc:sldMk cId="2444689721" sldId="719"/>
        </pc:sldMkLst>
        <pc:spChg chg="mod">
          <ac:chgData name="Diddens Dirk" userId="e726f0cc-cd38-4d67-9278-d671e8e1b09b" providerId="ADAL" clId="{06052C19-106A-41BF-B361-A77E9C3B2D5C}" dt="2018-10-18T07:09:24.348" v="2032" actId="20577"/>
          <ac:spMkLst>
            <pc:docMk/>
            <pc:sldMk cId="2444689721" sldId="719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8T07:42:59.927" v="2136" actId="20577"/>
        <pc:sldMkLst>
          <pc:docMk/>
          <pc:sldMk cId="1226430509" sldId="720"/>
        </pc:sldMkLst>
        <pc:spChg chg="mod">
          <ac:chgData name="Diddens Dirk" userId="e726f0cc-cd38-4d67-9278-d671e8e1b09b" providerId="ADAL" clId="{06052C19-106A-41BF-B361-A77E9C3B2D5C}" dt="2018-10-18T07:42:59.927" v="2136" actId="20577"/>
          <ac:spMkLst>
            <pc:docMk/>
            <pc:sldMk cId="1226430509" sldId="720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6T13:03:11.884" v="1876" actId="20577"/>
        <pc:sldMkLst>
          <pc:docMk/>
          <pc:sldMk cId="526914903" sldId="721"/>
        </pc:sldMkLst>
        <pc:spChg chg="mod">
          <ac:chgData name="Diddens Dirk" userId="e726f0cc-cd38-4d67-9278-d671e8e1b09b" providerId="ADAL" clId="{06052C19-106A-41BF-B361-A77E9C3B2D5C}" dt="2018-10-16T13:03:11.884" v="1876" actId="20577"/>
          <ac:spMkLst>
            <pc:docMk/>
            <pc:sldMk cId="526914903" sldId="721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8T14:07:28.575" v="2747" actId="14"/>
        <pc:sldMkLst>
          <pc:docMk/>
          <pc:sldMk cId="1918092095" sldId="722"/>
        </pc:sldMkLst>
        <pc:spChg chg="mod">
          <ac:chgData name="Diddens Dirk" userId="e726f0cc-cd38-4d67-9278-d671e8e1b09b" providerId="ADAL" clId="{06052C19-106A-41BF-B361-A77E9C3B2D5C}" dt="2018-10-18T14:07:28.575" v="2747" actId="14"/>
          <ac:spMkLst>
            <pc:docMk/>
            <pc:sldMk cId="1918092095" sldId="722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8T14:07:50.115" v="2755" actId="404"/>
        <pc:sldMkLst>
          <pc:docMk/>
          <pc:sldMk cId="2321600036" sldId="725"/>
        </pc:sldMkLst>
        <pc:spChg chg="mod">
          <ac:chgData name="Diddens Dirk" userId="e726f0cc-cd38-4d67-9278-d671e8e1b09b" providerId="ADAL" clId="{06052C19-106A-41BF-B361-A77E9C3B2D5C}" dt="2018-10-18T14:07:50.115" v="2755" actId="404"/>
          <ac:spMkLst>
            <pc:docMk/>
            <pc:sldMk cId="2321600036" sldId="725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8T14:05:46.342" v="2684" actId="20577"/>
        <pc:sldMkLst>
          <pc:docMk/>
          <pc:sldMk cId="1788319578" sldId="726"/>
        </pc:sldMkLst>
        <pc:spChg chg="mod">
          <ac:chgData name="Diddens Dirk" userId="e726f0cc-cd38-4d67-9278-d671e8e1b09b" providerId="ADAL" clId="{06052C19-106A-41BF-B361-A77E9C3B2D5C}" dt="2018-10-18T14:05:46.342" v="2684" actId="20577"/>
          <ac:spMkLst>
            <pc:docMk/>
            <pc:sldMk cId="1788319578" sldId="726"/>
            <ac:spMk id="2" creationId="{A6FFF07E-C8F8-45EF-B6FA-3D4220078F0C}"/>
          </ac:spMkLst>
        </pc:spChg>
      </pc:sldChg>
      <pc:sldChg chg="modSp add">
        <pc:chgData name="Diddens Dirk" userId="e726f0cc-cd38-4d67-9278-d671e8e1b09b" providerId="ADAL" clId="{06052C19-106A-41BF-B361-A77E9C3B2D5C}" dt="2018-10-18T14:06:20.243" v="2735" actId="27636"/>
        <pc:sldMkLst>
          <pc:docMk/>
          <pc:sldMk cId="679852860" sldId="727"/>
        </pc:sldMkLst>
        <pc:spChg chg="mod">
          <ac:chgData name="Diddens Dirk" userId="e726f0cc-cd38-4d67-9278-d671e8e1b09b" providerId="ADAL" clId="{06052C19-106A-41BF-B361-A77E9C3B2D5C}" dt="2018-10-18T14:06:20.243" v="2735" actId="27636"/>
          <ac:spMkLst>
            <pc:docMk/>
            <pc:sldMk cId="679852860" sldId="727"/>
            <ac:spMk id="2" creationId="{A6FFF07E-C8F8-45EF-B6FA-3D4220078F0C}"/>
          </ac:spMkLst>
        </pc:spChg>
      </pc:sldChg>
    </pc:docChg>
  </pc:docChgLst>
  <pc:docChgLst>
    <pc:chgData name="Oste Naomi" userId="S::naomi.oste@kb.vlaanderen.be::90b5afca-8bab-4140-a932-d0f26e877fca" providerId="AD" clId="Web-{E6F09303-2B23-03CC-8E8D-A6232BE4A339}"/>
    <pc:docChg chg="modSld">
      <pc:chgData name="Oste Naomi" userId="S::naomi.oste@kb.vlaanderen.be::90b5afca-8bab-4140-a932-d0f26e877fca" providerId="AD" clId="Web-{E6F09303-2B23-03CC-8E8D-A6232BE4A339}" dt="2018-09-28T15:45:08.094" v="5" actId="20577"/>
      <pc:docMkLst>
        <pc:docMk/>
      </pc:docMkLst>
      <pc:sldChg chg="modSp">
        <pc:chgData name="Oste Naomi" userId="S::naomi.oste@kb.vlaanderen.be::90b5afca-8bab-4140-a932-d0f26e877fca" providerId="AD" clId="Web-{E6F09303-2B23-03CC-8E8D-A6232BE4A339}" dt="2018-09-28T15:45:08.078" v="4" actId="20577"/>
        <pc:sldMkLst>
          <pc:docMk/>
          <pc:sldMk cId="1668269331" sldId="644"/>
        </pc:sldMkLst>
        <pc:spChg chg="mod">
          <ac:chgData name="Oste Naomi" userId="S::naomi.oste@kb.vlaanderen.be::90b5afca-8bab-4140-a932-d0f26e877fca" providerId="AD" clId="Web-{E6F09303-2B23-03CC-8E8D-A6232BE4A339}" dt="2018-09-28T15:45:08.078" v="4" actId="20577"/>
          <ac:spMkLst>
            <pc:docMk/>
            <pc:sldMk cId="1668269331" sldId="644"/>
            <ac:spMk id="8" creationId="{00000000-0000-0000-0000-000000000000}"/>
          </ac:spMkLst>
        </pc:spChg>
      </pc:sldChg>
    </pc:docChg>
  </pc:docChgLst>
  <pc:docChgLst>
    <pc:chgData name="Oste Naomi" userId="S::naomi.oste@kb.vlaanderen.be::90b5afca-8bab-4140-a932-d0f26e877fca" providerId="AD" clId="Web-{5DB4133A-6928-9DFF-BED1-C9BB8C6CB86F}"/>
    <pc:docChg chg="modSld">
      <pc:chgData name="Oste Naomi" userId="S::naomi.oste@kb.vlaanderen.be::90b5afca-8bab-4140-a932-d0f26e877fca" providerId="AD" clId="Web-{5DB4133A-6928-9DFF-BED1-C9BB8C6CB86F}" dt="2018-10-20T14:42:24.578" v="698"/>
      <pc:docMkLst>
        <pc:docMk/>
      </pc:docMkLst>
      <pc:sldChg chg="modSp modNotes">
        <pc:chgData name="Oste Naomi" userId="S::naomi.oste@kb.vlaanderen.be::90b5afca-8bab-4140-a932-d0f26e877fca" providerId="AD" clId="Web-{5DB4133A-6928-9DFF-BED1-C9BB8C6CB86F}" dt="2018-10-20T14:42:24.578" v="698"/>
        <pc:sldMkLst>
          <pc:docMk/>
          <pc:sldMk cId="463108242" sldId="786"/>
        </pc:sldMkLst>
        <pc:spChg chg="mod">
          <ac:chgData name="Oste Naomi" userId="S::naomi.oste@kb.vlaanderen.be::90b5afca-8bab-4140-a932-d0f26e877fca" providerId="AD" clId="Web-{5DB4133A-6928-9DFF-BED1-C9BB8C6CB86F}" dt="2018-10-20T14:38:24.110" v="662" actId="20577"/>
          <ac:spMkLst>
            <pc:docMk/>
            <pc:sldMk cId="463108242" sldId="786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5DB4133A-6928-9DFF-BED1-C9BB8C6CB86F}" dt="2018-10-20T14:31:18.485" v="301" actId="20577"/>
          <ac:spMkLst>
            <pc:docMk/>
            <pc:sldMk cId="463108242" sldId="786"/>
            <ac:spMk id="3" creationId="{330872A7-03AB-3D45-A1FD-EA91C260C2B2}"/>
          </ac:spMkLst>
        </pc:spChg>
      </pc:sldChg>
      <pc:sldChg chg="modSp">
        <pc:chgData name="Oste Naomi" userId="S::naomi.oste@kb.vlaanderen.be::90b5afca-8bab-4140-a932-d0f26e877fca" providerId="AD" clId="Web-{5DB4133A-6928-9DFF-BED1-C9BB8C6CB86F}" dt="2018-10-20T14:26:52.659" v="34" actId="20577"/>
        <pc:sldMkLst>
          <pc:docMk/>
          <pc:sldMk cId="3609233645" sldId="787"/>
        </pc:sldMkLst>
        <pc:spChg chg="mod">
          <ac:chgData name="Oste Naomi" userId="S::naomi.oste@kb.vlaanderen.be::90b5afca-8bab-4140-a932-d0f26e877fca" providerId="AD" clId="Web-{5DB4133A-6928-9DFF-BED1-C9BB8C6CB86F}" dt="2018-10-20T14:15:12.369" v="6" actId="20577"/>
          <ac:spMkLst>
            <pc:docMk/>
            <pc:sldMk cId="3609233645" sldId="787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5DB4133A-6928-9DFF-BED1-C9BB8C6CB86F}" dt="2018-10-20T14:26:52.659" v="34" actId="20577"/>
          <ac:spMkLst>
            <pc:docMk/>
            <pc:sldMk cId="3609233645" sldId="787"/>
            <ac:spMk id="3" creationId="{330872A7-03AB-3D45-A1FD-EA91C260C2B2}"/>
          </ac:spMkLst>
        </pc:spChg>
      </pc:sldChg>
    </pc:docChg>
  </pc:docChgLst>
  <pc:docChgLst>
    <pc:chgData name="Diddens Dirk" userId="S::dirk.diddens@kb.vlaanderen.be::e726f0cc-cd38-4d67-9278-d671e8e1b09b" providerId="AD" clId="Web-{094A25E1-0C19-4A7F-C93C-41F19AB949A3}"/>
    <pc:docChg chg="modSld">
      <pc:chgData name="Diddens Dirk" userId="S::dirk.diddens@kb.vlaanderen.be::e726f0cc-cd38-4d67-9278-d671e8e1b09b" providerId="AD" clId="Web-{094A25E1-0C19-4A7F-C93C-41F19AB949A3}" dt="2018-10-01T07:19:33.265" v="15" actId="1076"/>
      <pc:docMkLst>
        <pc:docMk/>
      </pc:docMkLst>
      <pc:sldChg chg="modSp">
        <pc:chgData name="Diddens Dirk" userId="S::dirk.diddens@kb.vlaanderen.be::e726f0cc-cd38-4d67-9278-d671e8e1b09b" providerId="AD" clId="Web-{094A25E1-0C19-4A7F-C93C-41F19AB949A3}" dt="2018-10-01T07:19:33.265" v="15" actId="1076"/>
        <pc:sldMkLst>
          <pc:docMk/>
          <pc:sldMk cId="752789452" sldId="707"/>
        </pc:sldMkLst>
        <pc:spChg chg="mod">
          <ac:chgData name="Diddens Dirk" userId="S::dirk.diddens@kb.vlaanderen.be::e726f0cc-cd38-4d67-9278-d671e8e1b09b" providerId="AD" clId="Web-{094A25E1-0C19-4A7F-C93C-41F19AB949A3}" dt="2018-10-01T07:12:49.353" v="8" actId="20577"/>
          <ac:spMkLst>
            <pc:docMk/>
            <pc:sldMk cId="752789452" sldId="707"/>
            <ac:spMk id="2" creationId="{E47A7F90-DE46-4231-B240-58ABA14101C6}"/>
          </ac:spMkLst>
        </pc:spChg>
        <pc:picChg chg="mod">
          <ac:chgData name="Diddens Dirk" userId="S::dirk.diddens@kb.vlaanderen.be::e726f0cc-cd38-4d67-9278-d671e8e1b09b" providerId="AD" clId="Web-{094A25E1-0C19-4A7F-C93C-41F19AB949A3}" dt="2018-10-01T07:19:33.265" v="15" actId="1076"/>
          <ac:picMkLst>
            <pc:docMk/>
            <pc:sldMk cId="752789452" sldId="707"/>
            <ac:picMk id="6" creationId="{E76624C9-8DA9-4DB4-B345-B87ACE971463}"/>
          </ac:picMkLst>
        </pc:picChg>
      </pc:sldChg>
      <pc:sldChg chg="modSp">
        <pc:chgData name="Diddens Dirk" userId="S::dirk.diddens@kb.vlaanderen.be::e726f0cc-cd38-4d67-9278-d671e8e1b09b" providerId="AD" clId="Web-{094A25E1-0C19-4A7F-C93C-41F19AB949A3}" dt="2018-10-01T07:12:45.337" v="2" actId="20577"/>
        <pc:sldMkLst>
          <pc:docMk/>
          <pc:sldMk cId="1111627459" sldId="710"/>
        </pc:sldMkLst>
        <pc:spChg chg="mod">
          <ac:chgData name="Diddens Dirk" userId="S::dirk.diddens@kb.vlaanderen.be::e726f0cc-cd38-4d67-9278-d671e8e1b09b" providerId="AD" clId="Web-{094A25E1-0C19-4A7F-C93C-41F19AB949A3}" dt="2018-10-01T07:12:45.337" v="2" actId="20577"/>
          <ac:spMkLst>
            <pc:docMk/>
            <pc:sldMk cId="1111627459" sldId="710"/>
            <ac:spMk id="2" creationId="{FB84F663-5AEC-4D2E-91EA-CE69A551099A}"/>
          </ac:spMkLst>
        </pc:spChg>
      </pc:sldChg>
    </pc:docChg>
  </pc:docChgLst>
  <pc:docChgLst>
    <pc:chgData name="De Ryck Wouter" userId="S::wouter.deryck@kb.vlaanderen.be::b5c88e1e-f90b-43db-a260-a11b3bb4cf1f" providerId="AD" clId="Web-{ABB298C2-DABC-6CF8-C2C3-FE2DB548A790}"/>
    <pc:docChg chg="modSld">
      <pc:chgData name="De Ryck Wouter" userId="S::wouter.deryck@kb.vlaanderen.be::b5c88e1e-f90b-43db-a260-a11b3bb4cf1f" providerId="AD" clId="Web-{ABB298C2-DABC-6CF8-C2C3-FE2DB548A790}" dt="2018-10-19T14:57:00.548" v="6" actId="20577"/>
      <pc:docMkLst>
        <pc:docMk/>
      </pc:docMkLst>
      <pc:sldChg chg="modSp">
        <pc:chgData name="De Ryck Wouter" userId="S::wouter.deryck@kb.vlaanderen.be::b5c88e1e-f90b-43db-a260-a11b3bb4cf1f" providerId="AD" clId="Web-{ABB298C2-DABC-6CF8-C2C3-FE2DB548A790}" dt="2018-10-19T14:57:00.548" v="6" actId="20577"/>
        <pc:sldMkLst>
          <pc:docMk/>
          <pc:sldMk cId="1643406365" sldId="779"/>
        </pc:sldMkLst>
        <pc:spChg chg="mod">
          <ac:chgData name="De Ryck Wouter" userId="S::wouter.deryck@kb.vlaanderen.be::b5c88e1e-f90b-43db-a260-a11b3bb4cf1f" providerId="AD" clId="Web-{ABB298C2-DABC-6CF8-C2C3-FE2DB548A790}" dt="2018-10-19T14:56:49.845" v="3" actId="20577"/>
          <ac:spMkLst>
            <pc:docMk/>
            <pc:sldMk cId="1643406365" sldId="779"/>
            <ac:spMk id="8" creationId="{5F738DC1-43CA-0B48-A874-4CDC4009DBA1}"/>
          </ac:spMkLst>
        </pc:spChg>
        <pc:spChg chg="mod">
          <ac:chgData name="De Ryck Wouter" userId="S::wouter.deryck@kb.vlaanderen.be::b5c88e1e-f90b-43db-a260-a11b3bb4cf1f" providerId="AD" clId="Web-{ABB298C2-DABC-6CF8-C2C3-FE2DB548A790}" dt="2018-10-19T14:57:00.548" v="6" actId="20577"/>
          <ac:spMkLst>
            <pc:docMk/>
            <pc:sldMk cId="1643406365" sldId="779"/>
            <ac:spMk id="10" creationId="{BDA4650A-1FA5-4992-A77B-8A4998B3EA5D}"/>
          </ac:spMkLst>
        </pc:spChg>
      </pc:sldChg>
    </pc:docChg>
  </pc:docChgLst>
  <pc:docChgLst>
    <pc:chgData name="Oste Naomi" userId="S::naomi.oste@kb.vlaanderen.be::90b5afca-8bab-4140-a932-d0f26e877fca" providerId="AD" clId="Web-{067EF887-345A-4802-1BF6-CB0B10479DEC}"/>
    <pc:docChg chg="modSld">
      <pc:chgData name="Oste Naomi" userId="S::naomi.oste@kb.vlaanderen.be::90b5afca-8bab-4140-a932-d0f26e877fca" providerId="AD" clId="Web-{067EF887-345A-4802-1BF6-CB0B10479DEC}" dt="2018-10-21T21:51:04.442" v="377" actId="1076"/>
      <pc:docMkLst>
        <pc:docMk/>
      </pc:docMkLst>
      <pc:sldChg chg="modSp">
        <pc:chgData name="Oste Naomi" userId="S::naomi.oste@kb.vlaanderen.be::90b5afca-8bab-4140-a932-d0f26e877fca" providerId="AD" clId="Web-{067EF887-345A-4802-1BF6-CB0B10479DEC}" dt="2018-10-21T21:51:04.442" v="377" actId="1076"/>
        <pc:sldMkLst>
          <pc:docMk/>
          <pc:sldMk cId="471598021" sldId="799"/>
        </pc:sldMkLst>
        <pc:spChg chg="mod">
          <ac:chgData name="Oste Naomi" userId="S::naomi.oste@kb.vlaanderen.be::90b5afca-8bab-4140-a932-d0f26e877fca" providerId="AD" clId="Web-{067EF887-345A-4802-1BF6-CB0B10479DEC}" dt="2018-10-21T21:51:04.442" v="377" actId="1076"/>
          <ac:spMkLst>
            <pc:docMk/>
            <pc:sldMk cId="471598021" sldId="799"/>
            <ac:spMk id="2" creationId="{9B6E1B73-C887-2247-8D5B-53F6CC8280AF}"/>
          </ac:spMkLst>
        </pc:spChg>
      </pc:sldChg>
      <pc:sldChg chg="modSp modNotes">
        <pc:chgData name="Oste Naomi" userId="S::naomi.oste@kb.vlaanderen.be::90b5afca-8bab-4140-a932-d0f26e877fca" providerId="AD" clId="Web-{067EF887-345A-4802-1BF6-CB0B10479DEC}" dt="2018-10-21T21:49:46.082" v="375" actId="1076"/>
        <pc:sldMkLst>
          <pc:docMk/>
          <pc:sldMk cId="1710958340" sldId="800"/>
        </pc:sldMkLst>
        <pc:spChg chg="mod">
          <ac:chgData name="Oste Naomi" userId="S::naomi.oste@kb.vlaanderen.be::90b5afca-8bab-4140-a932-d0f26e877fca" providerId="AD" clId="Web-{067EF887-345A-4802-1BF6-CB0B10479DEC}" dt="2018-10-21T21:47:56.723" v="329" actId="20577"/>
          <ac:spMkLst>
            <pc:docMk/>
            <pc:sldMk cId="1710958340" sldId="800"/>
            <ac:spMk id="2" creationId="{A8AED20C-3600-4503-BF9B-B16C150A6BF7}"/>
          </ac:spMkLst>
        </pc:spChg>
      </pc:sldChg>
    </pc:docChg>
  </pc:docChgLst>
  <pc:docChgLst>
    <pc:chgData name="Oste Naomi" userId="S::naomi.oste@kb.vlaanderen.be::90b5afca-8bab-4140-a932-d0f26e877fca" providerId="AD" clId="Web-{5AF47216-8E1D-27B1-18D7-B135C200EC36}"/>
    <pc:docChg chg="modSld">
      <pc:chgData name="Oste Naomi" userId="S::naomi.oste@kb.vlaanderen.be::90b5afca-8bab-4140-a932-d0f26e877fca" providerId="AD" clId="Web-{5AF47216-8E1D-27B1-18D7-B135C200EC36}" dt="2018-10-22T09:54:58.204" v="31" actId="20577"/>
      <pc:docMkLst>
        <pc:docMk/>
      </pc:docMkLst>
      <pc:sldChg chg="modSp">
        <pc:chgData name="Oste Naomi" userId="S::naomi.oste@kb.vlaanderen.be::90b5afca-8bab-4140-a932-d0f26e877fca" providerId="AD" clId="Web-{5AF47216-8E1D-27B1-18D7-B135C200EC36}" dt="2018-10-22T09:54:58.188" v="30" actId="20577"/>
        <pc:sldMkLst>
          <pc:docMk/>
          <pc:sldMk cId="3146731908" sldId="789"/>
        </pc:sldMkLst>
        <pc:spChg chg="mod">
          <ac:chgData name="Oste Naomi" userId="S::naomi.oste@kb.vlaanderen.be::90b5afca-8bab-4140-a932-d0f26e877fca" providerId="AD" clId="Web-{5AF47216-8E1D-27B1-18D7-B135C200EC36}" dt="2018-10-22T09:54:58.188" v="30" actId="20577"/>
          <ac:spMkLst>
            <pc:docMk/>
            <pc:sldMk cId="3146731908" sldId="789"/>
            <ac:spMk id="2" creationId="{9B6E1B73-C887-2247-8D5B-53F6CC8280AF}"/>
          </ac:spMkLst>
        </pc:spChg>
      </pc:sldChg>
    </pc:docChg>
  </pc:docChgLst>
  <pc:docChgLst>
    <pc:chgData name="Diddens Dirk" userId="e726f0cc-cd38-4d67-9278-d671e8e1b09b" providerId="ADAL" clId="{6F5557D0-E6BD-4765-B25A-C630115B023E}"/>
    <pc:docChg chg="undo custSel modSld">
      <pc:chgData name="Diddens Dirk" userId="e726f0cc-cd38-4d67-9278-d671e8e1b09b" providerId="ADAL" clId="{6F5557D0-E6BD-4765-B25A-C630115B023E}" dt="2018-10-22T10:48:58.674" v="49" actId="20577"/>
      <pc:docMkLst>
        <pc:docMk/>
      </pc:docMkLst>
      <pc:sldChg chg="modSp">
        <pc:chgData name="Diddens Dirk" userId="e726f0cc-cd38-4d67-9278-d671e8e1b09b" providerId="ADAL" clId="{6F5557D0-E6BD-4765-B25A-C630115B023E}" dt="2018-10-22T10:48:58.674" v="49" actId="20577"/>
        <pc:sldMkLst>
          <pc:docMk/>
          <pc:sldMk cId="1111627459" sldId="710"/>
        </pc:sldMkLst>
        <pc:spChg chg="mod">
          <ac:chgData name="Diddens Dirk" userId="e726f0cc-cd38-4d67-9278-d671e8e1b09b" providerId="ADAL" clId="{6F5557D0-E6BD-4765-B25A-C630115B023E}" dt="2018-10-22T10:48:58.674" v="49" actId="20577"/>
          <ac:spMkLst>
            <pc:docMk/>
            <pc:sldMk cId="1111627459" sldId="710"/>
            <ac:spMk id="2" creationId="{FB84F663-5AEC-4D2E-91EA-CE69A551099A}"/>
          </ac:spMkLst>
        </pc:spChg>
        <pc:picChg chg="mod">
          <ac:chgData name="Diddens Dirk" userId="e726f0cc-cd38-4d67-9278-d671e8e1b09b" providerId="ADAL" clId="{6F5557D0-E6BD-4765-B25A-C630115B023E}" dt="2018-10-22T10:48:54.139" v="48" actId="1076"/>
          <ac:picMkLst>
            <pc:docMk/>
            <pc:sldMk cId="1111627459" sldId="710"/>
            <ac:picMk id="7" creationId="{62B3A204-8F0A-4DBD-8178-93DA85F19F3B}"/>
          </ac:picMkLst>
        </pc:picChg>
      </pc:sldChg>
      <pc:sldChg chg="addSp delSp modSp">
        <pc:chgData name="Diddens Dirk" userId="e726f0cc-cd38-4d67-9278-d671e8e1b09b" providerId="ADAL" clId="{6F5557D0-E6BD-4765-B25A-C630115B023E}" dt="2018-10-22T09:44:15.778" v="24" actId="732"/>
        <pc:sldMkLst>
          <pc:docMk/>
          <pc:sldMk cId="616295747" sldId="716"/>
        </pc:sldMkLst>
        <pc:picChg chg="add del">
          <ac:chgData name="Diddens Dirk" userId="e726f0cc-cd38-4d67-9278-d671e8e1b09b" providerId="ADAL" clId="{6F5557D0-E6BD-4765-B25A-C630115B023E}" dt="2018-10-22T09:43:30.104" v="19" actId="478"/>
          <ac:picMkLst>
            <pc:docMk/>
            <pc:sldMk cId="616295747" sldId="716"/>
            <ac:picMk id="6" creationId="{3135428B-816D-4114-8A0B-B255D920649C}"/>
          </ac:picMkLst>
        </pc:picChg>
        <pc:picChg chg="del">
          <ac:chgData name="Diddens Dirk" userId="e726f0cc-cd38-4d67-9278-d671e8e1b09b" providerId="ADAL" clId="{6F5557D0-E6BD-4765-B25A-C630115B023E}" dt="2018-10-22T09:43:25.563" v="17" actId="478"/>
          <ac:picMkLst>
            <pc:docMk/>
            <pc:sldMk cId="616295747" sldId="716"/>
            <ac:picMk id="7" creationId="{5D360C34-73C7-4ED1-9309-0F075BC69C40}"/>
          </ac:picMkLst>
        </pc:picChg>
        <pc:picChg chg="add mod modCrop">
          <ac:chgData name="Diddens Dirk" userId="e726f0cc-cd38-4d67-9278-d671e8e1b09b" providerId="ADAL" clId="{6F5557D0-E6BD-4765-B25A-C630115B023E}" dt="2018-10-22T09:44:15.778" v="24" actId="732"/>
          <ac:picMkLst>
            <pc:docMk/>
            <pc:sldMk cId="616295747" sldId="716"/>
            <ac:picMk id="8" creationId="{27E1BC8C-A8E8-4493-B8BD-3DD486C7B8F1}"/>
          </ac:picMkLst>
        </pc:picChg>
      </pc:sldChg>
      <pc:sldChg chg="modSp">
        <pc:chgData name="Diddens Dirk" userId="e726f0cc-cd38-4d67-9278-d671e8e1b09b" providerId="ADAL" clId="{6F5557D0-E6BD-4765-B25A-C630115B023E}" dt="2018-10-22T10:06:41.370" v="26" actId="20577"/>
        <pc:sldMkLst>
          <pc:docMk/>
          <pc:sldMk cId="2292449608" sldId="718"/>
        </pc:sldMkLst>
        <pc:spChg chg="mod">
          <ac:chgData name="Diddens Dirk" userId="e726f0cc-cd38-4d67-9278-d671e8e1b09b" providerId="ADAL" clId="{6F5557D0-E6BD-4765-B25A-C630115B023E}" dt="2018-10-22T10:06:41.370" v="26" actId="20577"/>
          <ac:spMkLst>
            <pc:docMk/>
            <pc:sldMk cId="2292449608" sldId="718"/>
            <ac:spMk id="2" creationId="{A6FFF07E-C8F8-45EF-B6FA-3D4220078F0C}"/>
          </ac:spMkLst>
        </pc:spChg>
      </pc:sldChg>
      <pc:sldChg chg="modSp">
        <pc:chgData name="Diddens Dirk" userId="e726f0cc-cd38-4d67-9278-d671e8e1b09b" providerId="ADAL" clId="{6F5557D0-E6BD-4765-B25A-C630115B023E}" dt="2018-10-22T10:09:05.066" v="36" actId="20577"/>
        <pc:sldMkLst>
          <pc:docMk/>
          <pc:sldMk cId="1226430509" sldId="720"/>
        </pc:sldMkLst>
        <pc:spChg chg="mod">
          <ac:chgData name="Diddens Dirk" userId="e726f0cc-cd38-4d67-9278-d671e8e1b09b" providerId="ADAL" clId="{6F5557D0-E6BD-4765-B25A-C630115B023E}" dt="2018-10-22T10:09:05.066" v="36" actId="20577"/>
          <ac:spMkLst>
            <pc:docMk/>
            <pc:sldMk cId="1226430509" sldId="720"/>
            <ac:spMk id="2" creationId="{A6FFF07E-C8F8-45EF-B6FA-3D4220078F0C}"/>
          </ac:spMkLst>
        </pc:spChg>
      </pc:sldChg>
      <pc:sldChg chg="modSp">
        <pc:chgData name="Diddens Dirk" userId="e726f0cc-cd38-4d67-9278-d671e8e1b09b" providerId="ADAL" clId="{6F5557D0-E6BD-4765-B25A-C630115B023E}" dt="2018-10-22T08:41:02.018" v="16" actId="5793"/>
        <pc:sldMkLst>
          <pc:docMk/>
          <pc:sldMk cId="1918092095" sldId="722"/>
        </pc:sldMkLst>
        <pc:spChg chg="mod">
          <ac:chgData name="Diddens Dirk" userId="e726f0cc-cd38-4d67-9278-d671e8e1b09b" providerId="ADAL" clId="{6F5557D0-E6BD-4765-B25A-C630115B023E}" dt="2018-10-22T08:41:02.018" v="16" actId="5793"/>
          <ac:spMkLst>
            <pc:docMk/>
            <pc:sldMk cId="1918092095" sldId="722"/>
            <ac:spMk id="2" creationId="{A6FFF07E-C8F8-45EF-B6FA-3D4220078F0C}"/>
          </ac:spMkLst>
        </pc:spChg>
      </pc:sldChg>
      <pc:sldChg chg="modSp">
        <pc:chgData name="Diddens Dirk" userId="e726f0cc-cd38-4d67-9278-d671e8e1b09b" providerId="ADAL" clId="{6F5557D0-E6BD-4765-B25A-C630115B023E}" dt="2018-10-22T10:12:28.879" v="38" actId="20577"/>
        <pc:sldMkLst>
          <pc:docMk/>
          <pc:sldMk cId="1788319578" sldId="726"/>
        </pc:sldMkLst>
        <pc:spChg chg="mod">
          <ac:chgData name="Diddens Dirk" userId="e726f0cc-cd38-4d67-9278-d671e8e1b09b" providerId="ADAL" clId="{6F5557D0-E6BD-4765-B25A-C630115B023E}" dt="2018-10-22T10:12:28.879" v="38" actId="20577"/>
          <ac:spMkLst>
            <pc:docMk/>
            <pc:sldMk cId="1788319578" sldId="726"/>
            <ac:spMk id="2" creationId="{A6FFF07E-C8F8-45EF-B6FA-3D4220078F0C}"/>
          </ac:spMkLst>
        </pc:spChg>
      </pc:sldChg>
    </pc:docChg>
  </pc:docChgLst>
  <pc:docChgLst>
    <pc:chgData name="Oste Naomi" userId="S::naomi.oste@kb.vlaanderen.be::90b5afca-8bab-4140-a932-d0f26e877fca" providerId="AD" clId="Web-{3B1E051F-96EE-B3AA-A367-BFF3B788B47B}"/>
    <pc:docChg chg="addSld modSld sldOrd">
      <pc:chgData name="Oste Naomi" userId="S::naomi.oste@kb.vlaanderen.be::90b5afca-8bab-4140-a932-d0f26e877fca" providerId="AD" clId="Web-{3B1E051F-96EE-B3AA-A367-BFF3B788B47B}" dt="2018-10-22T10:52:57.177" v="612" actId="20577"/>
      <pc:docMkLst>
        <pc:docMk/>
      </pc:docMkLst>
      <pc:sldChg chg="addSp delSp modSp">
        <pc:chgData name="Oste Naomi" userId="S::naomi.oste@kb.vlaanderen.be::90b5afca-8bab-4140-a932-d0f26e877fca" providerId="AD" clId="Web-{3B1E051F-96EE-B3AA-A367-BFF3B788B47B}" dt="2018-10-22T10:47:12.899" v="549" actId="14100"/>
        <pc:sldMkLst>
          <pc:docMk/>
          <pc:sldMk cId="3146731908" sldId="789"/>
        </pc:sldMkLst>
        <pc:spChg chg="mod">
          <ac:chgData name="Oste Naomi" userId="S::naomi.oste@kb.vlaanderen.be::90b5afca-8bab-4140-a932-d0f26e877fca" providerId="AD" clId="Web-{3B1E051F-96EE-B3AA-A367-BFF3B788B47B}" dt="2018-10-22T10:28:46.357" v="102" actId="20577"/>
          <ac:spMkLst>
            <pc:docMk/>
            <pc:sldMk cId="3146731908" sldId="789"/>
            <ac:spMk id="2" creationId="{9B6E1B73-C887-2247-8D5B-53F6CC8280AF}"/>
          </ac:spMkLst>
        </pc:spChg>
        <pc:picChg chg="add del mod">
          <ac:chgData name="Oste Naomi" userId="S::naomi.oste@kb.vlaanderen.be::90b5afca-8bab-4140-a932-d0f26e877fca" providerId="AD" clId="Web-{3B1E051F-96EE-B3AA-A367-BFF3B788B47B}" dt="2018-10-22T10:20:30.558" v="72"/>
          <ac:picMkLst>
            <pc:docMk/>
            <pc:sldMk cId="3146731908" sldId="789"/>
            <ac:picMk id="6" creationId="{0C86BE78-BB2A-4910-AEF1-1DBF34DF3460}"/>
          </ac:picMkLst>
        </pc:picChg>
        <pc:picChg chg="add mod">
          <ac:chgData name="Oste Naomi" userId="S::naomi.oste@kb.vlaanderen.be::90b5afca-8bab-4140-a932-d0f26e877fca" providerId="AD" clId="Web-{3B1E051F-96EE-B3AA-A367-BFF3B788B47B}" dt="2018-10-22T10:47:12.899" v="549" actId="14100"/>
          <ac:picMkLst>
            <pc:docMk/>
            <pc:sldMk cId="3146731908" sldId="789"/>
            <ac:picMk id="9" creationId="{5ADB7C7A-D531-4AF5-948B-7B626D5A4546}"/>
          </ac:picMkLst>
        </pc:picChg>
      </pc:sldChg>
      <pc:sldChg chg="addSp modSp">
        <pc:chgData name="Oste Naomi" userId="S::naomi.oste@kb.vlaanderen.be::90b5afca-8bab-4140-a932-d0f26e877fca" providerId="AD" clId="Web-{3B1E051F-96EE-B3AA-A367-BFF3B788B47B}" dt="2018-10-22T10:48:24.745" v="559" actId="14100"/>
        <pc:sldMkLst>
          <pc:docMk/>
          <pc:sldMk cId="3701526300" sldId="792"/>
        </pc:sldMkLst>
        <pc:spChg chg="mod">
          <ac:chgData name="Oste Naomi" userId="S::naomi.oste@kb.vlaanderen.be::90b5afca-8bab-4140-a932-d0f26e877fca" providerId="AD" clId="Web-{3B1E051F-96EE-B3AA-A367-BFF3B788B47B}" dt="2018-10-22T10:48:24.745" v="559" actId="14100"/>
          <ac:spMkLst>
            <pc:docMk/>
            <pc:sldMk cId="3701526300" sldId="792"/>
            <ac:spMk id="2" creationId="{9B6E1B73-C887-2247-8D5B-53F6CC8280AF}"/>
          </ac:spMkLst>
        </pc:spChg>
        <pc:picChg chg="add mod">
          <ac:chgData name="Oste Naomi" userId="S::naomi.oste@kb.vlaanderen.be::90b5afca-8bab-4140-a932-d0f26e877fca" providerId="AD" clId="Web-{3B1E051F-96EE-B3AA-A367-BFF3B788B47B}" dt="2018-10-22T10:47:17.367" v="550" actId="14100"/>
          <ac:picMkLst>
            <pc:docMk/>
            <pc:sldMk cId="3701526300" sldId="792"/>
            <ac:picMk id="7" creationId="{EA62CB23-DE0C-412C-B0D4-03AB93E47D3F}"/>
          </ac:picMkLst>
        </pc:picChg>
      </pc:sldChg>
      <pc:sldChg chg="addSp modSp modNotes">
        <pc:chgData name="Oste Naomi" userId="S::naomi.oste@kb.vlaanderen.be::90b5afca-8bab-4140-a932-d0f26e877fca" providerId="AD" clId="Web-{3B1E051F-96EE-B3AA-A367-BFF3B788B47B}" dt="2018-10-22T10:48:10.760" v="558" actId="1076"/>
        <pc:sldMkLst>
          <pc:docMk/>
          <pc:sldMk cId="918921609" sldId="794"/>
        </pc:sldMkLst>
        <pc:spChg chg="mod">
          <ac:chgData name="Oste Naomi" userId="S::naomi.oste@kb.vlaanderen.be::90b5afca-8bab-4140-a932-d0f26e877fca" providerId="AD" clId="Web-{3B1E051F-96EE-B3AA-A367-BFF3B788B47B}" dt="2018-10-22T10:46:26.256" v="543" actId="20577"/>
          <ac:spMkLst>
            <pc:docMk/>
            <pc:sldMk cId="918921609" sldId="794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B1E051F-96EE-B3AA-A367-BFF3B788B47B}" dt="2018-10-22T10:48:10.760" v="558" actId="1076"/>
          <ac:spMkLst>
            <pc:docMk/>
            <pc:sldMk cId="918921609" sldId="794"/>
            <ac:spMk id="3" creationId="{330872A7-03AB-3D45-A1FD-EA91C260C2B2}"/>
          </ac:spMkLst>
        </pc:spChg>
        <pc:picChg chg="add mod ord">
          <ac:chgData name="Oste Naomi" userId="S::naomi.oste@kb.vlaanderen.be::90b5afca-8bab-4140-a932-d0f26e877fca" providerId="AD" clId="Web-{3B1E051F-96EE-B3AA-A367-BFF3B788B47B}" dt="2018-10-22T10:47:58.260" v="556"/>
          <ac:picMkLst>
            <pc:docMk/>
            <pc:sldMk cId="918921609" sldId="794"/>
            <ac:picMk id="7" creationId="{17955ED1-1BA6-414D-BBE3-9619E032F2B6}"/>
          </ac:picMkLst>
        </pc:picChg>
      </pc:sldChg>
      <pc:sldChg chg="modSp">
        <pc:chgData name="Oste Naomi" userId="S::naomi.oste@kb.vlaanderen.be::90b5afca-8bab-4140-a932-d0f26e877fca" providerId="AD" clId="Web-{3B1E051F-96EE-B3AA-A367-BFF3B788B47B}" dt="2018-10-22T10:52:31.301" v="604" actId="20577"/>
        <pc:sldMkLst>
          <pc:docMk/>
          <pc:sldMk cId="1408841880" sldId="796"/>
        </pc:sldMkLst>
        <pc:spChg chg="mod">
          <ac:chgData name="Oste Naomi" userId="S::naomi.oste@kb.vlaanderen.be::90b5afca-8bab-4140-a932-d0f26e877fca" providerId="AD" clId="Web-{3B1E051F-96EE-B3AA-A367-BFF3B788B47B}" dt="2018-10-22T10:52:31.301" v="604" actId="20577"/>
          <ac:spMkLst>
            <pc:docMk/>
            <pc:sldMk cId="1408841880" sldId="796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B1E051F-96EE-B3AA-A367-BFF3B788B47B}" dt="2018-10-22T10:52:57.177" v="611" actId="20577"/>
        <pc:sldMkLst>
          <pc:docMk/>
          <pc:sldMk cId="471598021" sldId="799"/>
        </pc:sldMkLst>
        <pc:spChg chg="mod">
          <ac:chgData name="Oste Naomi" userId="S::naomi.oste@kb.vlaanderen.be::90b5afca-8bab-4140-a932-d0f26e877fca" providerId="AD" clId="Web-{3B1E051F-96EE-B3AA-A367-BFF3B788B47B}" dt="2018-10-22T10:52:57.177" v="611" actId="20577"/>
          <ac:spMkLst>
            <pc:docMk/>
            <pc:sldMk cId="471598021" sldId="799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B1E051F-96EE-B3AA-A367-BFF3B788B47B}" dt="2018-10-22T10:39:51.476" v="497" actId="20577"/>
        <pc:sldMkLst>
          <pc:docMk/>
          <pc:sldMk cId="1710958340" sldId="800"/>
        </pc:sldMkLst>
        <pc:spChg chg="mod">
          <ac:chgData name="Oste Naomi" userId="S::naomi.oste@kb.vlaanderen.be::90b5afca-8bab-4140-a932-d0f26e877fca" providerId="AD" clId="Web-{3B1E051F-96EE-B3AA-A367-BFF3B788B47B}" dt="2018-10-22T10:39:51.476" v="497" actId="20577"/>
          <ac:spMkLst>
            <pc:docMk/>
            <pc:sldMk cId="1710958340" sldId="800"/>
            <ac:spMk id="2" creationId="{A8AED20C-3600-4503-BF9B-B16C150A6BF7}"/>
          </ac:spMkLst>
        </pc:spChg>
      </pc:sldChg>
      <pc:sldChg chg="addSp modSp new ord">
        <pc:chgData name="Oste Naomi" userId="S::naomi.oste@kb.vlaanderen.be::90b5afca-8bab-4140-a932-d0f26e877fca" providerId="AD" clId="Web-{3B1E051F-96EE-B3AA-A367-BFF3B788B47B}" dt="2018-10-22T10:47:07.805" v="548" actId="14100"/>
        <pc:sldMkLst>
          <pc:docMk/>
          <pc:sldMk cId="2359242702" sldId="801"/>
        </pc:sldMkLst>
        <pc:spChg chg="mod">
          <ac:chgData name="Oste Naomi" userId="S::naomi.oste@kb.vlaanderen.be::90b5afca-8bab-4140-a932-d0f26e877fca" providerId="AD" clId="Web-{3B1E051F-96EE-B3AA-A367-BFF3B788B47B}" dt="2018-10-22T10:45:20.660" v="510" actId="14100"/>
          <ac:spMkLst>
            <pc:docMk/>
            <pc:sldMk cId="2359242702" sldId="801"/>
            <ac:spMk id="2" creationId="{9E3569FB-371B-475B-826A-C9C272937B6D}"/>
          </ac:spMkLst>
        </pc:spChg>
        <pc:spChg chg="mod">
          <ac:chgData name="Oste Naomi" userId="S::naomi.oste@kb.vlaanderen.be::90b5afca-8bab-4140-a932-d0f26e877fca" providerId="AD" clId="Web-{3B1E051F-96EE-B3AA-A367-BFF3B788B47B}" dt="2018-10-22T10:17:51.204" v="7" actId="20577"/>
          <ac:spMkLst>
            <pc:docMk/>
            <pc:sldMk cId="2359242702" sldId="801"/>
            <ac:spMk id="3" creationId="{9DE072AF-2AE2-4B9F-8FDE-500C372D6149}"/>
          </ac:spMkLst>
        </pc:spChg>
        <pc:picChg chg="add mod">
          <ac:chgData name="Oste Naomi" userId="S::naomi.oste@kb.vlaanderen.be::90b5afca-8bab-4140-a932-d0f26e877fca" providerId="AD" clId="Web-{3B1E051F-96EE-B3AA-A367-BFF3B788B47B}" dt="2018-10-22T10:47:07.805" v="548" actId="14100"/>
          <ac:picMkLst>
            <pc:docMk/>
            <pc:sldMk cId="2359242702" sldId="801"/>
            <ac:picMk id="7" creationId="{3A9020F1-0D3B-4F54-9555-3E77FCDE43E2}"/>
          </ac:picMkLst>
        </pc:picChg>
      </pc:sldChg>
    </pc:docChg>
  </pc:docChgLst>
  <pc:docChgLst>
    <pc:chgData name="Bossier Els" userId="f6e0bc9e-4769-418f-a796-33d612b42683" providerId="ADAL" clId="{582669FC-194D-4DA4-BB01-DE777265E40C}"/>
    <pc:docChg chg="custSel addSld delSld modSld">
      <pc:chgData name="Bossier Els" userId="f6e0bc9e-4769-418f-a796-33d612b42683" providerId="ADAL" clId="{582669FC-194D-4DA4-BB01-DE777265E40C}" dt="2018-10-19T10:27:12.204" v="100" actId="20577"/>
      <pc:docMkLst>
        <pc:docMk/>
      </pc:docMkLst>
      <pc:sldChg chg="modSp">
        <pc:chgData name="Bossier Els" userId="f6e0bc9e-4769-418f-a796-33d612b42683" providerId="ADAL" clId="{582669FC-194D-4DA4-BB01-DE777265E40C}" dt="2018-10-19T10:27:12.204" v="100" actId="20577"/>
        <pc:sldMkLst>
          <pc:docMk/>
          <pc:sldMk cId="1668269331" sldId="644"/>
        </pc:sldMkLst>
        <pc:spChg chg="mod">
          <ac:chgData name="Bossier Els" userId="f6e0bc9e-4769-418f-a796-33d612b42683" providerId="ADAL" clId="{582669FC-194D-4DA4-BB01-DE777265E40C}" dt="2018-10-19T10:27:12.204" v="100" actId="20577"/>
          <ac:spMkLst>
            <pc:docMk/>
            <pc:sldMk cId="1668269331" sldId="644"/>
            <ac:spMk id="8" creationId="{00000000-0000-0000-0000-000000000000}"/>
          </ac:spMkLst>
        </pc:spChg>
      </pc:sldChg>
      <pc:sldChg chg="addSp delSp modSp add">
        <pc:chgData name="Bossier Els" userId="f6e0bc9e-4769-418f-a796-33d612b42683" providerId="ADAL" clId="{582669FC-194D-4DA4-BB01-DE777265E40C}" dt="2018-10-19T10:20:46.274" v="56" actId="14100"/>
        <pc:sldMkLst>
          <pc:docMk/>
          <pc:sldMk cId="4232628654" sldId="777"/>
        </pc:sldMkLst>
        <pc:spChg chg="add del mod">
          <ac:chgData name="Bossier Els" userId="f6e0bc9e-4769-418f-a796-33d612b42683" providerId="ADAL" clId="{582669FC-194D-4DA4-BB01-DE777265E40C}" dt="2018-10-19T10:20:41.222" v="54" actId="14100"/>
          <ac:spMkLst>
            <pc:docMk/>
            <pc:sldMk cId="4232628654" sldId="777"/>
            <ac:spMk id="7" creationId="{50847E06-8057-44E9-AC90-10826DC97AAF}"/>
          </ac:spMkLst>
        </pc:spChg>
        <pc:picChg chg="del">
          <ac:chgData name="Bossier Els" userId="f6e0bc9e-4769-418f-a796-33d612b42683" providerId="ADAL" clId="{582669FC-194D-4DA4-BB01-DE777265E40C}" dt="2018-10-19T10:20:12.215" v="53" actId="478"/>
          <ac:picMkLst>
            <pc:docMk/>
            <pc:sldMk cId="4232628654" sldId="777"/>
            <ac:picMk id="6" creationId="{E21248FD-0107-4E17-88C2-9F2247A51501}"/>
          </ac:picMkLst>
        </pc:picChg>
        <pc:picChg chg="add mod">
          <ac:chgData name="Bossier Els" userId="f6e0bc9e-4769-418f-a796-33d612b42683" providerId="ADAL" clId="{582669FC-194D-4DA4-BB01-DE777265E40C}" dt="2018-10-19T10:20:46.274" v="56" actId="14100"/>
          <ac:picMkLst>
            <pc:docMk/>
            <pc:sldMk cId="4232628654" sldId="777"/>
            <ac:picMk id="8" creationId="{D6B7F499-0DFF-4579-9394-11C234D74C33}"/>
          </ac:picMkLst>
        </pc:picChg>
      </pc:sldChg>
    </pc:docChg>
  </pc:docChgLst>
  <pc:docChgLst>
    <pc:chgData name="Wouter De Ryck" userId="b5c88e1e-f90b-43db-a260-a11b3bb4cf1f" providerId="ADAL" clId="{6DF31CBF-726A-B347-B380-A6C3B4820C25}"/>
    <pc:docChg chg="custSel addSld delSld modSld sldOrd">
      <pc:chgData name="Wouter De Ryck" userId="b5c88e1e-f90b-43db-a260-a11b3bb4cf1f" providerId="ADAL" clId="{6DF31CBF-726A-B347-B380-A6C3B4820C25}" dt="2018-10-19T14:56:14.668" v="321" actId="1076"/>
      <pc:docMkLst>
        <pc:docMk/>
      </pc:docMkLst>
      <pc:sldChg chg="modSp">
        <pc:chgData name="Wouter De Ryck" userId="b5c88e1e-f90b-43db-a260-a11b3bb4cf1f" providerId="ADAL" clId="{6DF31CBF-726A-B347-B380-A6C3B4820C25}" dt="2018-10-19T14:48:12.647" v="133" actId="20577"/>
        <pc:sldMkLst>
          <pc:docMk/>
          <pc:sldMk cId="3409339639" sldId="762"/>
        </pc:sldMkLst>
        <pc:spChg chg="mod">
          <ac:chgData name="Wouter De Ryck" userId="b5c88e1e-f90b-43db-a260-a11b3bb4cf1f" providerId="ADAL" clId="{6DF31CBF-726A-B347-B380-A6C3B4820C25}" dt="2018-10-19T14:48:12.647" v="133" actId="20577"/>
          <ac:spMkLst>
            <pc:docMk/>
            <pc:sldMk cId="3409339639" sldId="762"/>
            <ac:spMk id="2" creationId="{3D3449E1-9D5A-8A4D-A648-D79623AAE537}"/>
          </ac:spMkLst>
        </pc:spChg>
      </pc:sldChg>
      <pc:sldChg chg="addSp delSp modSp modNotesTx">
        <pc:chgData name="Wouter De Ryck" userId="b5c88e1e-f90b-43db-a260-a11b3bb4cf1f" providerId="ADAL" clId="{6DF31CBF-726A-B347-B380-A6C3B4820C25}" dt="2018-10-19T14:46:52.524" v="51" actId="1076"/>
        <pc:sldMkLst>
          <pc:docMk/>
          <pc:sldMk cId="210371622" sldId="767"/>
        </pc:sldMkLst>
        <pc:spChg chg="add del">
          <ac:chgData name="Wouter De Ryck" userId="b5c88e1e-f90b-43db-a260-a11b3bb4cf1f" providerId="ADAL" clId="{6DF31CBF-726A-B347-B380-A6C3B4820C25}" dt="2018-10-19T14:45:33.068" v="1" actId="1076"/>
          <ac:spMkLst>
            <pc:docMk/>
            <pc:sldMk cId="210371622" sldId="767"/>
            <ac:spMk id="6" creationId="{78E14E00-896D-5343-A0FD-4A495804E6D7}"/>
          </ac:spMkLst>
        </pc:spChg>
        <pc:spChg chg="add del mod">
          <ac:chgData name="Wouter De Ryck" userId="b5c88e1e-f90b-43db-a260-a11b3bb4cf1f" providerId="ADAL" clId="{6DF31CBF-726A-B347-B380-A6C3B4820C25}" dt="2018-10-19T14:46:52.524" v="51" actId="1076"/>
          <ac:spMkLst>
            <pc:docMk/>
            <pc:sldMk cId="210371622" sldId="767"/>
            <ac:spMk id="8" creationId="{345A0F7C-42AB-0D41-9AF7-C6DA294D0902}"/>
          </ac:spMkLst>
        </pc:spChg>
        <pc:picChg chg="add mod">
          <ac:chgData name="Wouter De Ryck" userId="b5c88e1e-f90b-43db-a260-a11b3bb4cf1f" providerId="ADAL" clId="{6DF31CBF-726A-B347-B380-A6C3B4820C25}" dt="2018-10-19T14:46:02.991" v="6" actId="1076"/>
          <ac:picMkLst>
            <pc:docMk/>
            <pc:sldMk cId="210371622" sldId="767"/>
            <ac:picMk id="7" creationId="{EFA2999B-9CAC-6849-8690-CAA56079C764}"/>
          </ac:picMkLst>
        </pc:picChg>
      </pc:sldChg>
      <pc:sldChg chg="addSp delSp modSp">
        <pc:chgData name="Wouter De Ryck" userId="b5c88e1e-f90b-43db-a260-a11b3bb4cf1f" providerId="ADAL" clId="{6DF31CBF-726A-B347-B380-A6C3B4820C25}" dt="2018-10-19T14:47:22.304" v="115" actId="1076"/>
        <pc:sldMkLst>
          <pc:docMk/>
          <pc:sldMk cId="3293117998" sldId="768"/>
        </pc:sldMkLst>
        <pc:spChg chg="del">
          <ac:chgData name="Wouter De Ryck" userId="b5c88e1e-f90b-43db-a260-a11b3bb4cf1f" providerId="ADAL" clId="{6DF31CBF-726A-B347-B380-A6C3B4820C25}" dt="2018-10-19T14:47:19.540" v="113" actId="478"/>
          <ac:spMkLst>
            <pc:docMk/>
            <pc:sldMk cId="3293117998" sldId="768"/>
            <ac:spMk id="6" creationId="{1CC89634-A188-4BDA-BEDD-1032B0F39977}"/>
          </ac:spMkLst>
        </pc:spChg>
        <pc:spChg chg="add mod">
          <ac:chgData name="Wouter De Ryck" userId="b5c88e1e-f90b-43db-a260-a11b3bb4cf1f" providerId="ADAL" clId="{6DF31CBF-726A-B347-B380-A6C3B4820C25}" dt="2018-10-19T14:47:21.177" v="114" actId="1076"/>
          <ac:spMkLst>
            <pc:docMk/>
            <pc:sldMk cId="3293117998" sldId="768"/>
            <ac:spMk id="7" creationId="{BD470989-D2E6-2F4A-B473-54E28B821470}"/>
          </ac:spMkLst>
        </pc:spChg>
        <pc:spChg chg="add mod">
          <ac:chgData name="Wouter De Ryck" userId="b5c88e1e-f90b-43db-a260-a11b3bb4cf1f" providerId="ADAL" clId="{6DF31CBF-726A-B347-B380-A6C3B4820C25}" dt="2018-10-19T14:47:22.304" v="115" actId="1076"/>
          <ac:spMkLst>
            <pc:docMk/>
            <pc:sldMk cId="3293117998" sldId="768"/>
            <ac:spMk id="8" creationId="{06E20A87-8EC4-1448-8D93-F13FDEC87B4C}"/>
          </ac:spMkLst>
        </pc:spChg>
        <pc:spChg chg="add mod">
          <ac:chgData name="Wouter De Ryck" userId="b5c88e1e-f90b-43db-a260-a11b3bb4cf1f" providerId="ADAL" clId="{6DF31CBF-726A-B347-B380-A6C3B4820C25}" dt="2018-10-19T14:47:15.582" v="112" actId="20577"/>
          <ac:spMkLst>
            <pc:docMk/>
            <pc:sldMk cId="3293117998" sldId="768"/>
            <ac:spMk id="9" creationId="{E16B3AB8-179A-AE45-A354-1C48D553BBE4}"/>
          </ac:spMkLst>
        </pc:spChg>
      </pc:sldChg>
      <pc:sldChg chg="ord">
        <pc:chgData name="Wouter De Ryck" userId="b5c88e1e-f90b-43db-a260-a11b3bb4cf1f" providerId="ADAL" clId="{6DF31CBF-726A-B347-B380-A6C3B4820C25}" dt="2018-10-19T14:48:07.879" v="130" actId="1076"/>
        <pc:sldMkLst>
          <pc:docMk/>
          <pc:sldMk cId="4232628654" sldId="777"/>
        </pc:sldMkLst>
      </pc:sldChg>
      <pc:sldChg chg="add ord">
        <pc:chgData name="Wouter De Ryck" userId="b5c88e1e-f90b-43db-a260-a11b3bb4cf1f" providerId="ADAL" clId="{6DF31CBF-726A-B347-B380-A6C3B4820C25}" dt="2018-10-19T14:48:06.712" v="129" actId="1076"/>
        <pc:sldMkLst>
          <pc:docMk/>
          <pc:sldMk cId="1063395606" sldId="778"/>
        </pc:sldMkLst>
      </pc:sldChg>
      <pc:sldChg chg="addSp delSp modSp add modNotesTx">
        <pc:chgData name="Wouter De Ryck" userId="b5c88e1e-f90b-43db-a260-a11b3bb4cf1f" providerId="ADAL" clId="{6DF31CBF-726A-B347-B380-A6C3B4820C25}" dt="2018-10-19T14:56:14.668" v="321" actId="1076"/>
        <pc:sldMkLst>
          <pc:docMk/>
          <pc:sldMk cId="1643406365" sldId="779"/>
        </pc:sldMkLst>
        <pc:spChg chg="mod">
          <ac:chgData name="Wouter De Ryck" userId="b5c88e1e-f90b-43db-a260-a11b3bb4cf1f" providerId="ADAL" clId="{6DF31CBF-726A-B347-B380-A6C3B4820C25}" dt="2018-10-19T14:51:08.610" v="296" actId="20577"/>
          <ac:spMkLst>
            <pc:docMk/>
            <pc:sldMk cId="1643406365" sldId="779"/>
            <ac:spMk id="3" creationId="{330872A7-03AB-3D45-A1FD-EA91C260C2B2}"/>
          </ac:spMkLst>
        </pc:spChg>
        <pc:spChg chg="add mod">
          <ac:chgData name="Wouter De Ryck" userId="b5c88e1e-f90b-43db-a260-a11b3bb4cf1f" providerId="ADAL" clId="{6DF31CBF-726A-B347-B380-A6C3B4820C25}" dt="2018-10-19T14:56:08.550" v="320" actId="1076"/>
          <ac:spMkLst>
            <pc:docMk/>
            <pc:sldMk cId="1643406365" sldId="779"/>
            <ac:spMk id="8" creationId="{5F738DC1-43CA-0B48-A874-4CDC4009DBA1}"/>
          </ac:spMkLst>
        </pc:spChg>
        <pc:spChg chg="add mod">
          <ac:chgData name="Wouter De Ryck" userId="b5c88e1e-f90b-43db-a260-a11b3bb4cf1f" providerId="ADAL" clId="{6DF31CBF-726A-B347-B380-A6C3B4820C25}" dt="2018-10-19T14:56:08.550" v="320" actId="1076"/>
          <ac:spMkLst>
            <pc:docMk/>
            <pc:sldMk cId="1643406365" sldId="779"/>
            <ac:spMk id="9" creationId="{E33578CD-D6DD-D74A-A429-B9E7FBCD5FD6}"/>
          </ac:spMkLst>
        </pc:spChg>
        <pc:spChg chg="mod">
          <ac:chgData name="Wouter De Ryck" userId="b5c88e1e-f90b-43db-a260-a11b3bb4cf1f" providerId="ADAL" clId="{6DF31CBF-726A-B347-B380-A6C3B4820C25}" dt="2018-10-19T14:56:14.668" v="321" actId="1076"/>
          <ac:spMkLst>
            <pc:docMk/>
            <pc:sldMk cId="1643406365" sldId="779"/>
            <ac:spMk id="10" creationId="{BDA4650A-1FA5-4992-A77B-8A4998B3EA5D}"/>
          </ac:spMkLst>
        </pc:spChg>
        <pc:spChg chg="mod">
          <ac:chgData name="Wouter De Ryck" userId="b5c88e1e-f90b-43db-a260-a11b3bb4cf1f" providerId="ADAL" clId="{6DF31CBF-726A-B347-B380-A6C3B4820C25}" dt="2018-10-19T14:56:14.668" v="321" actId="1076"/>
          <ac:spMkLst>
            <pc:docMk/>
            <pc:sldMk cId="1643406365" sldId="779"/>
            <ac:spMk id="11" creationId="{165EA03D-EC10-45C7-BDF3-72E870680990}"/>
          </ac:spMkLst>
        </pc:spChg>
        <pc:picChg chg="add del mod">
          <ac:chgData name="Wouter De Ryck" userId="b5c88e1e-f90b-43db-a260-a11b3bb4cf1f" providerId="ADAL" clId="{6DF31CBF-726A-B347-B380-A6C3B4820C25}" dt="2018-10-19T14:55:57.708" v="318" actId="478"/>
          <ac:picMkLst>
            <pc:docMk/>
            <pc:sldMk cId="1643406365" sldId="779"/>
            <ac:picMk id="6" creationId="{AFD28618-51E6-014B-A171-BF445E7214F9}"/>
          </ac:picMkLst>
        </pc:picChg>
        <pc:picChg chg="del">
          <ac:chgData name="Wouter De Ryck" userId="b5c88e1e-f90b-43db-a260-a11b3bb4cf1f" providerId="ADAL" clId="{6DF31CBF-726A-B347-B380-A6C3B4820C25}" dt="2018-10-19T14:50:33.200" v="269" actId="478"/>
          <ac:picMkLst>
            <pc:docMk/>
            <pc:sldMk cId="1643406365" sldId="779"/>
            <ac:picMk id="7" creationId="{EFA2999B-9CAC-6849-8690-CAA56079C764}"/>
          </ac:picMkLst>
        </pc:picChg>
      </pc:sldChg>
    </pc:docChg>
  </pc:docChgLst>
  <pc:docChgLst>
    <pc:chgData name="De Ryck Wouter" userId="S::wouter.deryck@kb.vlaanderen.be::b5c88e1e-f90b-43db-a260-a11b3bb4cf1f" providerId="AD" clId="Web-{EEF860BC-2891-90CE-2609-41C1CE547911}"/>
    <pc:docChg chg="modSld sldOrd">
      <pc:chgData name="De Ryck Wouter" userId="S::wouter.deryck@kb.vlaanderen.be::b5c88e1e-f90b-43db-a260-a11b3bb4cf1f" providerId="AD" clId="Web-{EEF860BC-2891-90CE-2609-41C1CE547911}" dt="2018-10-19T14:54:19.053" v="41" actId="1076"/>
      <pc:docMkLst>
        <pc:docMk/>
      </pc:docMkLst>
      <pc:sldChg chg="ord">
        <pc:chgData name="De Ryck Wouter" userId="S::wouter.deryck@kb.vlaanderen.be::b5c88e1e-f90b-43db-a260-a11b3bb4cf1f" providerId="AD" clId="Web-{EEF860BC-2891-90CE-2609-41C1CE547911}" dt="2018-10-19T14:52:32.844" v="7" actId="1076"/>
        <pc:sldMkLst>
          <pc:docMk/>
          <pc:sldMk cId="2543755271" sldId="772"/>
        </pc:sldMkLst>
      </pc:sldChg>
      <pc:sldChg chg="ord modNotes">
        <pc:chgData name="De Ryck Wouter" userId="S::wouter.deryck@kb.vlaanderen.be::b5c88e1e-f90b-43db-a260-a11b3bb4cf1f" providerId="AD" clId="Web-{EEF860BC-2891-90CE-2609-41C1CE547911}" dt="2018-10-19T14:52:36.063" v="8" actId="1076"/>
        <pc:sldMkLst>
          <pc:docMk/>
          <pc:sldMk cId="1063395606" sldId="778"/>
        </pc:sldMkLst>
      </pc:sldChg>
      <pc:sldChg chg="addSp modSp modNotes">
        <pc:chgData name="De Ryck Wouter" userId="S::wouter.deryck@kb.vlaanderen.be::b5c88e1e-f90b-43db-a260-a11b3bb4cf1f" providerId="AD" clId="Web-{EEF860BC-2891-90CE-2609-41C1CE547911}" dt="2018-10-19T14:54:19.053" v="41" actId="1076"/>
        <pc:sldMkLst>
          <pc:docMk/>
          <pc:sldMk cId="1643406365" sldId="779"/>
        </pc:sldMkLst>
        <pc:spChg chg="mod">
          <ac:chgData name="De Ryck Wouter" userId="S::wouter.deryck@kb.vlaanderen.be::b5c88e1e-f90b-43db-a260-a11b3bb4cf1f" providerId="AD" clId="Web-{EEF860BC-2891-90CE-2609-41C1CE547911}" dt="2018-10-19T14:53:17.847" v="19" actId="1076"/>
          <ac:spMkLst>
            <pc:docMk/>
            <pc:sldMk cId="1643406365" sldId="779"/>
            <ac:spMk id="8" creationId="{5F738DC1-43CA-0B48-A874-4CDC4009DBA1}"/>
          </ac:spMkLst>
        </pc:spChg>
        <pc:spChg chg="mod">
          <ac:chgData name="De Ryck Wouter" userId="S::wouter.deryck@kb.vlaanderen.be::b5c88e1e-f90b-43db-a260-a11b3bb4cf1f" providerId="AD" clId="Web-{EEF860BC-2891-90CE-2609-41C1CE547911}" dt="2018-10-19T14:54:06.896" v="36" actId="1076"/>
          <ac:spMkLst>
            <pc:docMk/>
            <pc:sldMk cId="1643406365" sldId="779"/>
            <ac:spMk id="9" creationId="{E33578CD-D6DD-D74A-A429-B9E7FBCD5FD6}"/>
          </ac:spMkLst>
        </pc:spChg>
        <pc:spChg chg="add mod">
          <ac:chgData name="De Ryck Wouter" userId="S::wouter.deryck@kb.vlaanderen.be::b5c88e1e-f90b-43db-a260-a11b3bb4cf1f" providerId="AD" clId="Web-{EEF860BC-2891-90CE-2609-41C1CE547911}" dt="2018-10-19T14:54:19.053" v="40" actId="1076"/>
          <ac:spMkLst>
            <pc:docMk/>
            <pc:sldMk cId="1643406365" sldId="779"/>
            <ac:spMk id="10" creationId="{BDA4650A-1FA5-4992-A77B-8A4998B3EA5D}"/>
          </ac:spMkLst>
        </pc:spChg>
        <pc:spChg chg="add mod">
          <ac:chgData name="De Ryck Wouter" userId="S::wouter.deryck@kb.vlaanderen.be::b5c88e1e-f90b-43db-a260-a11b3bb4cf1f" providerId="AD" clId="Web-{EEF860BC-2891-90CE-2609-41C1CE547911}" dt="2018-10-19T14:54:19.053" v="41" actId="1076"/>
          <ac:spMkLst>
            <pc:docMk/>
            <pc:sldMk cId="1643406365" sldId="779"/>
            <ac:spMk id="11" creationId="{165EA03D-EC10-45C7-BDF3-72E870680990}"/>
          </ac:spMkLst>
        </pc:spChg>
      </pc:sldChg>
    </pc:docChg>
  </pc:docChgLst>
  <pc:docChgLst>
    <pc:chgData name="Diddens Dirk" userId="S::dirk.diddens@kb.vlaanderen.be::e726f0cc-cd38-4d67-9278-d671e8e1b09b" providerId="AD" clId="Web-{9A95891F-AA80-6876-98CB-853D8590AFE9}"/>
    <pc:docChg chg="addSld modSld">
      <pc:chgData name="Diddens Dirk" userId="S::dirk.diddens@kb.vlaanderen.be::e726f0cc-cd38-4d67-9278-d671e8e1b09b" providerId="AD" clId="Web-{9A95891F-AA80-6876-98CB-853D8590AFE9}" dt="2018-09-27T15:05:40.606" v="1360" actId="14100"/>
      <pc:docMkLst>
        <pc:docMk/>
      </pc:docMkLst>
      <pc:sldChg chg="addSp delSp modSp new">
        <pc:chgData name="Diddens Dirk" userId="S::dirk.diddens@kb.vlaanderen.be::e726f0cc-cd38-4d67-9278-d671e8e1b09b" providerId="AD" clId="Web-{9A95891F-AA80-6876-98CB-853D8590AFE9}" dt="2018-09-27T15:05:20.231" v="1355" actId="20577"/>
        <pc:sldMkLst>
          <pc:docMk/>
          <pc:sldMk cId="752789452" sldId="707"/>
        </pc:sldMkLst>
        <pc:spChg chg="add del mod">
          <ac:chgData name="Diddens Dirk" userId="S::dirk.diddens@kb.vlaanderen.be::e726f0cc-cd38-4d67-9278-d671e8e1b09b" providerId="AD" clId="Web-{9A95891F-AA80-6876-98CB-853D8590AFE9}" dt="2018-09-27T15:05:20.231" v="1355" actId="20577"/>
          <ac:spMkLst>
            <pc:docMk/>
            <pc:sldMk cId="752789452" sldId="707"/>
            <ac:spMk id="2" creationId="{E47A7F90-DE46-4231-B240-58ABA14101C6}"/>
          </ac:spMkLst>
        </pc:spChg>
        <pc:spChg chg="mod">
          <ac:chgData name="Diddens Dirk" userId="S::dirk.diddens@kb.vlaanderen.be::e726f0cc-cd38-4d67-9278-d671e8e1b09b" providerId="AD" clId="Web-{9A95891F-AA80-6876-98CB-853D8590AFE9}" dt="2018-09-27T13:42:39.441" v="223" actId="20577"/>
          <ac:spMkLst>
            <pc:docMk/>
            <pc:sldMk cId="752789452" sldId="707"/>
            <ac:spMk id="3" creationId="{6A4898F2-CF31-4FE1-8BB3-930CCF23B384}"/>
          </ac:spMkLst>
        </pc:spChg>
        <pc:picChg chg="add del mod ord">
          <ac:chgData name="Diddens Dirk" userId="S::dirk.diddens@kb.vlaanderen.be::e726f0cc-cd38-4d67-9278-d671e8e1b09b" providerId="AD" clId="Web-{9A95891F-AA80-6876-98CB-853D8590AFE9}" dt="2018-09-27T12:28:29.502" v="2" actId="20577"/>
          <ac:picMkLst>
            <pc:docMk/>
            <pc:sldMk cId="752789452" sldId="707"/>
            <ac:picMk id="6" creationId="{67415B25-30DE-4A75-B1EA-3B2FFD18F58E}"/>
          </ac:picMkLst>
        </pc:picChg>
        <pc:picChg chg="add mod ord">
          <ac:chgData name="Diddens Dirk" userId="S::dirk.diddens@kb.vlaanderen.be::e726f0cc-cd38-4d67-9278-d671e8e1b09b" providerId="AD" clId="Web-{9A95891F-AA80-6876-98CB-853D8590AFE9}" dt="2018-09-27T14:12:06.166" v="1236" actId="1076"/>
          <ac:picMkLst>
            <pc:docMk/>
            <pc:sldMk cId="752789452" sldId="707"/>
            <ac:picMk id="6" creationId="{E76624C9-8DA9-4DB4-B345-B87ACE971463}"/>
          </ac:picMkLst>
        </pc:picChg>
        <pc:picChg chg="add del mod ord">
          <ac:chgData name="Diddens Dirk" userId="S::dirk.diddens@kb.vlaanderen.be::e726f0cc-cd38-4d67-9278-d671e8e1b09b" providerId="AD" clId="Web-{9A95891F-AA80-6876-98CB-853D8590AFE9}" dt="2018-09-27T12:29:44.939" v="32" actId="20577"/>
          <ac:picMkLst>
            <pc:docMk/>
            <pc:sldMk cId="752789452" sldId="707"/>
            <ac:picMk id="8" creationId="{6D65AE8D-5B7C-4606-AF5C-8DCCF5D3AF65}"/>
          </ac:picMkLst>
        </pc:picChg>
        <pc:picChg chg="add del mod ord">
          <ac:chgData name="Diddens Dirk" userId="S::dirk.diddens@kb.vlaanderen.be::e726f0cc-cd38-4d67-9278-d671e8e1b09b" providerId="AD" clId="Web-{9A95891F-AA80-6876-98CB-853D8590AFE9}" dt="2018-09-27T14:11:32.946" v="1229" actId="20577"/>
          <ac:picMkLst>
            <pc:docMk/>
            <pc:sldMk cId="752789452" sldId="707"/>
            <ac:picMk id="10" creationId="{897E3499-378F-4BC4-BAF9-70591B0B736F}"/>
          </ac:picMkLst>
        </pc:picChg>
      </pc:sldChg>
      <pc:sldChg chg="addSp modSp new">
        <pc:chgData name="Diddens Dirk" userId="S::dirk.diddens@kb.vlaanderen.be::e726f0cc-cd38-4d67-9278-d671e8e1b09b" providerId="AD" clId="Web-{9A95891F-AA80-6876-98CB-853D8590AFE9}" dt="2018-09-27T15:05:40.606" v="1360" actId="14100"/>
        <pc:sldMkLst>
          <pc:docMk/>
          <pc:sldMk cId="1111627459" sldId="710"/>
        </pc:sldMkLst>
        <pc:spChg chg="mod">
          <ac:chgData name="Diddens Dirk" userId="S::dirk.diddens@kb.vlaanderen.be::e726f0cc-cd38-4d67-9278-d671e8e1b09b" providerId="AD" clId="Web-{9A95891F-AA80-6876-98CB-853D8590AFE9}" dt="2018-09-27T15:05:14.575" v="1352" actId="20577"/>
          <ac:spMkLst>
            <pc:docMk/>
            <pc:sldMk cId="1111627459" sldId="710"/>
            <ac:spMk id="2" creationId="{FB84F663-5AEC-4D2E-91EA-CE69A551099A}"/>
          </ac:spMkLst>
        </pc:spChg>
        <pc:spChg chg="mod">
          <ac:chgData name="Diddens Dirk" userId="S::dirk.diddens@kb.vlaanderen.be::e726f0cc-cd38-4d67-9278-d671e8e1b09b" providerId="AD" clId="Web-{9A95891F-AA80-6876-98CB-853D8590AFE9}" dt="2018-09-27T13:42:57.895" v="236" actId="20577"/>
          <ac:spMkLst>
            <pc:docMk/>
            <pc:sldMk cId="1111627459" sldId="710"/>
            <ac:spMk id="3" creationId="{06916537-3100-466B-9594-094015C8621D}"/>
          </ac:spMkLst>
        </pc:spChg>
        <pc:picChg chg="add mod">
          <ac:chgData name="Diddens Dirk" userId="S::dirk.diddens@kb.vlaanderen.be::e726f0cc-cd38-4d67-9278-d671e8e1b09b" providerId="AD" clId="Web-{9A95891F-AA80-6876-98CB-853D8590AFE9}" dt="2018-09-27T15:05:40.606" v="1360" actId="14100"/>
          <ac:picMkLst>
            <pc:docMk/>
            <pc:sldMk cId="1111627459" sldId="710"/>
            <ac:picMk id="7" creationId="{E42E4C74-63BA-43B8-B9EF-D31AC897A9A8}"/>
          </ac:picMkLst>
        </pc:picChg>
      </pc:sldChg>
    </pc:docChg>
  </pc:docChgLst>
  <pc:docChgLst>
    <pc:chgData name="Wouter De Ryck" userId="b5c88e1e-f90b-43db-a260-a11b3bb4cf1f" providerId="ADAL" clId="{F9262411-13CB-534B-9F99-3915855687D5}"/>
    <pc:docChg chg="undo custSel addSld delSld modSld sldOrd">
      <pc:chgData name="Wouter De Ryck" userId="b5c88e1e-f90b-43db-a260-a11b3bb4cf1f" providerId="ADAL" clId="{F9262411-13CB-534B-9F99-3915855687D5}" dt="2018-10-18T12:40:17.197" v="6801" actId="20577"/>
      <pc:docMkLst>
        <pc:docMk/>
      </pc:docMkLst>
      <pc:sldChg chg="addSp delSp modSp">
        <pc:chgData name="Wouter De Ryck" userId="b5c88e1e-f90b-43db-a260-a11b3bb4cf1f" providerId="ADAL" clId="{F9262411-13CB-534B-9F99-3915855687D5}" dt="2018-10-18T11:50:04.147" v="5562" actId="20577"/>
        <pc:sldMkLst>
          <pc:docMk/>
          <pc:sldMk cId="3691964550" sldId="641"/>
        </pc:sldMkLst>
        <pc:spChg chg="mod">
          <ac:chgData name="Wouter De Ryck" userId="b5c88e1e-f90b-43db-a260-a11b3bb4cf1f" providerId="ADAL" clId="{F9262411-13CB-534B-9F99-3915855687D5}" dt="2018-10-18T11:50:04.147" v="5562" actId="20577"/>
          <ac:spMkLst>
            <pc:docMk/>
            <pc:sldMk cId="3691964550" sldId="641"/>
            <ac:spMk id="2" creationId="{6631E325-D9E3-4BF5-894D-B566827CADB6}"/>
          </ac:spMkLst>
        </pc:spChg>
        <pc:spChg chg="del">
          <ac:chgData name="Wouter De Ryck" userId="b5c88e1e-f90b-43db-a260-a11b3bb4cf1f" providerId="ADAL" clId="{F9262411-13CB-534B-9F99-3915855687D5}" dt="2018-10-17T13:58:37.567" v="3142" actId="20577"/>
          <ac:spMkLst>
            <pc:docMk/>
            <pc:sldMk cId="3691964550" sldId="641"/>
            <ac:spMk id="3" creationId="{6AEDC462-AB1B-47A7-9860-AEA1243B6FFA}"/>
          </ac:spMkLst>
        </pc:spChg>
        <pc:spChg chg="add mod">
          <ac:chgData name="Wouter De Ryck" userId="b5c88e1e-f90b-43db-a260-a11b3bb4cf1f" providerId="ADAL" clId="{F9262411-13CB-534B-9F99-3915855687D5}" dt="2018-10-17T13:58:37.567" v="3142" actId="20577"/>
          <ac:spMkLst>
            <pc:docMk/>
            <pc:sldMk cId="3691964550" sldId="641"/>
            <ac:spMk id="4" creationId="{5129251F-2DF7-5A47-9FAB-2042DE9BFA3E}"/>
          </ac:spMkLst>
        </pc:spChg>
      </pc:sldChg>
      <pc:sldChg chg="addSp delSp modSp">
        <pc:chgData name="Wouter De Ryck" userId="b5c88e1e-f90b-43db-a260-a11b3bb4cf1f" providerId="ADAL" clId="{F9262411-13CB-534B-9F99-3915855687D5}" dt="2018-10-17T13:58:18.679" v="3140" actId="20577"/>
        <pc:sldMkLst>
          <pc:docMk/>
          <pc:sldMk cId="4233182228" sldId="669"/>
        </pc:sldMkLst>
        <pc:spChg chg="add del mod">
          <ac:chgData name="Wouter De Ryck" userId="b5c88e1e-f90b-43db-a260-a11b3bb4cf1f" providerId="ADAL" clId="{F9262411-13CB-534B-9F99-3915855687D5}" dt="2018-10-17T13:23:17.749" v="282" actId="20577"/>
          <ac:spMkLst>
            <pc:docMk/>
            <pc:sldMk cId="4233182228" sldId="669"/>
            <ac:spMk id="3" creationId="{3178FA4F-BE98-154C-A942-7BE66F5B0D83}"/>
          </ac:spMkLst>
        </pc:spChg>
        <pc:spChg chg="add del mod">
          <ac:chgData name="Wouter De Ryck" userId="b5c88e1e-f90b-43db-a260-a11b3bb4cf1f" providerId="ADAL" clId="{F9262411-13CB-534B-9F99-3915855687D5}" dt="2018-10-17T13:23:21.509" v="283" actId="20577"/>
          <ac:spMkLst>
            <pc:docMk/>
            <pc:sldMk cId="4233182228" sldId="669"/>
            <ac:spMk id="4" creationId="{F65A74DC-1E54-B943-80FA-A68032B5C1FA}"/>
          </ac:spMkLst>
        </pc:spChg>
        <pc:spChg chg="del">
          <ac:chgData name="Wouter De Ryck" userId="b5c88e1e-f90b-43db-a260-a11b3bb4cf1f" providerId="ADAL" clId="{F9262411-13CB-534B-9F99-3915855687D5}" dt="2018-10-17T13:23:12.982" v="281" actId="20577"/>
          <ac:spMkLst>
            <pc:docMk/>
            <pc:sldMk cId="4233182228" sldId="669"/>
            <ac:spMk id="5" creationId="{E66CC565-405E-4254-B241-0C090E09D9A8}"/>
          </ac:spMkLst>
        </pc:spChg>
        <pc:spChg chg="add del mod">
          <ac:chgData name="Wouter De Ryck" userId="b5c88e1e-f90b-43db-a260-a11b3bb4cf1f" providerId="ADAL" clId="{F9262411-13CB-534B-9F99-3915855687D5}" dt="2018-10-17T13:58:18.679" v="3140" actId="20577"/>
          <ac:spMkLst>
            <pc:docMk/>
            <pc:sldMk cId="4233182228" sldId="669"/>
            <ac:spMk id="6" creationId="{D67EBD20-71F1-1F42-8A39-6016AFF49D93}"/>
          </ac:spMkLst>
        </pc:spChg>
        <pc:spChg chg="add mod">
          <ac:chgData name="Wouter De Ryck" userId="b5c88e1e-f90b-43db-a260-a11b3bb4cf1f" providerId="ADAL" clId="{F9262411-13CB-534B-9F99-3915855687D5}" dt="2018-10-17T13:58:18.679" v="3140" actId="20577"/>
          <ac:spMkLst>
            <pc:docMk/>
            <pc:sldMk cId="4233182228" sldId="669"/>
            <ac:spMk id="7" creationId="{22F0C79D-0DA0-9244-AAD5-861053727394}"/>
          </ac:spMkLst>
        </pc:spChg>
      </pc:sldChg>
      <pc:sldChg chg="addSp delSp modSp">
        <pc:chgData name="Wouter De Ryck" userId="b5c88e1e-f90b-43db-a260-a11b3bb4cf1f" providerId="ADAL" clId="{F9262411-13CB-534B-9F99-3915855687D5}" dt="2018-10-17T13:58:29.060" v="3141" actId="20577"/>
        <pc:sldMkLst>
          <pc:docMk/>
          <pc:sldMk cId="20980478" sldId="728"/>
        </pc:sldMkLst>
        <pc:spChg chg="add mod">
          <ac:chgData name="Wouter De Ryck" userId="b5c88e1e-f90b-43db-a260-a11b3bb4cf1f" providerId="ADAL" clId="{F9262411-13CB-534B-9F99-3915855687D5}" dt="2018-10-17T13:58:29.060" v="3141" actId="20577"/>
          <ac:spMkLst>
            <pc:docMk/>
            <pc:sldMk cId="20980478" sldId="728"/>
            <ac:spMk id="3" creationId="{ACFEC737-0B2B-414B-AFD0-7B4E1F4A6DE3}"/>
          </ac:spMkLst>
        </pc:spChg>
        <pc:spChg chg="del">
          <ac:chgData name="Wouter De Ryck" userId="b5c88e1e-f90b-43db-a260-a11b3bb4cf1f" providerId="ADAL" clId="{F9262411-13CB-534B-9F99-3915855687D5}" dt="2018-10-17T13:58:29.060" v="3141" actId="20577"/>
          <ac:spMkLst>
            <pc:docMk/>
            <pc:sldMk cId="20980478" sldId="728"/>
            <ac:spMk id="5" creationId="{E66CC565-405E-4254-B241-0C090E09D9A8}"/>
          </ac:spMkLst>
        </pc:spChg>
      </pc:sldChg>
    </pc:docChg>
  </pc:docChgLst>
  <pc:docChgLst>
    <pc:chgData name="Oste Naomi" userId="S::naomi.oste@kb.vlaanderen.be::90b5afca-8bab-4140-a932-d0f26e877fca" providerId="AD" clId="Web-{38F6845C-B547-BC17-E6A2-DE12969F0206}"/>
    <pc:docChg chg="addSld delSld modSld sldOrd">
      <pc:chgData name="Oste Naomi" userId="S::naomi.oste@kb.vlaanderen.be::90b5afca-8bab-4140-a932-d0f26e877fca" providerId="AD" clId="Web-{38F6845C-B547-BC17-E6A2-DE12969F0206}" dt="2018-10-19T16:09:55.713" v="1481" actId="20577"/>
      <pc:docMkLst>
        <pc:docMk/>
      </pc:docMkLst>
      <pc:sldChg chg="modNotes">
        <pc:chgData name="Oste Naomi" userId="S::naomi.oste@kb.vlaanderen.be::90b5afca-8bab-4140-a932-d0f26e877fca" providerId="AD" clId="Web-{38F6845C-B547-BC17-E6A2-DE12969F0206}" dt="2018-10-19T15:37:11.837" v="37" actId="20577"/>
        <pc:sldMkLst>
          <pc:docMk/>
          <pc:sldMk cId="1668269331" sldId="644"/>
        </pc:sldMkLst>
      </pc:sldChg>
      <pc:sldChg chg="modSp">
        <pc:chgData name="Oste Naomi" userId="S::naomi.oste@kb.vlaanderen.be::90b5afca-8bab-4140-a932-d0f26e877fca" providerId="AD" clId="Web-{38F6845C-B547-BC17-E6A2-DE12969F0206}" dt="2018-10-19T15:16:46.652" v="9" actId="14100"/>
        <pc:sldMkLst>
          <pc:docMk/>
          <pc:sldMk cId="1111627459" sldId="710"/>
        </pc:sldMkLst>
        <pc:spChg chg="mod">
          <ac:chgData name="Oste Naomi" userId="S::naomi.oste@kb.vlaanderen.be::90b5afca-8bab-4140-a932-d0f26e877fca" providerId="AD" clId="Web-{38F6845C-B547-BC17-E6A2-DE12969F0206}" dt="2018-10-19T15:16:46.652" v="9" actId="14100"/>
          <ac:spMkLst>
            <pc:docMk/>
            <pc:sldMk cId="1111627459" sldId="710"/>
            <ac:spMk id="2" creationId="{FB84F663-5AEC-4D2E-91EA-CE69A551099A}"/>
          </ac:spMkLst>
        </pc:spChg>
      </pc:sldChg>
      <pc:sldChg chg="modNotes">
        <pc:chgData name="Oste Naomi" userId="S::naomi.oste@kb.vlaanderen.be::90b5afca-8bab-4140-a932-d0f26e877fca" providerId="AD" clId="Web-{38F6845C-B547-BC17-E6A2-DE12969F0206}" dt="2018-10-19T15:19:16.136" v="13" actId="20577"/>
        <pc:sldMkLst>
          <pc:docMk/>
          <pc:sldMk cId="2049146027" sldId="737"/>
        </pc:sldMkLst>
      </pc:sldChg>
      <pc:sldChg chg="modSp">
        <pc:chgData name="Oste Naomi" userId="S::naomi.oste@kb.vlaanderen.be::90b5afca-8bab-4140-a932-d0f26e877fca" providerId="AD" clId="Web-{38F6845C-B547-BC17-E6A2-DE12969F0206}" dt="2018-10-19T15:21:58.433" v="16" actId="20577"/>
        <pc:sldMkLst>
          <pc:docMk/>
          <pc:sldMk cId="833944670" sldId="757"/>
        </pc:sldMkLst>
        <pc:spChg chg="mod">
          <ac:chgData name="Oste Naomi" userId="S::naomi.oste@kb.vlaanderen.be::90b5afca-8bab-4140-a932-d0f26e877fca" providerId="AD" clId="Web-{38F6845C-B547-BC17-E6A2-DE12969F0206}" dt="2018-10-19T15:21:58.433" v="16" actId="20577"/>
          <ac:spMkLst>
            <pc:docMk/>
            <pc:sldMk cId="833944670" sldId="757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8F6845C-B547-BC17-E6A2-DE12969F0206}" dt="2018-10-19T15:22:53.512" v="20" actId="20577"/>
        <pc:sldMkLst>
          <pc:docMk/>
          <pc:sldMk cId="1331654084" sldId="758"/>
        </pc:sldMkLst>
        <pc:spChg chg="mod">
          <ac:chgData name="Oste Naomi" userId="S::naomi.oste@kb.vlaanderen.be::90b5afca-8bab-4140-a932-d0f26e877fca" providerId="AD" clId="Web-{38F6845C-B547-BC17-E6A2-DE12969F0206}" dt="2018-10-19T15:22:53.512" v="20" actId="20577"/>
          <ac:spMkLst>
            <pc:docMk/>
            <pc:sldMk cId="1331654084" sldId="758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8F6845C-B547-BC17-E6A2-DE12969F0206}" dt="2018-10-19T15:23:49.934" v="24" actId="20577"/>
        <pc:sldMkLst>
          <pc:docMk/>
          <pc:sldMk cId="3962466897" sldId="766"/>
        </pc:sldMkLst>
        <pc:spChg chg="mod">
          <ac:chgData name="Oste Naomi" userId="S::naomi.oste@kb.vlaanderen.be::90b5afca-8bab-4140-a932-d0f26e877fca" providerId="AD" clId="Web-{38F6845C-B547-BC17-E6A2-DE12969F0206}" dt="2018-10-19T15:23:49.934" v="24" actId="20577"/>
          <ac:spMkLst>
            <pc:docMk/>
            <pc:sldMk cId="3962466897" sldId="766"/>
            <ac:spMk id="2" creationId="{9B6E1B73-C887-2247-8D5B-53F6CC8280AF}"/>
          </ac:spMkLst>
        </pc:spChg>
      </pc:sldChg>
      <pc:sldChg chg="modSp add ord replId">
        <pc:chgData name="Oste Naomi" userId="S::naomi.oste@kb.vlaanderen.be::90b5afca-8bab-4140-a932-d0f26e877fca" providerId="AD" clId="Web-{38F6845C-B547-BC17-E6A2-DE12969F0206}" dt="2018-10-19T16:03:57.854" v="1275" actId="20577"/>
        <pc:sldMkLst>
          <pc:docMk/>
          <pc:sldMk cId="1912316546" sldId="781"/>
        </pc:sldMkLst>
        <pc:spChg chg="mod">
          <ac:chgData name="Oste Naomi" userId="S::naomi.oste@kb.vlaanderen.be::90b5afca-8bab-4140-a932-d0f26e877fca" providerId="AD" clId="Web-{38F6845C-B547-BC17-E6A2-DE12969F0206}" dt="2018-10-19T16:03:57.854" v="1275" actId="20577"/>
          <ac:spMkLst>
            <pc:docMk/>
            <pc:sldMk cId="1912316546" sldId="781"/>
            <ac:spMk id="2" creationId="{6631E325-D9E3-4BF5-894D-B566827CADB6}"/>
          </ac:spMkLst>
        </pc:spChg>
      </pc:sldChg>
      <pc:sldChg chg="modSp new">
        <pc:chgData name="Oste Naomi" userId="S::naomi.oste@kb.vlaanderen.be::90b5afca-8bab-4140-a932-d0f26e877fca" providerId="AD" clId="Web-{38F6845C-B547-BC17-E6A2-DE12969F0206}" dt="2018-10-19T15:41:15.352" v="195" actId="20577"/>
        <pc:sldMkLst>
          <pc:docMk/>
          <pc:sldMk cId="1978102622" sldId="782"/>
        </pc:sldMkLst>
        <pc:spChg chg="mod">
          <ac:chgData name="Oste Naomi" userId="S::naomi.oste@kb.vlaanderen.be::90b5afca-8bab-4140-a932-d0f26e877fca" providerId="AD" clId="Web-{38F6845C-B547-BC17-E6A2-DE12969F0206}" dt="2018-10-19T15:41:15.352" v="195" actId="20577"/>
          <ac:spMkLst>
            <pc:docMk/>
            <pc:sldMk cId="1978102622" sldId="782"/>
            <ac:spMk id="3" creationId="{C3693169-42D1-4B5E-A837-1C7E4B7D84EA}"/>
          </ac:spMkLst>
        </pc:spChg>
      </pc:sldChg>
      <pc:sldChg chg="modSp add replId">
        <pc:chgData name="Oste Naomi" userId="S::naomi.oste@kb.vlaanderen.be::90b5afca-8bab-4140-a932-d0f26e877fca" providerId="AD" clId="Web-{38F6845C-B547-BC17-E6A2-DE12969F0206}" dt="2018-10-19T15:43:33.430" v="319" actId="20577"/>
        <pc:sldMkLst>
          <pc:docMk/>
          <pc:sldMk cId="2928926786" sldId="784"/>
        </pc:sldMkLst>
        <pc:spChg chg="mod">
          <ac:chgData name="Oste Naomi" userId="S::naomi.oste@kb.vlaanderen.be::90b5afca-8bab-4140-a932-d0f26e877fca" providerId="AD" clId="Web-{38F6845C-B547-BC17-E6A2-DE12969F0206}" dt="2018-10-19T15:43:33.430" v="319" actId="20577"/>
          <ac:spMkLst>
            <pc:docMk/>
            <pc:sldMk cId="2928926786" sldId="784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8F6845C-B547-BC17-E6A2-DE12969F0206}" dt="2018-10-19T15:40:59.337" v="188" actId="20577"/>
          <ac:spMkLst>
            <pc:docMk/>
            <pc:sldMk cId="2928926786" sldId="784"/>
            <ac:spMk id="3" creationId="{330872A7-03AB-3D45-A1FD-EA91C260C2B2}"/>
          </ac:spMkLst>
        </pc:spChg>
      </pc:sldChg>
      <pc:sldChg chg="modSp add replId">
        <pc:chgData name="Oste Naomi" userId="S::naomi.oste@kb.vlaanderen.be::90b5afca-8bab-4140-a932-d0f26e877fca" providerId="AD" clId="Web-{38F6845C-B547-BC17-E6A2-DE12969F0206}" dt="2018-10-19T16:06:14.963" v="1339" actId="20577"/>
        <pc:sldMkLst>
          <pc:docMk/>
          <pc:sldMk cId="463108242" sldId="786"/>
        </pc:sldMkLst>
        <pc:spChg chg="mod">
          <ac:chgData name="Oste Naomi" userId="S::naomi.oste@kb.vlaanderen.be::90b5afca-8bab-4140-a932-d0f26e877fca" providerId="AD" clId="Web-{38F6845C-B547-BC17-E6A2-DE12969F0206}" dt="2018-10-19T16:06:14.963" v="1339" actId="20577"/>
          <ac:spMkLst>
            <pc:docMk/>
            <pc:sldMk cId="463108242" sldId="786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8F6845C-B547-BC17-E6A2-DE12969F0206}" dt="2018-10-19T16:03:33.791" v="1265" actId="20577"/>
          <ac:spMkLst>
            <pc:docMk/>
            <pc:sldMk cId="463108242" sldId="786"/>
            <ac:spMk id="3" creationId="{330872A7-03AB-3D45-A1FD-EA91C260C2B2}"/>
          </ac:spMkLst>
        </pc:spChg>
      </pc:sldChg>
      <pc:sldChg chg="modSp add ord replId">
        <pc:chgData name="Oste Naomi" userId="S::naomi.oste@kb.vlaanderen.be::90b5afca-8bab-4140-a932-d0f26e877fca" providerId="AD" clId="Web-{38F6845C-B547-BC17-E6A2-DE12969F0206}" dt="2018-10-19T16:04:25.588" v="1296" actId="20577"/>
        <pc:sldMkLst>
          <pc:docMk/>
          <pc:sldMk cId="3609233645" sldId="787"/>
        </pc:sldMkLst>
        <pc:spChg chg="mod">
          <ac:chgData name="Oste Naomi" userId="S::naomi.oste@kb.vlaanderen.be::90b5afca-8bab-4140-a932-d0f26e877fca" providerId="AD" clId="Web-{38F6845C-B547-BC17-E6A2-DE12969F0206}" dt="2018-10-19T16:04:25.588" v="1296" actId="20577"/>
          <ac:spMkLst>
            <pc:docMk/>
            <pc:sldMk cId="3609233645" sldId="787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8F6845C-B547-BC17-E6A2-DE12969F0206}" dt="2018-10-19T16:03:53.229" v="1272" actId="20577"/>
          <ac:spMkLst>
            <pc:docMk/>
            <pc:sldMk cId="3609233645" sldId="787"/>
            <ac:spMk id="3" creationId="{330872A7-03AB-3D45-A1FD-EA91C260C2B2}"/>
          </ac:spMkLst>
        </pc:spChg>
      </pc:sldChg>
    </pc:docChg>
  </pc:docChgLst>
  <pc:docChgLst>
    <pc:chgData name="Bossier Els" userId="f6e0bc9e-4769-418f-a796-33d612b42683" providerId="ADAL" clId="{783568D4-1F16-4A97-A5A3-E2737B2D8E74}"/>
    <pc:docChg chg="undo custSel addSld delSld modSld sldOrd delMainMaster">
      <pc:chgData name="Bossier Els" userId="f6e0bc9e-4769-418f-a796-33d612b42683" providerId="ADAL" clId="{783568D4-1F16-4A97-A5A3-E2737B2D8E74}" dt="2018-09-27T08:22:10.527" v="1447" actId="478"/>
      <pc:docMkLst>
        <pc:docMk/>
      </pc:docMkLst>
      <pc:sldChg chg="modSp">
        <pc:chgData name="Bossier Els" userId="f6e0bc9e-4769-418f-a796-33d612b42683" providerId="ADAL" clId="{783568D4-1F16-4A97-A5A3-E2737B2D8E74}" dt="2018-09-26T05:56:52.009" v="12" actId="20577"/>
        <pc:sldMkLst>
          <pc:docMk/>
          <pc:sldMk cId="1456324160" sldId="257"/>
        </pc:sldMkLst>
        <pc:spChg chg="mod">
          <ac:chgData name="Bossier Els" userId="f6e0bc9e-4769-418f-a796-33d612b42683" providerId="ADAL" clId="{783568D4-1F16-4A97-A5A3-E2737B2D8E74}" dt="2018-09-26T05:56:52.009" v="12" actId="20577"/>
          <ac:spMkLst>
            <pc:docMk/>
            <pc:sldMk cId="1456324160" sldId="257"/>
            <ac:spMk id="7" creationId="{00000000-0000-0000-0000-000000000000}"/>
          </ac:spMkLst>
        </pc:spChg>
      </pc:sldChg>
      <pc:sldChg chg="modSp modNotesTx">
        <pc:chgData name="Bossier Els" userId="f6e0bc9e-4769-418f-a796-33d612b42683" providerId="ADAL" clId="{783568D4-1F16-4A97-A5A3-E2737B2D8E74}" dt="2018-09-26T09:12:37.782" v="1024" actId="20577"/>
        <pc:sldMkLst>
          <pc:docMk/>
          <pc:sldMk cId="1668269331" sldId="644"/>
        </pc:sldMkLst>
        <pc:spChg chg="mod">
          <ac:chgData name="Bossier Els" userId="f6e0bc9e-4769-418f-a796-33d612b42683" providerId="ADAL" clId="{783568D4-1F16-4A97-A5A3-E2737B2D8E74}" dt="2018-09-26T06:17:17.639" v="25" actId="20577"/>
          <ac:spMkLst>
            <pc:docMk/>
            <pc:sldMk cId="1668269331" sldId="644"/>
            <ac:spMk id="4" creationId="{00000000-0000-0000-0000-000000000000}"/>
          </ac:spMkLst>
        </pc:spChg>
        <pc:spChg chg="mod">
          <ac:chgData name="Bossier Els" userId="f6e0bc9e-4769-418f-a796-33d612b42683" providerId="ADAL" clId="{783568D4-1F16-4A97-A5A3-E2737B2D8E74}" dt="2018-09-26T05:57:10.368" v="23" actId="20577"/>
          <ac:spMkLst>
            <pc:docMk/>
            <pc:sldMk cId="1668269331" sldId="644"/>
            <ac:spMk id="6" creationId="{00000000-0000-0000-0000-000000000000}"/>
          </ac:spMkLst>
        </pc:spChg>
        <pc:spChg chg="mod">
          <ac:chgData name="Bossier Els" userId="f6e0bc9e-4769-418f-a796-33d612b42683" providerId="ADAL" clId="{783568D4-1F16-4A97-A5A3-E2737B2D8E74}" dt="2018-09-26T09:12:37.782" v="1024" actId="20577"/>
          <ac:spMkLst>
            <pc:docMk/>
            <pc:sldMk cId="1668269331" sldId="644"/>
            <ac:spMk id="8" creationId="{00000000-0000-0000-0000-000000000000}"/>
          </ac:spMkLst>
        </pc:spChg>
      </pc:sldChg>
      <pc:sldChg chg="modSp">
        <pc:chgData name="Bossier Els" userId="f6e0bc9e-4769-418f-a796-33d612b42683" providerId="ADAL" clId="{783568D4-1F16-4A97-A5A3-E2737B2D8E74}" dt="2018-09-26T09:17:00.031" v="1036" actId="20577"/>
        <pc:sldMkLst>
          <pc:docMk/>
          <pc:sldMk cId="4233182228" sldId="669"/>
        </pc:sldMkLst>
        <pc:spChg chg="mod">
          <ac:chgData name="Bossier Els" userId="f6e0bc9e-4769-418f-a796-33d612b42683" providerId="ADAL" clId="{783568D4-1F16-4A97-A5A3-E2737B2D8E74}" dt="2018-09-26T09:17:00.031" v="1036" actId="20577"/>
          <ac:spMkLst>
            <pc:docMk/>
            <pc:sldMk cId="4233182228" sldId="669"/>
            <ac:spMk id="2" creationId="{6631E325-D9E3-4BF5-894D-B566827CADB6}"/>
          </ac:spMkLst>
        </pc:spChg>
      </pc:sldChg>
    </pc:docChg>
  </pc:docChgLst>
  <pc:docChgLst>
    <pc:chgData name="Bossier Els" userId="S::els.bossier@kb.vlaanderen.be::f6e0bc9e-4769-418f-a796-33d612b42683" providerId="AD" clId="Web-{679CF5FF-036A-A65D-2304-1082823A914D}"/>
    <pc:docChg chg="addSld delSld modSld">
      <pc:chgData name="Bossier Els" userId="S::els.bossier@kb.vlaanderen.be::f6e0bc9e-4769-418f-a796-33d612b42683" providerId="AD" clId="Web-{679CF5FF-036A-A65D-2304-1082823A914D}" dt="2018-09-30T10:00:20.235" v="1055" actId="20577"/>
      <pc:docMkLst>
        <pc:docMk/>
      </pc:docMkLst>
    </pc:docChg>
  </pc:docChgLst>
  <pc:docChgLst>
    <pc:chgData name="Oste Naomi" userId="S::naomi.oste@kb.vlaanderen.be::90b5afca-8bab-4140-a932-d0f26e877fca" providerId="AD" clId="Web-{7BA31B61-E1FC-CAB3-B443-A3544D4E2A52}"/>
    <pc:docChg chg="addSld delSld modSld sldOrd">
      <pc:chgData name="Oste Naomi" userId="S::naomi.oste@kb.vlaanderen.be::90b5afca-8bab-4140-a932-d0f26e877fca" providerId="AD" clId="Web-{7BA31B61-E1FC-CAB3-B443-A3544D4E2A52}" dt="2018-10-21T17:31:09.029" v="1500" actId="20577"/>
      <pc:docMkLst>
        <pc:docMk/>
      </pc:docMkLst>
      <pc:sldChg chg="modSp">
        <pc:chgData name="Oste Naomi" userId="S::naomi.oste@kb.vlaanderen.be::90b5afca-8bab-4140-a932-d0f26e877fca" providerId="AD" clId="Web-{7BA31B61-E1FC-CAB3-B443-A3544D4E2A52}" dt="2018-10-21T16:23:43.986" v="71" actId="20577"/>
        <pc:sldMkLst>
          <pc:docMk/>
          <pc:sldMk cId="2928926786" sldId="784"/>
        </pc:sldMkLst>
        <pc:spChg chg="mod">
          <ac:chgData name="Oste Naomi" userId="S::naomi.oste@kb.vlaanderen.be::90b5afca-8bab-4140-a932-d0f26e877fca" providerId="AD" clId="Web-{7BA31B61-E1FC-CAB3-B443-A3544D4E2A52}" dt="2018-10-21T16:23:43.986" v="71" actId="20577"/>
          <ac:spMkLst>
            <pc:docMk/>
            <pc:sldMk cId="2928926786" sldId="784"/>
            <ac:spMk id="2" creationId="{9B6E1B73-C887-2247-8D5B-53F6CC8280AF}"/>
          </ac:spMkLst>
        </pc:spChg>
      </pc:sldChg>
      <pc:sldChg chg="addSp modSp ord">
        <pc:chgData name="Oste Naomi" userId="S::naomi.oste@kb.vlaanderen.be::90b5afca-8bab-4140-a932-d0f26e877fca" providerId="AD" clId="Web-{7BA31B61-E1FC-CAB3-B443-A3544D4E2A52}" dt="2018-10-21T17:12:31.144" v="708" actId="20577"/>
        <pc:sldMkLst>
          <pc:docMk/>
          <pc:sldMk cId="2461909582" sldId="785"/>
        </pc:sldMkLst>
        <pc:spChg chg="mod">
          <ac:chgData name="Oste Naomi" userId="S::naomi.oste@kb.vlaanderen.be::90b5afca-8bab-4140-a932-d0f26e877fca" providerId="AD" clId="Web-{7BA31B61-E1FC-CAB3-B443-A3544D4E2A52}" dt="2018-10-21T17:12:20.768" v="693" actId="20577"/>
          <ac:spMkLst>
            <pc:docMk/>
            <pc:sldMk cId="2461909582" sldId="785"/>
            <ac:spMk id="2" creationId="{A8AED20C-3600-4503-BF9B-B16C150A6BF7}"/>
          </ac:spMkLst>
        </pc:spChg>
        <pc:graphicFrameChg chg="add mod modGraphic">
          <ac:chgData name="Oste Naomi" userId="S::naomi.oste@kb.vlaanderen.be::90b5afca-8bab-4140-a932-d0f26e877fca" providerId="AD" clId="Web-{7BA31B61-E1FC-CAB3-B443-A3544D4E2A52}" dt="2018-10-21T17:12:31.144" v="708" actId="20577"/>
          <ac:graphicFrameMkLst>
            <pc:docMk/>
            <pc:sldMk cId="2461909582" sldId="785"/>
            <ac:graphicFrameMk id="6" creationId="{27F92B04-2C2A-4D1E-BD9C-04BD94B96B93}"/>
          </ac:graphicFrameMkLst>
        </pc:graphicFrameChg>
      </pc:sldChg>
      <pc:sldChg chg="delSp modSp del">
        <pc:chgData name="Oste Naomi" userId="S::naomi.oste@kb.vlaanderen.be::90b5afca-8bab-4140-a932-d0f26e877fca" providerId="AD" clId="Web-{7BA31B61-E1FC-CAB3-B443-A3544D4E2A52}" dt="2018-10-21T16:33:40.826" v="79" actId="20577"/>
        <pc:sldMkLst>
          <pc:docMk/>
          <pc:sldMk cId="281249198" sldId="788"/>
        </pc:sldMkLst>
        <pc:graphicFrameChg chg="del modGraphic">
          <ac:chgData name="Oste Naomi" userId="S::naomi.oste@kb.vlaanderen.be::90b5afca-8bab-4140-a932-d0f26e877fca" providerId="AD" clId="Web-{7BA31B61-E1FC-CAB3-B443-A3544D4E2A52}" dt="2018-10-21T16:33:14.713" v="74" actId="20577"/>
          <ac:graphicFrameMkLst>
            <pc:docMk/>
            <pc:sldMk cId="281249198" sldId="788"/>
            <ac:graphicFrameMk id="6" creationId="{F67EBD51-A524-4F24-BF59-DAA48E345AF8}"/>
          </ac:graphicFrameMkLst>
        </pc:graphicFrameChg>
      </pc:sldChg>
      <pc:sldChg chg="modSp">
        <pc:chgData name="Oste Naomi" userId="S::naomi.oste@kb.vlaanderen.be::90b5afca-8bab-4140-a932-d0f26e877fca" providerId="AD" clId="Web-{7BA31B61-E1FC-CAB3-B443-A3544D4E2A52}" dt="2018-10-21T15:16:58.054" v="4" actId="20577"/>
        <pc:sldMkLst>
          <pc:docMk/>
          <pc:sldMk cId="918921609" sldId="794"/>
        </pc:sldMkLst>
        <pc:spChg chg="mod">
          <ac:chgData name="Oste Naomi" userId="S::naomi.oste@kb.vlaanderen.be::90b5afca-8bab-4140-a932-d0f26e877fca" providerId="AD" clId="Web-{7BA31B61-E1FC-CAB3-B443-A3544D4E2A52}" dt="2018-10-21T15:16:58.054" v="4" actId="20577"/>
          <ac:spMkLst>
            <pc:docMk/>
            <pc:sldMk cId="918921609" sldId="794"/>
            <ac:spMk id="2" creationId="{9B6E1B73-C887-2247-8D5B-53F6CC8280AF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23:35.667" v="1170" actId="20577"/>
        <pc:sldMkLst>
          <pc:docMk/>
          <pc:sldMk cId="888628600" sldId="795"/>
        </pc:sldMkLst>
        <pc:spChg chg="mod">
          <ac:chgData name="Oste Naomi" userId="S::naomi.oste@kb.vlaanderen.be::90b5afca-8bab-4140-a932-d0f26e877fca" providerId="AD" clId="Web-{7BA31B61-E1FC-CAB3-B443-A3544D4E2A52}" dt="2018-10-21T17:18:20.744" v="967" actId="20577"/>
          <ac:spMkLst>
            <pc:docMk/>
            <pc:sldMk cId="888628600" sldId="795"/>
            <ac:spMk id="2" creationId="{9B6E1B73-C887-2247-8D5B-53F6CC8280AF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10:09.904" v="645" actId="20577"/>
        <pc:sldMkLst>
          <pc:docMk/>
          <pc:sldMk cId="1518278504" sldId="795"/>
        </pc:sldMkLst>
        <pc:graphicFrameChg chg="modGraphic">
          <ac:chgData name="Oste Naomi" userId="S::naomi.oste@kb.vlaanderen.be::90b5afca-8bab-4140-a932-d0f26e877fca" providerId="AD" clId="Web-{7BA31B61-E1FC-CAB3-B443-A3544D4E2A52}" dt="2018-10-21T17:09:22.089" v="644" actId="20577"/>
          <ac:graphicFrameMkLst>
            <pc:docMk/>
            <pc:sldMk cId="1518278504" sldId="795"/>
            <ac:graphicFrameMk id="6" creationId="{27F92B04-2C2A-4D1E-BD9C-04BD94B96B93}"/>
          </ac:graphicFrameMkLst>
        </pc:graphicFrameChg>
      </pc:sldChg>
      <pc:sldChg chg="modSp add del replId">
        <pc:chgData name="Oste Naomi" userId="S::naomi.oste@kb.vlaanderen.be::90b5afca-8bab-4140-a932-d0f26e877fca" providerId="AD" clId="Web-{7BA31B61-E1FC-CAB3-B443-A3544D4E2A52}" dt="2018-10-21T17:03:46.091" v="451" actId="20577"/>
        <pc:sldMkLst>
          <pc:docMk/>
          <pc:sldMk cId="2832531065" sldId="795"/>
        </pc:sldMkLst>
        <pc:spChg chg="mod">
          <ac:chgData name="Oste Naomi" userId="S::naomi.oste@kb.vlaanderen.be::90b5afca-8bab-4140-a932-d0f26e877fca" providerId="AD" clId="Web-{7BA31B61-E1FC-CAB3-B443-A3544D4E2A52}" dt="2018-10-21T17:02:50.791" v="447" actId="20577"/>
          <ac:spMkLst>
            <pc:docMk/>
            <pc:sldMk cId="2832531065" sldId="795"/>
            <ac:spMk id="2" creationId="{A8AED20C-3600-4503-BF9B-B16C150A6BF7}"/>
          </ac:spMkLst>
        </pc:spChg>
      </pc:sldChg>
      <pc:sldChg chg="modSp add replId">
        <pc:chgData name="Oste Naomi" userId="S::naomi.oste@kb.vlaanderen.be::90b5afca-8bab-4140-a932-d0f26e877fca" providerId="AD" clId="Web-{7BA31B61-E1FC-CAB3-B443-A3544D4E2A52}" dt="2018-10-21T17:25:13.936" v="1190" actId="20577"/>
        <pc:sldMkLst>
          <pc:docMk/>
          <pc:sldMk cId="4281532842" sldId="795"/>
        </pc:sldMkLst>
        <pc:spChg chg="mod">
          <ac:chgData name="Oste Naomi" userId="S::naomi.oste@kb.vlaanderen.be::90b5afca-8bab-4140-a932-d0f26e877fca" providerId="AD" clId="Web-{7BA31B61-E1FC-CAB3-B443-A3544D4E2A52}" dt="2018-10-21T17:25:13.936" v="1190" actId="20577"/>
          <ac:spMkLst>
            <pc:docMk/>
            <pc:sldMk cId="4281532842" sldId="795"/>
            <ac:spMk id="2" creationId="{9B6E1B73-C887-2247-8D5B-53F6CC8280AF}"/>
          </ac:spMkLst>
        </pc:spChg>
      </pc:sldChg>
      <pc:sldChg chg="modSp add ord replId">
        <pc:chgData name="Oste Naomi" userId="S::naomi.oste@kb.vlaanderen.be::90b5afca-8bab-4140-a932-d0f26e877fca" providerId="AD" clId="Web-{7BA31B61-E1FC-CAB3-B443-A3544D4E2A52}" dt="2018-10-21T17:31:05.232" v="1498" actId="20577"/>
        <pc:sldMkLst>
          <pc:docMk/>
          <pc:sldMk cId="1408841880" sldId="796"/>
        </pc:sldMkLst>
        <pc:spChg chg="mod">
          <ac:chgData name="Oste Naomi" userId="S::naomi.oste@kb.vlaanderen.be::90b5afca-8bab-4140-a932-d0f26e877fca" providerId="AD" clId="Web-{7BA31B61-E1FC-CAB3-B443-A3544D4E2A52}" dt="2018-10-21T17:31:05.232" v="1498" actId="20577"/>
          <ac:spMkLst>
            <pc:docMk/>
            <pc:sldMk cId="1408841880" sldId="796"/>
            <ac:spMk id="2" creationId="{9B6E1B73-C887-2247-8D5B-53F6CC8280AF}"/>
          </ac:spMkLst>
        </pc:spChg>
      </pc:sldChg>
      <pc:sldChg chg="add del replId">
        <pc:chgData name="Oste Naomi" userId="S::naomi.oste@kb.vlaanderen.be::90b5afca-8bab-4140-a932-d0f26e877fca" providerId="AD" clId="Web-{7BA31B61-E1FC-CAB3-B443-A3544D4E2A52}" dt="2018-10-21T17:18:49.980" v="971" actId="20577"/>
        <pc:sldMkLst>
          <pc:docMk/>
          <pc:sldMk cId="1653839618" sldId="796"/>
        </pc:sldMkLst>
      </pc:sldChg>
      <pc:sldChg chg="modSp add del replId">
        <pc:chgData name="Oste Naomi" userId="S::naomi.oste@kb.vlaanderen.be::90b5afca-8bab-4140-a932-d0f26e877fca" providerId="AD" clId="Web-{7BA31B61-E1FC-CAB3-B443-A3544D4E2A52}" dt="2018-10-21T17:03:47.420" v="452" actId="20577"/>
        <pc:sldMkLst>
          <pc:docMk/>
          <pc:sldMk cId="3017504545" sldId="796"/>
        </pc:sldMkLst>
        <pc:spChg chg="mod">
          <ac:chgData name="Oste Naomi" userId="S::naomi.oste@kb.vlaanderen.be::90b5afca-8bab-4140-a932-d0f26e877fca" providerId="AD" clId="Web-{7BA31B61-E1FC-CAB3-B443-A3544D4E2A52}" dt="2018-10-21T17:02:39.244" v="441" actId="20577"/>
          <ac:spMkLst>
            <pc:docMk/>
            <pc:sldMk cId="3017504545" sldId="796"/>
            <ac:spMk id="2" creationId="{A8AED20C-3600-4503-BF9B-B16C150A6BF7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23:33.010" v="1169" actId="20577"/>
        <pc:sldMkLst>
          <pc:docMk/>
          <pc:sldMk cId="498965810" sldId="797"/>
        </pc:sldMkLst>
        <pc:spChg chg="mod">
          <ac:chgData name="Oste Naomi" userId="S::naomi.oste@kb.vlaanderen.be::90b5afca-8bab-4140-a932-d0f26e877fca" providerId="AD" clId="Web-{7BA31B61-E1FC-CAB3-B443-A3544D4E2A52}" dt="2018-10-21T17:20:15.780" v="1076" actId="20577"/>
          <ac:spMkLst>
            <pc:docMk/>
            <pc:sldMk cId="498965810" sldId="797"/>
            <ac:spMk id="2" creationId="{9B6E1B73-C887-2247-8D5B-53F6CC8280AF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03:49.045" v="453" actId="20577"/>
        <pc:sldMkLst>
          <pc:docMk/>
          <pc:sldMk cId="3598696201" sldId="797"/>
        </pc:sldMkLst>
        <pc:spChg chg="mod">
          <ac:chgData name="Oste Naomi" userId="S::naomi.oste@kb.vlaanderen.be::90b5afca-8bab-4140-a932-d0f26e877fca" providerId="AD" clId="Web-{7BA31B61-E1FC-CAB3-B443-A3544D4E2A52}" dt="2018-10-21T17:02:45.838" v="444" actId="20577"/>
          <ac:spMkLst>
            <pc:docMk/>
            <pc:sldMk cId="3598696201" sldId="797"/>
            <ac:spMk id="2" creationId="{A8AED20C-3600-4503-BF9B-B16C150A6BF7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03:50.701" v="454" actId="20577"/>
        <pc:sldMkLst>
          <pc:docMk/>
          <pc:sldMk cId="1478109740" sldId="798"/>
        </pc:sldMkLst>
        <pc:spChg chg="mod">
          <ac:chgData name="Oste Naomi" userId="S::naomi.oste@kb.vlaanderen.be::90b5afca-8bab-4140-a932-d0f26e877fca" providerId="AD" clId="Web-{7BA31B61-E1FC-CAB3-B443-A3544D4E2A52}" dt="2018-10-21T16:55:50.335" v="410" actId="20577"/>
          <ac:spMkLst>
            <pc:docMk/>
            <pc:sldMk cId="1478109740" sldId="798"/>
            <ac:spMk id="2" creationId="{A8AED20C-3600-4503-BF9B-B16C150A6BF7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23:31.901" v="1168" actId="20577"/>
        <pc:sldMkLst>
          <pc:docMk/>
          <pc:sldMk cId="3730477169" sldId="798"/>
        </pc:sldMkLst>
        <pc:spChg chg="mod">
          <ac:chgData name="Oste Naomi" userId="S::naomi.oste@kb.vlaanderen.be::90b5afca-8bab-4140-a932-d0f26e877fca" providerId="AD" clId="Web-{7BA31B61-E1FC-CAB3-B443-A3544D4E2A52}" dt="2018-10-21T17:21:37.630" v="1165" actId="20577"/>
          <ac:spMkLst>
            <pc:docMk/>
            <pc:sldMk cId="3730477169" sldId="798"/>
            <ac:spMk id="2" creationId="{9B6E1B73-C887-2247-8D5B-53F6CC8280AF}"/>
          </ac:spMkLst>
        </pc:spChg>
      </pc:sldChg>
      <pc:sldChg chg="modSp add del replId">
        <pc:chgData name="Oste Naomi" userId="S::naomi.oste@kb.vlaanderen.be::90b5afca-8bab-4140-a932-d0f26e877fca" providerId="AD" clId="Web-{7BA31B61-E1FC-CAB3-B443-A3544D4E2A52}" dt="2018-10-21T17:03:44.294" v="450" actId="20577"/>
        <pc:sldMkLst>
          <pc:docMk/>
          <pc:sldMk cId="789711010" sldId="799"/>
        </pc:sldMkLst>
        <pc:spChg chg="mod">
          <ac:chgData name="Oste Naomi" userId="S::naomi.oste@kb.vlaanderen.be::90b5afca-8bab-4140-a932-d0f26e877fca" providerId="AD" clId="Web-{7BA31B61-E1FC-CAB3-B443-A3544D4E2A52}" dt="2018-10-21T16:53:11.125" v="395" actId="20577"/>
          <ac:spMkLst>
            <pc:docMk/>
            <pc:sldMk cId="789711010" sldId="799"/>
            <ac:spMk id="2" creationId="{A8AED20C-3600-4503-BF9B-B16C150A6BF7}"/>
          </ac:spMkLst>
        </pc:spChg>
      </pc:sldChg>
    </pc:docChg>
  </pc:docChgLst>
  <pc:docChgLst>
    <pc:chgData name="Roets Stefaan" userId="S::stefaan.roets@kb.vlaanderen.be::12531201-57e7-4f68-ad6c-fcece85c5d79" providerId="AD" clId="Web-{FE794F63-7A10-4A86-A5F3-3C8B7BECB590}"/>
    <pc:docChg chg="modSld">
      <pc:chgData name="Roets Stefaan" userId="S::stefaan.roets@kb.vlaanderen.be::12531201-57e7-4f68-ad6c-fcece85c5d79" providerId="AD" clId="Web-{FE794F63-7A10-4A86-A5F3-3C8B7BECB590}" dt="2018-10-01T06:57:30.354" v="52" actId="20577"/>
      <pc:docMkLst>
        <pc:docMk/>
      </pc:docMkLst>
      <pc:sldChg chg="modSp">
        <pc:chgData name="Roets Stefaan" userId="S::stefaan.roets@kb.vlaanderen.be::12531201-57e7-4f68-ad6c-fcece85c5d79" providerId="AD" clId="Web-{FE794F63-7A10-4A86-A5F3-3C8B7BECB590}" dt="2018-10-01T06:41:28.452" v="6" actId="20577"/>
        <pc:sldMkLst>
          <pc:docMk/>
          <pc:sldMk cId="1668269331" sldId="644"/>
        </pc:sldMkLst>
        <pc:spChg chg="mod">
          <ac:chgData name="Roets Stefaan" userId="S::stefaan.roets@kb.vlaanderen.be::12531201-57e7-4f68-ad6c-fcece85c5d79" providerId="AD" clId="Web-{FE794F63-7A10-4A86-A5F3-3C8B7BECB590}" dt="2018-10-01T06:41:28.452" v="6" actId="20577"/>
          <ac:spMkLst>
            <pc:docMk/>
            <pc:sldMk cId="1668269331" sldId="644"/>
            <ac:spMk id="8" creationId="{00000000-0000-0000-0000-000000000000}"/>
          </ac:spMkLst>
        </pc:spChg>
      </pc:sldChg>
    </pc:docChg>
  </pc:docChgLst>
  <pc:docChgLst>
    <pc:chgData name="De Ryck Wouter" userId="S::wouter.deryck@kb.vlaanderen.be::b5c88e1e-f90b-43db-a260-a11b3bb4cf1f" providerId="AD" clId="Web-{777795A5-278A-AE46-D57B-EA6C21E8A1A1}"/>
    <pc:docChg chg="modSld">
      <pc:chgData name="De Ryck Wouter" userId="S::wouter.deryck@kb.vlaanderen.be::b5c88e1e-f90b-43db-a260-a11b3bb4cf1f" providerId="AD" clId="Web-{777795A5-278A-AE46-D57B-EA6C21E8A1A1}" dt="2018-10-19T14:44:02.297" v="1"/>
      <pc:docMkLst>
        <pc:docMk/>
      </pc:docMkLst>
      <pc:sldChg chg="delSp modSp">
        <pc:chgData name="De Ryck Wouter" userId="S::wouter.deryck@kb.vlaanderen.be::b5c88e1e-f90b-43db-a260-a11b3bb4cf1f" providerId="AD" clId="Web-{777795A5-278A-AE46-D57B-EA6C21E8A1A1}" dt="2018-10-19T14:44:02.297" v="1"/>
        <pc:sldMkLst>
          <pc:docMk/>
          <pc:sldMk cId="210371622" sldId="767"/>
        </pc:sldMkLst>
        <pc:spChg chg="del mod">
          <ac:chgData name="De Ryck Wouter" userId="S::wouter.deryck@kb.vlaanderen.be::b5c88e1e-f90b-43db-a260-a11b3bb4cf1f" providerId="AD" clId="Web-{777795A5-278A-AE46-D57B-EA6C21E8A1A1}" dt="2018-10-19T14:44:02.297" v="1"/>
          <ac:spMkLst>
            <pc:docMk/>
            <pc:sldMk cId="210371622" sldId="767"/>
            <ac:spMk id="10" creationId="{ED2A649D-4DF4-4319-9291-620B3700803B}"/>
          </ac:spMkLst>
        </pc:spChg>
      </pc:sldChg>
    </pc:docChg>
  </pc:docChgLst>
  <pc:docChgLst>
    <pc:chgData name="Bossier Els" userId="S::els.bossier@kb.vlaanderen.be::f6e0bc9e-4769-418f-a796-33d612b42683" providerId="AD" clId="Web-{91B8FDB7-5A21-731F-E8E2-982123CF352E}"/>
    <pc:docChg chg="modSld">
      <pc:chgData name="Bossier Els" userId="S::els.bossier@kb.vlaanderen.be::f6e0bc9e-4769-418f-a796-33d612b42683" providerId="AD" clId="Web-{91B8FDB7-5A21-731F-E8E2-982123CF352E}" dt="2018-10-19T10:03:29.135" v="84" actId="20577"/>
      <pc:docMkLst>
        <pc:docMk/>
      </pc:docMkLst>
      <pc:sldChg chg="modSp">
        <pc:chgData name="Bossier Els" userId="S::els.bossier@kb.vlaanderen.be::f6e0bc9e-4769-418f-a796-33d612b42683" providerId="AD" clId="Web-{91B8FDB7-5A21-731F-E8E2-982123CF352E}" dt="2018-10-19T10:02:15.135" v="39" actId="20577"/>
        <pc:sldMkLst>
          <pc:docMk/>
          <pc:sldMk cId="3055158588" sldId="734"/>
        </pc:sldMkLst>
        <pc:spChg chg="mod">
          <ac:chgData name="Bossier Els" userId="S::els.bossier@kb.vlaanderen.be::f6e0bc9e-4769-418f-a796-33d612b42683" providerId="AD" clId="Web-{91B8FDB7-5A21-731F-E8E2-982123CF352E}" dt="2018-10-19T10:02:15.135" v="39" actId="20577"/>
          <ac:spMkLst>
            <pc:docMk/>
            <pc:sldMk cId="3055158588" sldId="734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2:04.088" v="30" actId="20577"/>
        <pc:sldMkLst>
          <pc:docMk/>
          <pc:sldMk cId="1818370540" sldId="735"/>
        </pc:sldMkLst>
        <pc:spChg chg="mod">
          <ac:chgData name="Bossier Els" userId="S::els.bossier@kb.vlaanderen.be::f6e0bc9e-4769-418f-a796-33d612b42683" providerId="AD" clId="Web-{91B8FDB7-5A21-731F-E8E2-982123CF352E}" dt="2018-10-19T10:02:04.088" v="30" actId="20577"/>
          <ac:spMkLst>
            <pc:docMk/>
            <pc:sldMk cId="1818370540" sldId="735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2:18.635" v="43" actId="20577"/>
        <pc:sldMkLst>
          <pc:docMk/>
          <pc:sldMk cId="898775877" sldId="741"/>
        </pc:sldMkLst>
        <pc:spChg chg="mod">
          <ac:chgData name="Bossier Els" userId="S::els.bossier@kb.vlaanderen.be::f6e0bc9e-4769-418f-a796-33d612b42683" providerId="AD" clId="Web-{91B8FDB7-5A21-731F-E8E2-982123CF352E}" dt="2018-10-19T10:02:18.635" v="43" actId="20577"/>
          <ac:spMkLst>
            <pc:docMk/>
            <pc:sldMk cId="898775877" sldId="741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2:29.620" v="58" actId="20577"/>
        <pc:sldMkLst>
          <pc:docMk/>
          <pc:sldMk cId="4150957998" sldId="742"/>
        </pc:sldMkLst>
        <pc:spChg chg="mod">
          <ac:chgData name="Bossier Els" userId="S::els.bossier@kb.vlaanderen.be::f6e0bc9e-4769-418f-a796-33d612b42683" providerId="AD" clId="Web-{91B8FDB7-5A21-731F-E8E2-982123CF352E}" dt="2018-10-19T10:02:29.620" v="58" actId="20577"/>
          <ac:spMkLst>
            <pc:docMk/>
            <pc:sldMk cId="4150957998" sldId="742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2:50.213" v="63" actId="20577"/>
        <pc:sldMkLst>
          <pc:docMk/>
          <pc:sldMk cId="1936744924" sldId="756"/>
        </pc:sldMkLst>
        <pc:spChg chg="mod">
          <ac:chgData name="Bossier Els" userId="S::els.bossier@kb.vlaanderen.be::f6e0bc9e-4769-418f-a796-33d612b42683" providerId="AD" clId="Web-{91B8FDB7-5A21-731F-E8E2-982123CF352E}" dt="2018-10-19T10:02:50.213" v="63" actId="20577"/>
          <ac:spMkLst>
            <pc:docMk/>
            <pc:sldMk cId="1936744924" sldId="756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2:56.557" v="68" actId="20577"/>
        <pc:sldMkLst>
          <pc:docMk/>
          <pc:sldMk cId="833944670" sldId="757"/>
        </pc:sldMkLst>
        <pc:spChg chg="mod">
          <ac:chgData name="Bossier Els" userId="S::els.bossier@kb.vlaanderen.be::f6e0bc9e-4769-418f-a796-33d612b42683" providerId="AD" clId="Web-{91B8FDB7-5A21-731F-E8E2-982123CF352E}" dt="2018-10-19T10:02:56.557" v="68" actId="20577"/>
          <ac:spMkLst>
            <pc:docMk/>
            <pc:sldMk cId="833944670" sldId="757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3:10.619" v="77" actId="20577"/>
        <pc:sldMkLst>
          <pc:docMk/>
          <pc:sldMk cId="1331654084" sldId="758"/>
        </pc:sldMkLst>
        <pc:spChg chg="mod">
          <ac:chgData name="Bossier Els" userId="S::els.bossier@kb.vlaanderen.be::f6e0bc9e-4769-418f-a796-33d612b42683" providerId="AD" clId="Web-{91B8FDB7-5A21-731F-E8E2-982123CF352E}" dt="2018-10-19T10:03:10.619" v="77" actId="20577"/>
          <ac:spMkLst>
            <pc:docMk/>
            <pc:sldMk cId="1331654084" sldId="758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3:27.338" v="82" actId="20577"/>
        <pc:sldMkLst>
          <pc:docMk/>
          <pc:sldMk cId="3962466897" sldId="766"/>
        </pc:sldMkLst>
        <pc:spChg chg="mod">
          <ac:chgData name="Bossier Els" userId="S::els.bossier@kb.vlaanderen.be::f6e0bc9e-4769-418f-a796-33d612b42683" providerId="AD" clId="Web-{91B8FDB7-5A21-731F-E8E2-982123CF352E}" dt="2018-10-19T10:03:27.338" v="82" actId="20577"/>
          <ac:spMkLst>
            <pc:docMk/>
            <pc:sldMk cId="3962466897" sldId="766"/>
            <ac:spMk id="3" creationId="{330872A7-03AB-3D45-A1FD-EA91C260C2B2}"/>
          </ac:spMkLst>
        </pc:spChg>
      </pc:sldChg>
      <pc:sldChg chg="modSp">
        <pc:chgData name="Bossier Els" userId="S::els.bossier@kb.vlaanderen.be::f6e0bc9e-4769-418f-a796-33d612b42683" providerId="AD" clId="Web-{91B8FDB7-5A21-731F-E8E2-982123CF352E}" dt="2018-10-19T10:00:49.525" v="22" actId="20577"/>
        <pc:sldMkLst>
          <pc:docMk/>
          <pc:sldMk cId="610983624" sldId="775"/>
        </pc:sldMkLst>
        <pc:spChg chg="mod">
          <ac:chgData name="Bossier Els" userId="S::els.bossier@kb.vlaanderen.be::f6e0bc9e-4769-418f-a796-33d612b42683" providerId="AD" clId="Web-{91B8FDB7-5A21-731F-E8E2-982123CF352E}" dt="2018-10-19T10:00:49.525" v="22" actId="20577"/>
          <ac:spMkLst>
            <pc:docMk/>
            <pc:sldMk cId="610983624" sldId="775"/>
            <ac:spMk id="5" creationId="{035292AB-C9BE-9E40-A2CD-ED4EB2499AC0}"/>
          </ac:spMkLst>
        </pc:spChg>
      </pc:sldChg>
    </pc:docChg>
  </pc:docChgLst>
  <pc:docChgLst>
    <pc:chgData name="De Ryck Wouter" userId="S::wouter.deryck@kb.vlaanderen.be::b5c88e1e-f90b-43db-a260-a11b3bb4cf1f" providerId="AD" clId="Web-{CF309D4B-9CD2-9030-DAAE-B7B0168B81D2}"/>
    <pc:docChg chg="addSld modSld">
      <pc:chgData name="De Ryck Wouter" userId="S::wouter.deryck@kb.vlaanderen.be::b5c88e1e-f90b-43db-a260-a11b3bb4cf1f" providerId="AD" clId="Web-{CF309D4B-9CD2-9030-DAAE-B7B0168B81D2}" dt="2018-10-17T13:20:20.546" v="10" actId="20577"/>
      <pc:docMkLst>
        <pc:docMk/>
      </pc:docMkLst>
      <pc:sldChg chg="modSp">
        <pc:chgData name="De Ryck Wouter" userId="S::wouter.deryck@kb.vlaanderen.be::b5c88e1e-f90b-43db-a260-a11b3bb4cf1f" providerId="AD" clId="Web-{CF309D4B-9CD2-9030-DAAE-B7B0168B81D2}" dt="2018-10-17T13:20:20.546" v="9" actId="20577"/>
        <pc:sldMkLst>
          <pc:docMk/>
          <pc:sldMk cId="4233182228" sldId="669"/>
        </pc:sldMkLst>
        <pc:spChg chg="mod">
          <ac:chgData name="De Ryck Wouter" userId="S::wouter.deryck@kb.vlaanderen.be::b5c88e1e-f90b-43db-a260-a11b3bb4cf1f" providerId="AD" clId="Web-{CF309D4B-9CD2-9030-DAAE-B7B0168B81D2}" dt="2018-10-17T13:20:20.546" v="9" actId="20577"/>
          <ac:spMkLst>
            <pc:docMk/>
            <pc:sldMk cId="4233182228" sldId="669"/>
            <ac:spMk id="2" creationId="{6631E325-D9E3-4BF5-894D-B566827CADB6}"/>
          </ac:spMkLst>
        </pc:spChg>
      </pc:sldChg>
      <pc:sldChg chg="add replId">
        <pc:chgData name="De Ryck Wouter" userId="S::wouter.deryck@kb.vlaanderen.be::b5c88e1e-f90b-43db-a260-a11b3bb4cf1f" providerId="AD" clId="Web-{CF309D4B-9CD2-9030-DAAE-B7B0168B81D2}" dt="2018-10-17T13:19:58.873" v="0" actId="20577"/>
        <pc:sldMkLst>
          <pc:docMk/>
          <pc:sldMk cId="20980478" sldId="728"/>
        </pc:sldMkLst>
      </pc:sldChg>
    </pc:docChg>
  </pc:docChgLst>
  <pc:docChgLst>
    <pc:chgData name="Bossier Els" userId="S::els.bossier@kb.vlaanderen.be::f6e0bc9e-4769-418f-a796-33d612b42683" providerId="AD" clId="Web-{2F1AF3F5-3151-030F-2532-FFA1D22BE8D6}"/>
    <pc:docChg chg="sldOrd">
      <pc:chgData name="Bossier Els" userId="S::els.bossier@kb.vlaanderen.be::f6e0bc9e-4769-418f-a796-33d612b42683" providerId="AD" clId="Web-{2F1AF3F5-3151-030F-2532-FFA1D22BE8D6}" dt="2018-09-30T08:40:22.284" v="0"/>
      <pc:docMkLst>
        <pc:docMk/>
      </pc:docMkLst>
    </pc:docChg>
  </pc:docChgLst>
  <pc:docChgLst>
    <pc:chgData name="Oste Naomi" userId="S::naomi.oste@kb.vlaanderen.be::90b5afca-8bab-4140-a932-d0f26e877fca" providerId="AD" clId="Web-{30144BCD-95EA-BB93-08E4-F066C30E5F53}"/>
    <pc:docChg chg="addSld delSld modSld">
      <pc:chgData name="Oste Naomi" userId="S::naomi.oste@kb.vlaanderen.be::90b5afca-8bab-4140-a932-d0f26e877fca" providerId="AD" clId="Web-{30144BCD-95EA-BB93-08E4-F066C30E5F53}" dt="2018-10-21T21:35:48.034" v="1490"/>
      <pc:docMkLst>
        <pc:docMk/>
      </pc:docMkLst>
      <pc:sldChg chg="modSp">
        <pc:chgData name="Oste Naomi" userId="S::naomi.oste@kb.vlaanderen.be::90b5afca-8bab-4140-a932-d0f26e877fca" providerId="AD" clId="Web-{30144BCD-95EA-BB93-08E4-F066C30E5F53}" dt="2018-10-21T21:35:02.457" v="1462" actId="20577"/>
        <pc:sldMkLst>
          <pc:docMk/>
          <pc:sldMk cId="2928926786" sldId="784"/>
        </pc:sldMkLst>
        <pc:spChg chg="mod">
          <ac:chgData name="Oste Naomi" userId="S::naomi.oste@kb.vlaanderen.be::90b5afca-8bab-4140-a932-d0f26e877fca" providerId="AD" clId="Web-{30144BCD-95EA-BB93-08E4-F066C30E5F53}" dt="2018-10-21T21:10:05.657" v="685" actId="20577"/>
          <ac:spMkLst>
            <pc:docMk/>
            <pc:sldMk cId="2928926786" sldId="784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1:35:02.457" v="1462" actId="20577"/>
          <ac:spMkLst>
            <pc:docMk/>
            <pc:sldMk cId="2928926786" sldId="784"/>
            <ac:spMk id="3" creationId="{330872A7-03AB-3D45-A1FD-EA91C260C2B2}"/>
          </ac:spMkLst>
        </pc:spChg>
      </pc:sldChg>
      <pc:sldChg chg="modSp del">
        <pc:chgData name="Oste Naomi" userId="S::naomi.oste@kb.vlaanderen.be::90b5afca-8bab-4140-a932-d0f26e877fca" providerId="AD" clId="Web-{30144BCD-95EA-BB93-08E4-F066C30E5F53}" dt="2018-10-21T21:34:37.754" v="1455"/>
        <pc:sldMkLst>
          <pc:docMk/>
          <pc:sldMk cId="2461909582" sldId="785"/>
        </pc:sldMkLst>
        <pc:spChg chg="mod">
          <ac:chgData name="Oste Naomi" userId="S::naomi.oste@kb.vlaanderen.be::90b5afca-8bab-4140-a932-d0f26e877fca" providerId="AD" clId="Web-{30144BCD-95EA-BB93-08E4-F066C30E5F53}" dt="2018-10-21T21:24:45.406" v="1223" actId="20577"/>
          <ac:spMkLst>
            <pc:docMk/>
            <pc:sldMk cId="2461909582" sldId="785"/>
            <ac:spMk id="2" creationId="{A8AED20C-3600-4503-BF9B-B16C150A6BF7}"/>
          </ac:spMkLst>
        </pc:spChg>
      </pc:sldChg>
      <pc:sldChg chg="modSp">
        <pc:chgData name="Oste Naomi" userId="S::naomi.oste@kb.vlaanderen.be::90b5afca-8bab-4140-a932-d0f26e877fca" providerId="AD" clId="Web-{30144BCD-95EA-BB93-08E4-F066C30E5F53}" dt="2018-10-21T20:54:49.269" v="181" actId="20577"/>
        <pc:sldMkLst>
          <pc:docMk/>
          <pc:sldMk cId="463108242" sldId="786"/>
        </pc:sldMkLst>
        <pc:spChg chg="mod">
          <ac:chgData name="Oste Naomi" userId="S::naomi.oste@kb.vlaanderen.be::90b5afca-8bab-4140-a932-d0f26e877fca" providerId="AD" clId="Web-{30144BCD-95EA-BB93-08E4-F066C30E5F53}" dt="2018-10-21T20:54:49.269" v="181" actId="20577"/>
          <ac:spMkLst>
            <pc:docMk/>
            <pc:sldMk cId="463108242" sldId="786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0:54:24.132" v="169" actId="20577"/>
          <ac:spMkLst>
            <pc:docMk/>
            <pc:sldMk cId="463108242" sldId="786"/>
            <ac:spMk id="3" creationId="{330872A7-03AB-3D45-A1FD-EA91C260C2B2}"/>
          </ac:spMkLst>
        </pc:spChg>
      </pc:sldChg>
      <pc:sldChg chg="modSp">
        <pc:chgData name="Oste Naomi" userId="S::naomi.oste@kb.vlaanderen.be::90b5afca-8bab-4140-a932-d0f26e877fca" providerId="AD" clId="Web-{30144BCD-95EA-BB93-08E4-F066C30E5F53}" dt="2018-10-21T20:50:15.586" v="67" actId="20577"/>
        <pc:sldMkLst>
          <pc:docMk/>
          <pc:sldMk cId="3609233645" sldId="787"/>
        </pc:sldMkLst>
        <pc:spChg chg="mod">
          <ac:chgData name="Oste Naomi" userId="S::naomi.oste@kb.vlaanderen.be::90b5afca-8bab-4140-a932-d0f26e877fca" providerId="AD" clId="Web-{30144BCD-95EA-BB93-08E4-F066C30E5F53}" dt="2018-10-21T20:50:15.586" v="67" actId="20577"/>
          <ac:spMkLst>
            <pc:docMk/>
            <pc:sldMk cId="3609233645" sldId="787"/>
            <ac:spMk id="2" creationId="{9B6E1B73-C887-2247-8D5B-53F6CC8280AF}"/>
          </ac:spMkLst>
        </pc:spChg>
      </pc:sldChg>
      <pc:sldChg chg="modSp modNotes">
        <pc:chgData name="Oste Naomi" userId="S::naomi.oste@kb.vlaanderen.be::90b5afca-8bab-4140-a932-d0f26e877fca" providerId="AD" clId="Web-{30144BCD-95EA-BB93-08E4-F066C30E5F53}" dt="2018-10-21T21:34:02.942" v="1451" actId="20577"/>
        <pc:sldMkLst>
          <pc:docMk/>
          <pc:sldMk cId="3146731908" sldId="789"/>
        </pc:sldMkLst>
        <pc:spChg chg="mod">
          <ac:chgData name="Oste Naomi" userId="S::naomi.oste@kb.vlaanderen.be::90b5afca-8bab-4140-a932-d0f26e877fca" providerId="AD" clId="Web-{30144BCD-95EA-BB93-08E4-F066C30E5F53}" dt="2018-10-21T21:34:02.942" v="1451" actId="20577"/>
          <ac:spMkLst>
            <pc:docMk/>
            <pc:sldMk cId="3146731908" sldId="789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0:55:33.065" v="189" actId="20577"/>
          <ac:spMkLst>
            <pc:docMk/>
            <pc:sldMk cId="3146731908" sldId="789"/>
            <ac:spMk id="3" creationId="{330872A7-03AB-3D45-A1FD-EA91C260C2B2}"/>
          </ac:spMkLst>
        </pc:spChg>
      </pc:sldChg>
      <pc:sldChg chg="modSp modNotes">
        <pc:chgData name="Oste Naomi" userId="S::naomi.oste@kb.vlaanderen.be::90b5afca-8bab-4140-a932-d0f26e877fca" providerId="AD" clId="Web-{30144BCD-95EA-BB93-08E4-F066C30E5F53}" dt="2018-10-21T21:09:41.845" v="677" actId="20577"/>
        <pc:sldMkLst>
          <pc:docMk/>
          <pc:sldMk cId="918921609" sldId="794"/>
        </pc:sldMkLst>
        <pc:spChg chg="mod">
          <ac:chgData name="Oste Naomi" userId="S::naomi.oste@kb.vlaanderen.be::90b5afca-8bab-4140-a932-d0f26e877fca" providerId="AD" clId="Web-{30144BCD-95EA-BB93-08E4-F066C30E5F53}" dt="2018-10-21T21:09:41.845" v="677" actId="20577"/>
          <ac:spMkLst>
            <pc:docMk/>
            <pc:sldMk cId="918921609" sldId="794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1:06:50.130" v="594" actId="20577"/>
          <ac:spMkLst>
            <pc:docMk/>
            <pc:sldMk cId="918921609" sldId="794"/>
            <ac:spMk id="3" creationId="{330872A7-03AB-3D45-A1FD-EA91C260C2B2}"/>
          </ac:spMkLst>
        </pc:spChg>
      </pc:sldChg>
      <pc:sldChg chg="modSp del">
        <pc:chgData name="Oste Naomi" userId="S::naomi.oste@kb.vlaanderen.be::90b5afca-8bab-4140-a932-d0f26e877fca" providerId="AD" clId="Web-{30144BCD-95EA-BB93-08E4-F066C30E5F53}" dt="2018-10-21T21:28:43.292" v="1388"/>
        <pc:sldMkLst>
          <pc:docMk/>
          <pc:sldMk cId="4281532842" sldId="795"/>
        </pc:sldMkLst>
        <pc:spChg chg="mod">
          <ac:chgData name="Oste Naomi" userId="S::naomi.oste@kb.vlaanderen.be::90b5afca-8bab-4140-a932-d0f26e877fca" providerId="AD" clId="Web-{30144BCD-95EA-BB93-08E4-F066C30E5F53}" dt="2018-10-21T21:28:00.262" v="1347" actId="20577"/>
          <ac:spMkLst>
            <pc:docMk/>
            <pc:sldMk cId="4281532842" sldId="795"/>
            <ac:spMk id="2" creationId="{9B6E1B73-C887-2247-8D5B-53F6CC8280AF}"/>
          </ac:spMkLst>
        </pc:spChg>
      </pc:sldChg>
      <pc:sldChg chg="modSp">
        <pc:chgData name="Oste Naomi" userId="S::naomi.oste@kb.vlaanderen.be::90b5afca-8bab-4140-a932-d0f26e877fca" providerId="AD" clId="Web-{30144BCD-95EA-BB93-08E4-F066C30E5F53}" dt="2018-10-21T21:35:27.019" v="1477" actId="20577"/>
        <pc:sldMkLst>
          <pc:docMk/>
          <pc:sldMk cId="1408841880" sldId="796"/>
        </pc:sldMkLst>
        <pc:spChg chg="mod">
          <ac:chgData name="Oste Naomi" userId="S::naomi.oste@kb.vlaanderen.be::90b5afca-8bab-4140-a932-d0f26e877fca" providerId="AD" clId="Web-{30144BCD-95EA-BB93-08E4-F066C30E5F53}" dt="2018-10-21T21:30:47.274" v="1393" actId="20577"/>
          <ac:spMkLst>
            <pc:docMk/>
            <pc:sldMk cId="1408841880" sldId="796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1:35:27.019" v="1477" actId="20577"/>
          <ac:spMkLst>
            <pc:docMk/>
            <pc:sldMk cId="1408841880" sldId="796"/>
            <ac:spMk id="3" creationId="{330872A7-03AB-3D45-A1FD-EA91C260C2B2}"/>
          </ac:spMkLst>
        </pc:spChg>
      </pc:sldChg>
      <pc:sldChg chg="new del">
        <pc:chgData name="Oste Naomi" userId="S::naomi.oste@kb.vlaanderen.be::90b5afca-8bab-4140-a932-d0f26e877fca" providerId="AD" clId="Web-{30144BCD-95EA-BB93-08E4-F066C30E5F53}" dt="2018-10-21T20:47:33.652" v="2"/>
        <pc:sldMkLst>
          <pc:docMk/>
          <pc:sldMk cId="3417680151" sldId="797"/>
        </pc:sldMkLst>
      </pc:sldChg>
      <pc:sldChg chg="modSp add replId">
        <pc:chgData name="Oste Naomi" userId="S::naomi.oste@kb.vlaanderen.be::90b5afca-8bab-4140-a932-d0f26e877fca" providerId="AD" clId="Web-{30144BCD-95EA-BB93-08E4-F066C30E5F53}" dt="2018-10-21T20:48:05.495" v="46" actId="20577"/>
        <pc:sldMkLst>
          <pc:docMk/>
          <pc:sldMk cId="3732511127" sldId="798"/>
        </pc:sldMkLst>
        <pc:spChg chg="mod">
          <ac:chgData name="Oste Naomi" userId="S::naomi.oste@kb.vlaanderen.be::90b5afca-8bab-4140-a932-d0f26e877fca" providerId="AD" clId="Web-{30144BCD-95EA-BB93-08E4-F066C30E5F53}" dt="2018-10-21T20:47:50.777" v="31" actId="20577"/>
          <ac:spMkLst>
            <pc:docMk/>
            <pc:sldMk cId="3732511127" sldId="798"/>
            <ac:spMk id="2" creationId="{6631E325-D9E3-4BF5-894D-B566827CADB6}"/>
          </ac:spMkLst>
        </pc:spChg>
        <pc:spChg chg="mod">
          <ac:chgData name="Oste Naomi" userId="S::naomi.oste@kb.vlaanderen.be::90b5afca-8bab-4140-a932-d0f26e877fca" providerId="AD" clId="Web-{30144BCD-95EA-BB93-08E4-F066C30E5F53}" dt="2018-10-21T20:48:05.495" v="46" actId="20577"/>
          <ac:spMkLst>
            <pc:docMk/>
            <pc:sldMk cId="3732511127" sldId="798"/>
            <ac:spMk id="7" creationId="{22F0C79D-0DA0-9244-AAD5-861053727394}"/>
          </ac:spMkLst>
        </pc:spChg>
      </pc:sldChg>
      <pc:sldChg chg="modSp add replId">
        <pc:chgData name="Oste Naomi" userId="S::naomi.oste@kb.vlaanderen.be::90b5afca-8bab-4140-a932-d0f26e877fca" providerId="AD" clId="Web-{30144BCD-95EA-BB93-08E4-F066C30E5F53}" dt="2018-10-21T21:35:34.315" v="1480" actId="20577"/>
        <pc:sldMkLst>
          <pc:docMk/>
          <pc:sldMk cId="471598021" sldId="799"/>
        </pc:sldMkLst>
        <pc:spChg chg="mod">
          <ac:chgData name="Oste Naomi" userId="S::naomi.oste@kb.vlaanderen.be::90b5afca-8bab-4140-a932-d0f26e877fca" providerId="AD" clId="Web-{30144BCD-95EA-BB93-08E4-F066C30E5F53}" dt="2018-10-21T21:34:21.676" v="1453" actId="1076"/>
          <ac:spMkLst>
            <pc:docMk/>
            <pc:sldMk cId="471598021" sldId="799"/>
            <ac:spMk id="2" creationId="{9B6E1B73-C887-2247-8D5B-53F6CC8280AF}"/>
          </ac:spMkLst>
        </pc:spChg>
        <pc:spChg chg="mod">
          <ac:chgData name="Oste Naomi" userId="S::naomi.oste@kb.vlaanderen.be::90b5afca-8bab-4140-a932-d0f26e877fca" providerId="AD" clId="Web-{30144BCD-95EA-BB93-08E4-F066C30E5F53}" dt="2018-10-21T21:35:34.315" v="1480" actId="20577"/>
          <ac:spMkLst>
            <pc:docMk/>
            <pc:sldMk cId="471598021" sldId="799"/>
            <ac:spMk id="3" creationId="{330872A7-03AB-3D45-A1FD-EA91C260C2B2}"/>
          </ac:spMkLst>
        </pc:spChg>
      </pc:sldChg>
      <pc:sldChg chg="delSp modSp add replId">
        <pc:chgData name="Oste Naomi" userId="S::naomi.oste@kb.vlaanderen.be::90b5afca-8bab-4140-a932-d0f26e877fca" providerId="AD" clId="Web-{30144BCD-95EA-BB93-08E4-F066C30E5F53}" dt="2018-10-21T21:35:48.034" v="1490"/>
        <pc:sldMkLst>
          <pc:docMk/>
          <pc:sldMk cId="1710958340" sldId="800"/>
        </pc:sldMkLst>
        <pc:spChg chg="mod">
          <ac:chgData name="Oste Naomi" userId="S::naomi.oste@kb.vlaanderen.be::90b5afca-8bab-4140-a932-d0f26e877fca" providerId="AD" clId="Web-{30144BCD-95EA-BB93-08E4-F066C30E5F53}" dt="2018-10-21T21:35:40.316" v="1485" actId="20577"/>
          <ac:spMkLst>
            <pc:docMk/>
            <pc:sldMk cId="1710958340" sldId="800"/>
            <ac:spMk id="3" creationId="{B194DFB0-001F-48FB-8D2B-69A5E665BF36}"/>
          </ac:spMkLst>
        </pc:spChg>
        <pc:graphicFrameChg chg="del mod modGraphic">
          <ac:chgData name="Oste Naomi" userId="S::naomi.oste@kb.vlaanderen.be::90b5afca-8bab-4140-a932-d0f26e877fca" providerId="AD" clId="Web-{30144BCD-95EA-BB93-08E4-F066C30E5F53}" dt="2018-10-21T21:35:48.034" v="1490"/>
          <ac:graphicFrameMkLst>
            <pc:docMk/>
            <pc:sldMk cId="1710958340" sldId="800"/>
            <ac:graphicFrameMk id="6" creationId="{27F92B04-2C2A-4D1E-BD9C-04BD94B96B93}"/>
          </ac:graphicFrameMkLst>
        </pc:graphicFrameChg>
      </pc:sldChg>
    </pc:docChg>
  </pc:docChgLst>
  <pc:docChgLst>
    <pc:chgData name="Bossier Els" userId="f6e0bc9e-4769-418f-a796-33d612b42683" providerId="ADAL" clId="{D1653738-5EA6-4A11-A161-3A5E8AAADB3C}"/>
    <pc:docChg chg="custSel addSld delSld modSld sldOrd">
      <pc:chgData name="Bossier Els" userId="f6e0bc9e-4769-418f-a796-33d612b42683" providerId="ADAL" clId="{D1653738-5EA6-4A11-A161-3A5E8AAADB3C}" dt="2018-10-03T08:34:19.556" v="6174" actId="255"/>
      <pc:docMkLst>
        <pc:docMk/>
      </pc:docMkLst>
      <pc:sldChg chg="modSp">
        <pc:chgData name="Bossier Els" userId="f6e0bc9e-4769-418f-a796-33d612b42683" providerId="ADAL" clId="{D1653738-5EA6-4A11-A161-3A5E8AAADB3C}" dt="2018-09-30T19:53:23.982" v="1633" actId="20577"/>
        <pc:sldMkLst>
          <pc:docMk/>
          <pc:sldMk cId="1668269331" sldId="644"/>
        </pc:sldMkLst>
        <pc:spChg chg="mod">
          <ac:chgData name="Bossier Els" userId="f6e0bc9e-4769-418f-a796-33d612b42683" providerId="ADAL" clId="{D1653738-5EA6-4A11-A161-3A5E8AAADB3C}" dt="2018-09-30T19:53:23.982" v="1633" actId="20577"/>
          <ac:spMkLst>
            <pc:docMk/>
            <pc:sldMk cId="1668269331" sldId="644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463540" y="194877"/>
            <a:ext cx="3314066" cy="303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quarter" idx="1"/>
          </p:nvPr>
        </p:nvSpPr>
        <p:spPr>
          <a:xfrm>
            <a:off x="4805058" y="194877"/>
            <a:ext cx="1442341" cy="303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15B66-BF51-4972-819E-6E18353EB769}" type="datetimeFigureOut">
              <a:rPr lang="nl-BE" smtClean="0"/>
              <a:t>31/10/18</a:t>
            </a:fld>
            <a:endParaRPr lang="nl-BE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63541" y="9428582"/>
            <a:ext cx="3314065" cy="303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05302" y="9428584"/>
            <a:ext cx="742096" cy="303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‹#›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6209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1241425"/>
            <a:ext cx="48371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463540" y="194877"/>
            <a:ext cx="3314066" cy="303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4805058" y="194877"/>
            <a:ext cx="1442341" cy="303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15B66-BF51-4972-819E-6E18353EB769}" type="datetimeFigureOut">
              <a:rPr lang="nl-BE" smtClean="0"/>
              <a:t>31/10/18</a:t>
            </a:fld>
            <a:endParaRPr lang="nl-BE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463541" y="9428582"/>
            <a:ext cx="3314065" cy="303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5505302" y="9428584"/>
            <a:ext cx="742096" cy="303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‹#›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9700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71419" indent="-171419" algn="l" defTabSz="914235" rtl="0" eaLnBrk="1" latinLnBrk="0" hangingPunct="1">
      <a:buFont typeface="FlandersArtSans-Regular" panose="00000500000000000000" pitchFamily="2" charset="0"/>
      <a:buChar char="&gt;"/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1pPr>
    <a:lvl2pPr marL="360000" indent="-171419" algn="l" defTabSz="914235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2pPr>
    <a:lvl3pPr marL="540000" indent="-171419" algn="l" defTabSz="914235" rtl="0" eaLnBrk="1" latinLnBrk="0" hangingPunct="1">
      <a:buFont typeface="FlandersArtSans-Regular" panose="00000500000000000000" pitchFamily="2" charset="0"/>
      <a:buChar char="&gt;"/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3pPr>
    <a:lvl4pPr marL="720000" indent="-171419" algn="l" defTabSz="914235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4pPr>
    <a:lvl5pPr marL="900000" indent="-171419" algn="l" defTabSz="914235" rtl="0" eaLnBrk="1" latinLnBrk="0" hangingPunct="1">
      <a:buFont typeface="FlandersArtSans-Regular" panose="00000500000000000000" pitchFamily="2" charset="0"/>
      <a:buChar char="&gt;"/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5pPr>
    <a:lvl6pPr marL="2285588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1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9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Kort aanhalen wat er in de case stond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29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8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nl-NL"/>
              <a:t>Conflict: in deze zone:</a:t>
            </a:r>
          </a:p>
          <a:p>
            <a:pPr marL="171450" indent="-171450">
              <a:buFontTx/>
              <a:buChar char="-"/>
            </a:pPr>
            <a:r>
              <a:rPr lang="nl-NL"/>
              <a:t>Kan geen andere inname plaatsvinden.</a:t>
            </a:r>
          </a:p>
          <a:p>
            <a:pPr marL="171450" indent="-171450">
              <a:buFontTx/>
              <a:buChar char="-"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171450" marR="0" lvl="0" indent="-171450" algn="l" defTabSz="914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/>
              <a:t>Kan je niet parkeren;</a:t>
            </a:r>
          </a:p>
          <a:p>
            <a:pPr marL="0" indent="0">
              <a:buNone/>
            </a:pPr>
            <a:endParaRPr lang="nl-NL" b="0"/>
          </a:p>
          <a:p>
            <a:pPr marL="0" indent="0">
              <a:buNone/>
            </a:pPr>
            <a:r>
              <a:rPr lang="nl-NL" b="1"/>
              <a:t>Geometrie is dezelfde als de inname en moet dus enkel meegegeven worden aan de inname.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33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27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In GIPOD zal een hinder altijd het gevolg zijn van een inname.</a:t>
            </a:r>
          </a:p>
          <a:p>
            <a:endParaRPr lang="nl-NL"/>
          </a:p>
          <a:p>
            <a:r>
              <a:rPr lang="nl-NL"/>
              <a:t>De hinder heeft geen eigen zone maar één die gelijk is aan of afgeleid van zijn inname.</a:t>
            </a:r>
          </a:p>
          <a:p>
            <a:endParaRPr lang="nl-NL"/>
          </a:p>
          <a:p>
            <a:r>
              <a:rPr lang="nl-NL"/>
              <a:t>Het begrip inname breiden we zo dadelijk uit.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34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0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36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51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nl-NL"/>
              <a:t>Bij een inname van het type werk waarbij er braakwerken in de ondergrond zijn, onderscheiden we 2 zones:</a:t>
            </a:r>
          </a:p>
          <a:p>
            <a:pPr marL="170815" lvl="0" indent="-170815">
              <a:buFontTx/>
              <a:buChar char="-"/>
              <a:defRPr/>
            </a:pPr>
            <a:r>
              <a:rPr lang="nl-NL"/>
              <a:t>werkzone: waar er daadwerkelijk wordt gegraven;</a:t>
            </a:r>
          </a:p>
          <a:p>
            <a:pPr marL="170815" indent="-170815">
              <a:buFontTx/>
              <a:buChar char="-"/>
              <a:defRPr/>
            </a:pPr>
            <a:r>
              <a:rPr lang="nl-NL"/>
              <a:t>werfzone: de plaats die gebruikt wordt door de aannemer en enkel toegankelijk is voor de aannemer.</a:t>
            </a:r>
          </a:p>
          <a:p>
            <a:pPr marL="170815" lvl="0" indent="-170815">
              <a:buFontTx/>
              <a:buChar char="-"/>
              <a:defRPr/>
            </a:pPr>
            <a:r>
              <a:rPr lang="nl-NL"/>
              <a:t>de werfzone is dus in dit geval ook de innamezone.</a:t>
            </a:r>
          </a:p>
          <a:p>
            <a:pPr marL="0" lvl="0" indent="0">
              <a:buNone/>
              <a:defRPr/>
            </a:pPr>
            <a:endParaRPr lang="nl-NL"/>
          </a:p>
          <a:p>
            <a:pPr marL="0" lvl="0" indent="0">
              <a:buNone/>
              <a:defRPr/>
            </a:pPr>
            <a:r>
              <a:rPr lang="nl-NL"/>
              <a:t>Conflict: in deze zone:</a:t>
            </a:r>
          </a:p>
          <a:p>
            <a:pPr marL="0" marR="0" lvl="0" indent="0" algn="l" defTabSz="914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landersArtSans-Regular" panose="00000500000000000000" pitchFamily="2" charset="0"/>
              <a:buNone/>
              <a:tabLst/>
              <a:defRPr/>
            </a:pPr>
            <a:r>
              <a:rPr lang="nl-NL"/>
              <a:t>Kan geen andere inname plaatsvinden.</a:t>
            </a:r>
          </a:p>
          <a:p>
            <a:pPr marL="0" lvl="0" indent="0">
              <a:buNone/>
              <a:defRPr/>
            </a:pPr>
            <a:endParaRPr lang="nl-NL"/>
          </a:p>
          <a:p>
            <a:pPr marL="0" lvl="0" indent="0">
              <a:buNone/>
              <a:defRPr/>
            </a:pPr>
            <a:r>
              <a:rPr lang="nl-NL"/>
              <a:t>Hinder: in deze zone:</a:t>
            </a:r>
          </a:p>
          <a:p>
            <a:pPr marL="171450" indent="-171450">
              <a:buFontTx/>
              <a:buChar char="-"/>
            </a:pPr>
            <a:r>
              <a:rPr lang="nl-NL"/>
              <a:t>Kan je niet parkeren;</a:t>
            </a:r>
          </a:p>
          <a:p>
            <a:pPr marL="171450" indent="-171450">
              <a:buFontTx/>
              <a:buChar char="-"/>
            </a:pPr>
            <a:r>
              <a:rPr lang="nl-NL"/>
              <a:t>Is er geen doorgang mogelijk voor voetgangers en fietsers;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38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12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nl-NL" b="1"/>
              <a:t>De gemeente verplicht een voetgangers en fietscorridor te voorzien:</a:t>
            </a:r>
          </a:p>
          <a:p>
            <a:pPr lvl="0">
              <a:defRPr/>
            </a:pPr>
            <a:r>
              <a:rPr lang="nl-NL"/>
              <a:t>In deze zone: is er wel doorgang voor voetgangers en fietsers;</a:t>
            </a:r>
          </a:p>
          <a:p>
            <a:pPr lvl="0">
              <a:defRPr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171450" indent="-171450">
              <a:buFontTx/>
              <a:buChar char="-"/>
            </a:pPr>
            <a:r>
              <a:rPr lang="nl-NL"/>
              <a:t>Kan je niet parkeren;</a:t>
            </a:r>
          </a:p>
          <a:p>
            <a:pPr marL="628650" lvl="1" indent="-171450">
              <a:buFontTx/>
              <a:buChar char="-"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171450" indent="-171450">
              <a:buFontTx/>
              <a:buChar char="-"/>
            </a:pPr>
            <a:r>
              <a:rPr lang="nl-NL"/>
              <a:t>Kan er geen andere inname plaatsvinden.</a:t>
            </a:r>
          </a:p>
          <a:p>
            <a:pPr marL="171450" indent="-171450">
              <a:buFontTx/>
              <a:buChar char="-"/>
            </a:pPr>
            <a:endParaRPr lang="nl-NL" b="0"/>
          </a:p>
          <a:p>
            <a:pPr marL="0" indent="0">
              <a:buNone/>
            </a:pPr>
            <a:r>
              <a:rPr lang="nl-NL" b="0"/>
              <a:t>Deze corridor heeft een eigen geometrie en is eigenlijk een inname op zich met zijn eigen hinder.</a:t>
            </a:r>
          </a:p>
          <a:p>
            <a:pPr marL="0" indent="0">
              <a:buNone/>
            </a:pPr>
            <a:r>
              <a:rPr lang="nl-NL" b="0"/>
              <a:t>Deze is dus een gevolg van de de inname van de werken, wat we de </a:t>
            </a:r>
            <a:r>
              <a:rPr lang="nl-NL" b="1"/>
              <a:t>hoofdinname</a:t>
            </a:r>
            <a:r>
              <a:rPr lang="nl-NL" b="0"/>
              <a:t> noemen. De corridor noemen we dan een </a:t>
            </a:r>
            <a:r>
              <a:rPr lang="nl-NL" b="1"/>
              <a:t>gevolginname</a:t>
            </a:r>
            <a:r>
              <a:rPr lang="nl-NL" b="0"/>
              <a:t>.</a:t>
            </a:r>
          </a:p>
          <a:p>
            <a:pPr marL="0" indent="0">
              <a:buNone/>
            </a:pPr>
            <a:endParaRPr lang="nl-NL" b="0"/>
          </a:p>
          <a:p>
            <a:pPr marL="0" indent="0">
              <a:buNone/>
            </a:pPr>
            <a:r>
              <a:rPr lang="nl-NL" b="0"/>
              <a:t>De gevolginname heeft altijd een eigen zone, maar KAN veel andere attributen zoals beheerder en periode van de hoofdinname erven.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39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3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40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11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41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67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We weten dat dit niet in een definitie thuishoort maar we zetten het er voorlopig in om het concept hoofd- en gevolginname te kaderen.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42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39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44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1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1241425"/>
            <a:ext cx="48371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/>
            <a:r>
              <a:rPr lang="nl-BE"/>
              <a:t>STATUSSEN nog toevoegen als slides behouden worden</a:t>
            </a:r>
            <a:endParaRPr lang="nl-B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2</a:t>
            </a:fld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ko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99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45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69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440069" lvl="0" indent="-171450">
              <a:buFontTx/>
              <a:buChar char="-"/>
            </a:pPr>
            <a:r>
              <a:rPr lang="nl-NL"/>
              <a:t>is er geen doorgang mogelijk met uitzondering van voetgangers;</a:t>
            </a:r>
          </a:p>
          <a:p>
            <a:pPr marL="440069" lvl="0" indent="-171450">
              <a:buFontTx/>
              <a:buChar char="-"/>
            </a:pPr>
            <a:r>
              <a:rPr lang="nl-NL"/>
              <a:t>kan je niet parkeren tijdens het evenement;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46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2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440069" lvl="0" indent="-171450">
              <a:buFontTx/>
              <a:buChar char="-"/>
            </a:pPr>
            <a:r>
              <a:rPr lang="nl-NL"/>
              <a:t>is er geen doorgang met uitzondering van fietsers en voetgangers;</a:t>
            </a:r>
          </a:p>
          <a:p>
            <a:pPr marL="440069" lvl="0" indent="-171450">
              <a:buFontTx/>
              <a:buChar char="-"/>
            </a:pPr>
            <a:r>
              <a:rPr lang="nl-NL"/>
              <a:t>kan je niet parkeren;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47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69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628650" lvl="1" indent="-171450">
              <a:buFontTx/>
              <a:buChar char="-"/>
            </a:pPr>
            <a:r>
              <a:rPr lang="nl-NL"/>
              <a:t>kan je niet parkeren 4 u voor, tijdens en 4u na het evenement;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48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17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628650" lvl="1" indent="-171450">
              <a:buFontTx/>
              <a:buChar char="-"/>
            </a:pPr>
            <a:r>
              <a:rPr lang="nl-NL"/>
              <a:t>Is er geen doorgang voor zwaar verkeer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</a:t>
            </a:r>
            <a:r>
              <a:rPr lang="nl-NL" b="1"/>
              <a:t>MOGELIJKS</a:t>
            </a:r>
            <a:r>
              <a:rPr lang="nl-NL"/>
              <a:t>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49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77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440069" lvl="0" indent="-171450">
              <a:buFontTx/>
              <a:buChar char="-"/>
            </a:pPr>
            <a:r>
              <a:rPr lang="nl-NL"/>
              <a:t>is er geen doorgang voor gemotoriseerd vervoer met uitzondering van lokaal verkeer.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</a:t>
            </a:r>
            <a:r>
              <a:rPr lang="nl-NL" b="1"/>
              <a:t>MOGELIJKS</a:t>
            </a:r>
            <a:r>
              <a:rPr lang="nl-NL"/>
              <a:t>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50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07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Hinder: In deze zone:</a:t>
            </a:r>
          </a:p>
          <a:p>
            <a:pPr marL="628650" lvl="1" indent="-171450">
              <a:buFontTx/>
              <a:buChar char="-"/>
            </a:pPr>
            <a:r>
              <a:rPr lang="nl-NL"/>
              <a:t>Moet gemotoriseerd verkeer in de omgekeerde rijrichting rijden.</a:t>
            </a:r>
          </a:p>
          <a:p>
            <a:pPr marL="457200" lvl="1" indent="0">
              <a:buFontTx/>
              <a:buNone/>
            </a:pPr>
            <a:endParaRPr lang="nl-NL"/>
          </a:p>
          <a:p>
            <a:pPr marL="0" indent="0">
              <a:buFontTx/>
              <a:buNone/>
            </a:pPr>
            <a:r>
              <a:rPr lang="nl-NL"/>
              <a:t>Conflict: in deze zone: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</a:t>
            </a:r>
            <a:r>
              <a:rPr lang="nl-NL" b="1"/>
              <a:t>MOGELIJKS</a:t>
            </a:r>
            <a:r>
              <a:rPr lang="nl-NL"/>
              <a:t> geen andere inname plaatsvinden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51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43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/>
              <a:t>Ter verduidelijking: al de rest zijn dus gevolginnames.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52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865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53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09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Conflict: in deze zones: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</a:t>
            </a:r>
            <a:r>
              <a:rPr lang="nl-NL" b="1"/>
              <a:t>MOGELIJKS</a:t>
            </a:r>
            <a:r>
              <a:rPr lang="nl-NL"/>
              <a:t> geen andere inname plaatsvinden</a:t>
            </a:r>
          </a:p>
          <a:p>
            <a:pPr marL="360031" lvl="1" indent="-171450">
              <a:buFontTx/>
              <a:buChar char="-"/>
            </a:pPr>
            <a:endParaRPr lang="nl-NL"/>
          </a:p>
          <a:p>
            <a:pPr marL="171450" lvl="0" indent="-171450">
              <a:buFontTx/>
              <a:buChar char="-"/>
            </a:pPr>
            <a:r>
              <a:rPr lang="nl-NL"/>
              <a:t>Deze innames nemen zelf geen ruimte in (maar zijn wel beperkt tot een bepaalde ruimte).</a:t>
            </a:r>
          </a:p>
          <a:p>
            <a:pPr marL="171450" lvl="0" indent="-171450">
              <a:buFontTx/>
              <a:buChar char="-"/>
            </a:pPr>
            <a:r>
              <a:rPr lang="nl-NL"/>
              <a:t>Daarom zijn het eigenlijk geen innames maar </a:t>
            </a:r>
            <a:r>
              <a:rPr lang="en-US" b="1" err="1">
                <a:solidFill>
                  <a:srgbClr val="00B050"/>
                </a:solidFill>
              </a:rPr>
              <a:t>gewijzigde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verkeerssituaties</a:t>
            </a:r>
            <a:r>
              <a:rPr lang="en-US" b="1">
                <a:solidFill>
                  <a:srgbClr val="00B050"/>
                </a:solidFill>
              </a:rPr>
              <a:t>.</a:t>
            </a:r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54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6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515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55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402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56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37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57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99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58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01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Conflict: op deze route:</a:t>
            </a:r>
          </a:p>
          <a:p>
            <a:pPr marL="360031" lvl="1" indent="-171450">
              <a:buFontTx/>
              <a:buChar char="-"/>
            </a:pPr>
            <a:r>
              <a:rPr lang="nl-NL"/>
              <a:t>Kan </a:t>
            </a:r>
            <a:r>
              <a:rPr lang="nl-NL" b="1"/>
              <a:t>MOGELIJKS</a:t>
            </a:r>
            <a:r>
              <a:rPr lang="nl-NL"/>
              <a:t> geen andere inname plaatsvinden</a:t>
            </a:r>
          </a:p>
          <a:p>
            <a:pPr marL="360031" lvl="1" indent="-171450">
              <a:buFontTx/>
              <a:buChar char="-"/>
            </a:pPr>
            <a:endParaRPr lang="nl-NL"/>
          </a:p>
          <a:p>
            <a:pPr marL="0" lvl="0" indent="0">
              <a:buFontTx/>
              <a:buNone/>
            </a:pPr>
            <a:r>
              <a:rPr lang="nl-NL"/>
              <a:t>Hinder: op deze route:</a:t>
            </a:r>
          </a:p>
          <a:p>
            <a:pPr marL="171419" lvl="0" indent="-171419">
              <a:buFont typeface="Arial" panose="020B0604020202020204" pitchFamily="34" charset="0"/>
              <a:buChar char="•"/>
            </a:pPr>
            <a:r>
              <a:rPr lang="nl-NL"/>
              <a:t>Drukker verkeer van de types waar de omleiding voor is ingelegd.</a:t>
            </a:r>
          </a:p>
          <a:p>
            <a:pPr marL="360031" lvl="1" indent="-171450">
              <a:buFontTx/>
              <a:buChar char="-"/>
            </a:pPr>
            <a:endParaRPr lang="nl-NL"/>
          </a:p>
          <a:p>
            <a:pPr marL="171450" lvl="0" indent="-171450">
              <a:buFontTx/>
              <a:buChar char="-"/>
            </a:pPr>
            <a:r>
              <a:rPr lang="pt-PT" err="1"/>
              <a:t>Een</a:t>
            </a:r>
            <a:r>
              <a:rPr lang="pt-PT"/>
              <a:t> </a:t>
            </a:r>
            <a:r>
              <a:rPr lang="pt-PT" err="1"/>
              <a:t>omleiding</a:t>
            </a:r>
            <a:r>
              <a:rPr lang="pt-PT"/>
              <a:t> </a:t>
            </a:r>
            <a:r>
              <a:rPr lang="pt-PT" err="1"/>
              <a:t>neemt</a:t>
            </a:r>
            <a:r>
              <a:rPr lang="pt-PT"/>
              <a:t> </a:t>
            </a:r>
            <a:r>
              <a:rPr lang="pt-PT" err="1"/>
              <a:t>zelf</a:t>
            </a:r>
            <a:r>
              <a:rPr lang="pt-PT"/>
              <a:t> </a:t>
            </a:r>
            <a:r>
              <a:rPr lang="pt-PT" err="1"/>
              <a:t>geen</a:t>
            </a:r>
            <a:r>
              <a:rPr lang="pt-PT"/>
              <a:t> </a:t>
            </a:r>
            <a:r>
              <a:rPr lang="pt-PT" err="1"/>
              <a:t>ruimte</a:t>
            </a:r>
            <a:r>
              <a:rPr lang="pt-PT"/>
              <a:t> in. </a:t>
            </a:r>
            <a:r>
              <a:rPr lang="pt-PT" err="1"/>
              <a:t>Maar</a:t>
            </a:r>
            <a:r>
              <a:rPr lang="pt-PT"/>
              <a:t> </a:t>
            </a:r>
            <a:r>
              <a:rPr lang="pt-PT" err="1"/>
              <a:t>heeft</a:t>
            </a:r>
            <a:r>
              <a:rPr lang="pt-PT"/>
              <a:t> </a:t>
            </a:r>
            <a:r>
              <a:rPr lang="pt-PT" err="1"/>
              <a:t>duidelijk</a:t>
            </a:r>
            <a:r>
              <a:rPr lang="pt-PT"/>
              <a:t> </a:t>
            </a:r>
            <a:r>
              <a:rPr lang="pt-PT" err="1"/>
              <a:t>andere</a:t>
            </a:r>
            <a:r>
              <a:rPr lang="pt-PT"/>
              <a:t> </a:t>
            </a:r>
            <a:r>
              <a:rPr lang="pt-PT" err="1"/>
              <a:t>attributen</a:t>
            </a:r>
            <a:r>
              <a:rPr lang="pt-PT"/>
              <a:t> </a:t>
            </a:r>
            <a:r>
              <a:rPr lang="pt-PT" err="1"/>
              <a:t>en</a:t>
            </a:r>
            <a:r>
              <a:rPr lang="pt-PT"/>
              <a:t> </a:t>
            </a:r>
            <a:r>
              <a:rPr lang="pt-PT" err="1"/>
              <a:t>gevolgen</a:t>
            </a:r>
            <a:r>
              <a:rPr lang="pt-PT"/>
              <a:t> </a:t>
            </a:r>
            <a:r>
              <a:rPr lang="pt-PT" err="1"/>
              <a:t>dan</a:t>
            </a:r>
            <a:r>
              <a:rPr lang="pt-PT"/>
              <a:t> </a:t>
            </a:r>
            <a:r>
              <a:rPr lang="pt-PT" err="1"/>
              <a:t>een</a:t>
            </a:r>
            <a:r>
              <a:rPr lang="pt-PT"/>
              <a:t> </a:t>
            </a:r>
            <a:r>
              <a:rPr lang="pt-PT" err="1"/>
              <a:t>gewijzigde</a:t>
            </a:r>
            <a:r>
              <a:rPr lang="pt-PT"/>
              <a:t> </a:t>
            </a:r>
            <a:r>
              <a:rPr lang="pt-PT" err="1"/>
              <a:t>verkeerssituatie</a:t>
            </a:r>
            <a:r>
              <a:rPr lang="pt-PT"/>
              <a:t>.</a:t>
            </a:r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60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39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61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57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62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529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/>
            <a:r>
              <a:rPr lang="nl-BE"/>
              <a:t>Oude situatie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66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577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/>
            <a:r>
              <a:rPr lang="nl-BE"/>
              <a:t>Nieuwe situatie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67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3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71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8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None/>
            </a:pPr>
            <a:r>
              <a:rPr lang="en-US" err="1">
                <a:latin typeface="Calibri"/>
                <a:cs typeface="Calibri"/>
              </a:rPr>
              <a:t>Tijdens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vorige</a:t>
            </a:r>
            <a:r>
              <a:rPr lang="en-US">
                <a:latin typeface="Calibri"/>
                <a:cs typeface="Calibri"/>
              </a:rPr>
              <a:t> BWG </a:t>
            </a:r>
            <a:r>
              <a:rPr lang="en-US" err="1">
                <a:latin typeface="Calibri"/>
                <a:cs typeface="Calibri"/>
              </a:rPr>
              <a:t>zijn</a:t>
            </a:r>
            <a:r>
              <a:rPr lang="en-US">
                <a:latin typeface="Calibri"/>
                <a:cs typeface="Calibri"/>
              </a:rPr>
              <a:t> '</a:t>
            </a:r>
            <a:r>
              <a:rPr lang="en-US" err="1">
                <a:latin typeface="Calibri"/>
                <a:cs typeface="Calibri"/>
              </a:rPr>
              <a:t>blaaswerken</a:t>
            </a:r>
            <a:r>
              <a:rPr lang="en-US">
                <a:latin typeface="Calibri"/>
                <a:cs typeface="Calibri"/>
              </a:rPr>
              <a:t>' </a:t>
            </a:r>
            <a:r>
              <a:rPr lang="en-US" err="1">
                <a:latin typeface="Calibri"/>
                <a:cs typeface="Calibri"/>
              </a:rPr>
              <a:t>ter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sprake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gekomen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als</a:t>
            </a:r>
            <a:r>
              <a:rPr lang="en-US">
                <a:latin typeface="Calibri"/>
                <a:cs typeface="Calibri"/>
              </a:rPr>
              <a:t> extra type </a:t>
            </a:r>
            <a:r>
              <a:rPr lang="en-US" err="1">
                <a:latin typeface="Calibri"/>
                <a:cs typeface="Calibri"/>
              </a:rPr>
              <a:t>werken</a:t>
            </a:r>
            <a:r>
              <a:rPr lang="en-US">
                <a:latin typeface="Calibri"/>
                <a:cs typeface="Calibri"/>
              </a:rPr>
              <a:t>. Was </a:t>
            </a:r>
            <a:r>
              <a:rPr lang="en-US" err="1">
                <a:latin typeface="Calibri"/>
                <a:cs typeface="Calibri"/>
              </a:rPr>
              <a:t>voorbeeld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voor</a:t>
            </a:r>
            <a:r>
              <a:rPr lang="en-US">
                <a:latin typeface="Calibri"/>
                <a:cs typeface="Calibri"/>
              </a:rPr>
              <a:t> "</a:t>
            </a:r>
            <a:r>
              <a:rPr lang="en-US" err="1">
                <a:latin typeface="Calibri"/>
                <a:cs typeface="Calibri"/>
              </a:rPr>
              <a:t>werken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aan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nutsleidingen</a:t>
            </a:r>
            <a:r>
              <a:rPr lang="en-US">
                <a:latin typeface="Calibri"/>
                <a:cs typeface="Calibri"/>
              </a:rPr>
              <a:t>" die </a:t>
            </a:r>
            <a:r>
              <a:rPr lang="en-US" err="1">
                <a:latin typeface="Calibri"/>
                <a:cs typeface="Calibri"/>
              </a:rPr>
              <a:t>geen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grondwerken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zijn</a:t>
            </a:r>
            <a:r>
              <a:rPr lang="en-US">
                <a:latin typeface="Calibri"/>
                <a:cs typeface="Calibri"/>
              </a:rPr>
              <a:t>.</a:t>
            </a:r>
            <a:endParaRPr lang="en-US">
              <a:latin typeface="FlandersArtSans-Regular"/>
              <a:cs typeface="Calibri"/>
            </a:endParaRPr>
          </a:p>
          <a:p>
            <a:pPr marL="170815" indent="-170815">
              <a:buNone/>
            </a:pPr>
            <a:r>
              <a:rPr lang="en-US">
                <a:latin typeface="FlandersArtSans-Regular"/>
                <a:cs typeface="Calibri"/>
              </a:rPr>
              <a:t>=&gt; </a:t>
            </a:r>
            <a:r>
              <a:rPr lang="en-US" err="1">
                <a:latin typeface="FlandersArtSans-Regular"/>
                <a:cs typeface="Calibri"/>
              </a:rPr>
              <a:t>kan</a:t>
            </a:r>
            <a:r>
              <a:rPr lang="en-US">
                <a:latin typeface="FlandersArtSans-Regular"/>
                <a:cs typeface="Calibri"/>
              </a:rPr>
              <a:t> met </a:t>
            </a:r>
            <a:r>
              <a:rPr lang="en-US" err="1">
                <a:latin typeface="FlandersArtSans-Regular"/>
                <a:cs typeface="Calibri"/>
              </a:rPr>
              <a:t>attribuut</a:t>
            </a:r>
            <a:r>
              <a:rPr lang="en-US">
                <a:latin typeface="FlandersArtSans-Regular"/>
                <a:cs typeface="Calibri"/>
              </a:rPr>
              <a:t> '</a:t>
            </a:r>
            <a:r>
              <a:rPr lang="en-US" err="1">
                <a:latin typeface="FlandersArtSans-Regular"/>
                <a:cs typeface="Calibri"/>
              </a:rPr>
              <a:t>grondwerk</a:t>
            </a:r>
            <a:r>
              <a:rPr lang="en-US">
                <a:latin typeface="FlandersArtSans-Regular"/>
                <a:cs typeface="Calibri"/>
              </a:rPr>
              <a:t>' perfect </a:t>
            </a:r>
            <a:r>
              <a:rPr lang="en-US" err="1">
                <a:latin typeface="FlandersArtSans-Regular"/>
                <a:cs typeface="Calibri"/>
              </a:rPr>
              <a:t>ingegeven</a:t>
            </a:r>
            <a:r>
              <a:rPr lang="en-US">
                <a:latin typeface="FlandersArtSans-Regular"/>
                <a:cs typeface="Calibri"/>
              </a:rPr>
              <a:t> </a:t>
            </a:r>
            <a:r>
              <a:rPr lang="en-US" err="1">
                <a:latin typeface="FlandersArtSans-Regular"/>
                <a:cs typeface="Calibri"/>
              </a:rPr>
              <a:t>worden</a:t>
            </a:r>
            <a:r>
              <a:rPr lang="en-US">
                <a:latin typeface="FlandersArtSans-Regular"/>
                <a:cs typeface="Calibri"/>
              </a:rPr>
              <a:t>.</a:t>
            </a:r>
            <a:endParaRPr lang="en-US">
              <a:latin typeface="Calibri"/>
              <a:cs typeface="Calibri"/>
            </a:endParaRPr>
          </a:p>
          <a:p>
            <a:pPr marL="170815" indent="-170815">
              <a:buNone/>
            </a:pPr>
            <a:endParaRPr lang="en-US">
              <a:latin typeface="FlandersArtSans-Regular"/>
              <a:cs typeface="Calibri"/>
            </a:endParaRP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Geen </a:t>
            </a:r>
            <a:r>
              <a:rPr lang="en-US" err="1">
                <a:latin typeface="Calibri"/>
                <a:cs typeface="Calibri"/>
              </a:rPr>
              <a:t>vraag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naar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andere</a:t>
            </a:r>
            <a:r>
              <a:rPr lang="en-US">
                <a:latin typeface="Calibri"/>
                <a:cs typeface="Calibri"/>
              </a:rPr>
              <a:t> types via feedback. Kan mapping </a:t>
            </a:r>
            <a:r>
              <a:rPr lang="en-US" err="1">
                <a:latin typeface="Calibri"/>
                <a:cs typeface="Calibri"/>
              </a:rPr>
              <a:t>enkel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makkelijker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maken</a:t>
            </a:r>
            <a:r>
              <a:rPr lang="en-US">
                <a:latin typeface="Calibri"/>
                <a:cs typeface="Calibri"/>
              </a:rPr>
              <a:t>.</a:t>
            </a:r>
            <a:endParaRPr lang="en-US">
              <a:latin typeface="FlandersArtSans-Regular"/>
              <a:cs typeface="Calibri"/>
            </a:endParaRP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Kunnen </a:t>
            </a:r>
            <a:r>
              <a:rPr lang="en-US" err="1">
                <a:latin typeface="Calibri"/>
                <a:cs typeface="Calibri"/>
              </a:rPr>
              <a:t>er</a:t>
            </a:r>
            <a:r>
              <a:rPr lang="en-US">
                <a:latin typeface="Calibri"/>
                <a:cs typeface="Calibri"/>
              </a:rPr>
              <a:t> types </a:t>
            </a:r>
            <a:r>
              <a:rPr lang="en-US" err="1">
                <a:latin typeface="Calibri"/>
                <a:cs typeface="Calibri"/>
              </a:rPr>
              <a:t>verdwijnen</a:t>
            </a:r>
            <a:r>
              <a:rPr lang="en-US">
                <a:latin typeface="Calibri"/>
                <a:cs typeface="Calibri"/>
              </a:rPr>
              <a:t>? </a:t>
            </a:r>
            <a:r>
              <a:rPr lang="en-US" err="1">
                <a:latin typeface="Calibri"/>
                <a:cs typeface="Calibri"/>
              </a:rPr>
              <a:t>Kunstwerk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 err="1">
                <a:latin typeface="Calibri"/>
                <a:cs typeface="Calibri"/>
              </a:rPr>
              <a:t>onderscheid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bouw-onderhoud</a:t>
            </a:r>
            <a:r>
              <a:rPr lang="en-US">
                <a:latin typeface="Calibri"/>
                <a:cs typeface="Calibri"/>
              </a:rPr>
              <a:t>? Relevant?</a:t>
            </a:r>
          </a:p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  <a:p>
            <a:pPr marL="170815" indent="-170815">
              <a:buNone/>
            </a:pPr>
            <a:r>
              <a:rPr lang="nl-NL"/>
              <a:t>Balans vinden tussen genoeg details, niet té veel types, en toch zo min mogelijk gebruik maken van het type "andere".</a:t>
            </a:r>
            <a:endParaRPr lang="en-US"/>
          </a:p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7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1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8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30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None/>
            </a:pPr>
            <a:r>
              <a:rPr lang="en-US" err="1">
                <a:latin typeface="Calibri"/>
                <a:cs typeface="Calibri"/>
              </a:rPr>
              <a:t>Parkeerverbod</a:t>
            </a:r>
            <a:r>
              <a:rPr lang="en-US">
                <a:latin typeface="Calibri"/>
                <a:cs typeface="Calibri"/>
              </a:rPr>
              <a:t> zit nu </a:t>
            </a:r>
            <a:r>
              <a:rPr lang="en-US" err="1">
                <a:latin typeface="Calibri"/>
                <a:cs typeface="Calibri"/>
              </a:rPr>
              <a:t>onder</a:t>
            </a:r>
            <a:r>
              <a:rPr lang="en-US">
                <a:latin typeface="Calibri"/>
                <a:cs typeface="Calibri"/>
              </a:rPr>
              <a:t> "</a:t>
            </a:r>
            <a:r>
              <a:rPr lang="en-US" err="1">
                <a:latin typeface="Calibri"/>
                <a:cs typeface="Calibri"/>
              </a:rPr>
              <a:t>andere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inname</a:t>
            </a:r>
            <a:r>
              <a:rPr lang="en-US">
                <a:latin typeface="Calibri"/>
                <a:cs typeface="Calibri"/>
              </a:rPr>
              <a:t>" </a:t>
            </a:r>
            <a:r>
              <a:rPr lang="en-US" err="1">
                <a:latin typeface="Calibri"/>
                <a:cs typeface="Calibri"/>
              </a:rPr>
              <a:t>bij</a:t>
            </a:r>
            <a:r>
              <a:rPr lang="en-US">
                <a:latin typeface="Calibri"/>
                <a:cs typeface="Calibri"/>
              </a:rPr>
              <a:t> de </a:t>
            </a:r>
            <a:r>
              <a:rPr lang="en-US" err="1">
                <a:latin typeface="Calibri"/>
                <a:cs typeface="Calibri"/>
              </a:rPr>
              <a:t>manifestaties</a:t>
            </a:r>
            <a:r>
              <a:rPr lang="en-US">
                <a:latin typeface="Calibri"/>
                <a:cs typeface="Calibri"/>
              </a:rPr>
              <a:t>. Willen we </a:t>
            </a:r>
            <a:r>
              <a:rPr lang="en-US" err="1">
                <a:latin typeface="Calibri"/>
                <a:cs typeface="Calibri"/>
              </a:rPr>
              <a:t>daar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weg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- Is </a:t>
            </a:r>
            <a:r>
              <a:rPr lang="en-US" err="1">
                <a:latin typeface="Calibri"/>
                <a:cs typeface="Calibri"/>
              </a:rPr>
              <a:t>geen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evenement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dus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kan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daar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niet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onder</a:t>
            </a:r>
            <a:r>
              <a:rPr lang="en-US">
                <a:latin typeface="Calibri"/>
                <a:cs typeface="Calibri"/>
              </a:rPr>
              <a:t>. </a:t>
            </a: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Als</a:t>
            </a:r>
            <a:r>
              <a:rPr lang="en-US">
                <a:latin typeface="Calibri"/>
                <a:cs typeface="Calibri"/>
              </a:rPr>
              <a:t> het op </a:t>
            </a:r>
            <a:r>
              <a:rPr lang="en-US" err="1">
                <a:latin typeface="Calibri"/>
                <a:cs typeface="Calibri"/>
              </a:rPr>
              <a:t>zichzelf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staat</a:t>
            </a:r>
            <a:r>
              <a:rPr lang="en-US">
                <a:latin typeface="Calibri"/>
                <a:cs typeface="Calibri"/>
              </a:rPr>
              <a:t>, past het </a:t>
            </a:r>
            <a:r>
              <a:rPr lang="en-US" err="1">
                <a:latin typeface="Calibri"/>
                <a:cs typeface="Calibri"/>
              </a:rPr>
              <a:t>hier</a:t>
            </a:r>
            <a:r>
              <a:rPr lang="en-US">
                <a:latin typeface="Calibri"/>
                <a:cs typeface="Calibri"/>
              </a:rPr>
              <a:t>. En </a:t>
            </a:r>
            <a:r>
              <a:rPr lang="en-US" err="1">
                <a:latin typeface="Calibri"/>
                <a:cs typeface="Calibri"/>
              </a:rPr>
              <a:t>als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gevolg-inname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ook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DAVID :</a:t>
            </a:r>
          </a:p>
          <a:p>
            <a:pPr marL="170815" indent="-170815">
              <a:buNone/>
            </a:pPr>
            <a:r>
              <a:rPr lang="en-US"/>
              <a:t>In de </a:t>
            </a:r>
            <a:r>
              <a:rPr lang="en-US" err="1"/>
              <a:t>categorie</a:t>
            </a:r>
            <a:r>
              <a:rPr lang="en-US"/>
              <a:t> “</a:t>
            </a:r>
            <a:r>
              <a:rPr lang="en-US" err="1"/>
              <a:t>innames</a:t>
            </a:r>
            <a:r>
              <a:rPr lang="en-US"/>
              <a:t> die het </a:t>
            </a:r>
            <a:r>
              <a:rPr lang="en-US" err="1"/>
              <a:t>gevolg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van </a:t>
            </a:r>
            <a:r>
              <a:rPr lang="en-US" err="1"/>
              <a:t>werken</a:t>
            </a:r>
            <a:r>
              <a:rPr lang="en-US"/>
              <a:t>” </a:t>
            </a:r>
            <a:r>
              <a:rPr lang="en-US" err="1"/>
              <a:t>willen</a:t>
            </a:r>
            <a:r>
              <a:rPr lang="en-US"/>
              <a:t> we </a:t>
            </a:r>
            <a:r>
              <a:rPr lang="en-US" err="1"/>
              <a:t>volgende</a:t>
            </a:r>
            <a:r>
              <a:rPr lang="en-US"/>
              <a:t> </a:t>
            </a:r>
            <a:r>
              <a:rPr lang="en-US" err="1"/>
              <a:t>zaken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aparte</a:t>
            </a:r>
            <a:r>
              <a:rPr lang="en-US"/>
              <a:t> types </a:t>
            </a:r>
            <a:r>
              <a:rPr lang="en-US" err="1"/>
              <a:t>beschouwen</a:t>
            </a:r>
            <a:r>
              <a:rPr lang="en-US"/>
              <a:t>:</a:t>
            </a:r>
          </a:p>
          <a:p>
            <a:pPr marL="228600" indent="-228600">
              <a:buChar char="•"/>
            </a:pPr>
            <a:r>
              <a:rPr lang="en-US" err="1"/>
              <a:t>elke</a:t>
            </a:r>
            <a:r>
              <a:rPr lang="en-US"/>
              <a:t> </a:t>
            </a:r>
            <a:r>
              <a:rPr lang="en-US" err="1"/>
              <a:t>inname</a:t>
            </a:r>
            <a:r>
              <a:rPr lang="en-US"/>
              <a:t> of hinder die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parkeerverbod</a:t>
            </a:r>
            <a:r>
              <a:rPr lang="en-US"/>
              <a:t> met </a:t>
            </a:r>
            <a:r>
              <a:rPr lang="en-US" err="1"/>
              <a:t>zich</a:t>
            </a:r>
            <a:r>
              <a:rPr lang="en-US"/>
              <a:t> </a:t>
            </a:r>
            <a:r>
              <a:rPr lang="en-US" err="1"/>
              <a:t>meebrengt</a:t>
            </a:r>
            <a:r>
              <a:rPr lang="en-US"/>
              <a:t>: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gezien</a:t>
            </a:r>
            <a:r>
              <a:rPr lang="en-US"/>
              <a:t> de </a:t>
            </a:r>
            <a:r>
              <a:rPr lang="en-US" err="1"/>
              <a:t>vraag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parkeermogelijkheden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permanente</a:t>
            </a:r>
            <a:r>
              <a:rPr lang="en-US"/>
              <a:t> </a:t>
            </a:r>
            <a:r>
              <a:rPr lang="en-US" err="1"/>
              <a:t>bezorgdheid</a:t>
            </a:r>
            <a:r>
              <a:rPr lang="en-US"/>
              <a:t> is van </a:t>
            </a:r>
            <a:r>
              <a:rPr lang="en-US" err="1"/>
              <a:t>alle</a:t>
            </a:r>
            <a:r>
              <a:rPr lang="en-US"/>
              <a:t> </a:t>
            </a:r>
            <a:r>
              <a:rPr lang="en-US" err="1"/>
              <a:t>weggebruikers</a:t>
            </a:r>
            <a:r>
              <a:rPr lang="en-US"/>
              <a:t> (</a:t>
            </a:r>
            <a:r>
              <a:rPr lang="en-US" err="1"/>
              <a:t>bewoners</a:t>
            </a:r>
            <a:r>
              <a:rPr lang="en-US"/>
              <a:t>, </a:t>
            </a:r>
            <a:r>
              <a:rPr lang="en-US" err="1"/>
              <a:t>handelaren</a:t>
            </a:r>
            <a:r>
              <a:rPr lang="en-US"/>
              <a:t>, …)</a:t>
            </a:r>
          </a:p>
          <a:p>
            <a:pPr marL="228600" indent="-228600">
              <a:buChar char="•"/>
            </a:pPr>
            <a:r>
              <a:rPr lang="en-US" err="1"/>
              <a:t>torenkranen</a:t>
            </a:r>
            <a:r>
              <a:rPr lang="en-US"/>
              <a:t>: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hebben</a:t>
            </a:r>
            <a:r>
              <a:rPr lang="en-US"/>
              <a:t> de regel </a:t>
            </a:r>
            <a:r>
              <a:rPr lang="en-US" err="1"/>
              <a:t>dat</a:t>
            </a:r>
            <a:r>
              <a:rPr lang="en-US"/>
              <a:t> ze op </a:t>
            </a:r>
            <a:r>
              <a:rPr lang="en-US" err="1"/>
              <a:t>minimumafstand</a:t>
            </a:r>
            <a:r>
              <a:rPr lang="en-US"/>
              <a:t> van </a:t>
            </a:r>
            <a:r>
              <a:rPr lang="en-US" err="1"/>
              <a:t>elkaar</a:t>
            </a:r>
            <a:r>
              <a:rPr lang="en-US"/>
              <a:t> </a:t>
            </a:r>
            <a:r>
              <a:rPr lang="en-US" err="1"/>
              <a:t>dienen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staan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de </a:t>
            </a:r>
            <a:r>
              <a:rPr lang="en-US" err="1"/>
              <a:t>veiligheid</a:t>
            </a:r>
            <a:r>
              <a:rPr lang="en-US"/>
              <a:t>,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dienen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makkelijk</a:t>
            </a:r>
            <a:r>
              <a:rPr lang="en-US"/>
              <a:t> </a:t>
            </a:r>
            <a:r>
              <a:rPr lang="en-US" err="1"/>
              <a:t>geselecteerd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worden</a:t>
            </a:r>
            <a:r>
              <a:rPr lang="en-US"/>
              <a:t>.</a:t>
            </a:r>
          </a:p>
          <a:p>
            <a:pPr marL="228600" indent="-228600">
              <a:buChar char="•"/>
            </a:pPr>
            <a:r>
              <a:rPr lang="en-US" err="1"/>
              <a:t>steiger</a:t>
            </a:r>
            <a:r>
              <a:rPr lang="en-US"/>
              <a:t> met/</a:t>
            </a:r>
            <a:r>
              <a:rPr lang="en-US" err="1"/>
              <a:t>zonder</a:t>
            </a:r>
            <a:r>
              <a:rPr lang="en-US"/>
              <a:t> </a:t>
            </a:r>
            <a:r>
              <a:rPr lang="en-US" err="1"/>
              <a:t>onderdoorgang</a:t>
            </a:r>
            <a:r>
              <a:rPr lang="en-US"/>
              <a:t>: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bepaald</a:t>
            </a:r>
            <a:r>
              <a:rPr lang="en-US"/>
              <a:t> of de </a:t>
            </a:r>
            <a:r>
              <a:rPr lang="en-US" err="1"/>
              <a:t>zwakke</a:t>
            </a:r>
            <a:r>
              <a:rPr lang="en-US"/>
              <a:t> </a:t>
            </a:r>
            <a:r>
              <a:rPr lang="en-US" err="1"/>
              <a:t>weggebruikers</a:t>
            </a:r>
            <a:r>
              <a:rPr lang="en-US"/>
              <a:t> </a:t>
            </a:r>
            <a:r>
              <a:rPr lang="en-US" err="1"/>
              <a:t>hun</a:t>
            </a:r>
            <a:r>
              <a:rPr lang="en-US"/>
              <a:t> </a:t>
            </a:r>
            <a:r>
              <a:rPr lang="en-US" err="1"/>
              <a:t>doorgang</a:t>
            </a:r>
            <a:r>
              <a:rPr lang="en-US"/>
              <a:t> </a:t>
            </a:r>
            <a:r>
              <a:rPr lang="en-US" err="1"/>
              <a:t>behouden</a:t>
            </a:r>
            <a:r>
              <a:rPr lang="en-US"/>
              <a:t> of </a:t>
            </a:r>
            <a:r>
              <a:rPr lang="en-US" err="1"/>
              <a:t>verliezen</a:t>
            </a:r>
          </a:p>
          <a:p>
            <a:pPr marL="170815" indent="-170815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9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1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- Is </a:t>
            </a:r>
            <a:r>
              <a:rPr lang="en-US" err="1">
                <a:latin typeface="Calibri"/>
                <a:cs typeface="Calibri"/>
              </a:rPr>
              <a:t>vergund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niet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eerder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attribuut</a:t>
            </a:r>
            <a:r>
              <a:rPr lang="en-US">
                <a:latin typeface="Calibri"/>
                <a:cs typeface="Calibri"/>
              </a:rPr>
              <a:t> dan </a:t>
            </a:r>
            <a:r>
              <a:rPr lang="en-US" err="1">
                <a:latin typeface="Calibri"/>
                <a:cs typeface="Calibri"/>
              </a:rPr>
              <a:t>een</a:t>
            </a:r>
            <a:r>
              <a:rPr lang="en-US">
                <a:latin typeface="Calibri"/>
                <a:cs typeface="Calibri"/>
              </a:rPr>
              <a:t> status?</a:t>
            </a:r>
            <a:endParaRPr lang="en-US">
              <a:latin typeface="FlandersArtSans-Regular"/>
              <a:cs typeface="Calibri"/>
            </a:endParaRPr>
          </a:p>
          <a:p>
            <a:pPr marL="170815" indent="-170815">
              <a:buNone/>
            </a:pPr>
            <a:r>
              <a:rPr lang="en-US">
                <a:latin typeface="Calibri"/>
                <a:cs typeface="Calibri"/>
              </a:rPr>
              <a:t>- Wel apart </a:t>
            </a:r>
            <a:r>
              <a:rPr lang="en-US" err="1">
                <a:latin typeface="Calibri"/>
                <a:cs typeface="Calibri"/>
              </a:rPr>
              <a:t>kunnen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doorgeven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naast</a:t>
            </a:r>
            <a:r>
              <a:rPr lang="en-US">
                <a:latin typeface="Calibri"/>
                <a:cs typeface="Calibri"/>
              </a:rPr>
              <a:t> link </a:t>
            </a:r>
            <a:r>
              <a:rPr lang="en-US" err="1">
                <a:latin typeface="Calibri"/>
                <a:cs typeface="Calibri"/>
              </a:rPr>
              <a:t>naar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vergunning</a:t>
            </a:r>
            <a:r>
              <a:rPr lang="en-US">
                <a:latin typeface="Calibri"/>
                <a:cs typeface="Calibri"/>
              </a:rPr>
              <a:t>, want </a:t>
            </a:r>
            <a:r>
              <a:rPr lang="en-US" err="1">
                <a:latin typeface="Calibri"/>
                <a:cs typeface="Calibri"/>
              </a:rPr>
              <a:t>zolang</a:t>
            </a:r>
            <a:r>
              <a:rPr lang="en-US">
                <a:latin typeface="Calibri"/>
                <a:cs typeface="Calibri"/>
              </a:rPr>
              <a:t> link </a:t>
            </a:r>
            <a:r>
              <a:rPr lang="en-US" err="1">
                <a:latin typeface="Calibri"/>
                <a:cs typeface="Calibri"/>
              </a:rPr>
              <a:t>niet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bestaat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kan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anders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niet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aangegeven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worden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dat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iets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vergund</a:t>
            </a:r>
            <a:r>
              <a:rPr lang="en-US">
                <a:latin typeface="Calibri"/>
                <a:cs typeface="Calibri"/>
              </a:rPr>
              <a:t> is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14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3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15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5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Kort aanhalen wat er in de case stond</a:t>
            </a:r>
          </a:p>
          <a:p>
            <a:endParaRPr lang="nl-BE"/>
          </a:p>
          <a:p>
            <a:r>
              <a:rPr lang="nl-BE"/>
              <a:t>Project komen we later op terug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l-BE">
              <a:latin typeface="FlandersArtSans-Regular" panose="00000500000000000000" pitchFamily="2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7D71-DFD4-49A2-8FE9-9156F9579F84}" type="slidenum">
              <a:rPr lang="nl-BE" smtClean="0">
                <a:latin typeface="FlandersArtSans-Regular" panose="00000500000000000000" pitchFamily="2" charset="0"/>
              </a:rPr>
              <a:t>28</a:t>
            </a:fld>
            <a:endParaRPr lang="nl-BE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7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 userDrawn="1"/>
        </p:nvSpPr>
        <p:spPr>
          <a:xfrm>
            <a:off x="2" y="0"/>
            <a:ext cx="961572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"/>
                </a:moveTo>
                <a:lnTo>
                  <a:pt x="18835" y="0"/>
                </a:lnTo>
                <a:lnTo>
                  <a:pt x="21600" y="21600"/>
                </a:lnTo>
                <a:lnTo>
                  <a:pt x="33" y="21600"/>
                </a:lnTo>
                <a:lnTo>
                  <a:pt x="0" y="37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56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3" y="692695"/>
            <a:ext cx="1950001" cy="73448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28711" y="4509834"/>
            <a:ext cx="7434681" cy="11125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10" name="Shape 7"/>
          <p:cNvSpPr>
            <a:spLocks noGrp="1"/>
          </p:cNvSpPr>
          <p:nvPr>
            <p:ph type="title"/>
          </p:nvPr>
        </p:nvSpPr>
        <p:spPr>
          <a:xfrm>
            <a:off x="1028712" y="1551752"/>
            <a:ext cx="7434681" cy="2794621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pPr lvl="0">
              <a:defRPr sz="1800" b="0"/>
            </a:pPr>
            <a:r>
              <a:rPr lang="nl-NL" sz="3600" b="1"/>
              <a:t>Klik om de stijl te bewerken</a:t>
            </a:r>
            <a:endParaRPr sz="3600" b="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2" y="5770201"/>
            <a:ext cx="1525527" cy="39624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6591183" y="5889445"/>
            <a:ext cx="319835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landersArtSans-Regular" panose="00000500000000000000" pitchFamily="2" charset="0"/>
                <a:ea typeface="FlandersArtSans-Regular"/>
                <a:cs typeface="FlandersArtSans-Regular"/>
                <a:sym typeface="FlandersArtSans-Regular"/>
              </a:rPr>
              <a:t>www.vlaanderen.be/informatievlaanderen</a:t>
            </a:r>
          </a:p>
        </p:txBody>
      </p:sp>
    </p:spTree>
    <p:extLst>
      <p:ext uri="{BB962C8B-B14F-4D97-AF65-F5344CB8AC3E}">
        <p14:creationId xmlns:p14="http://schemas.microsoft.com/office/powerpoint/2010/main" val="197065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662524" y="365128"/>
            <a:ext cx="302382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0"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7" name="Shape 40"/>
          <p:cNvSpPr>
            <a:spLocks noGrp="1"/>
          </p:cNvSpPr>
          <p:nvPr>
            <p:ph type="body" idx="1"/>
          </p:nvPr>
        </p:nvSpPr>
        <p:spPr>
          <a:xfrm>
            <a:off x="662524" y="5892601"/>
            <a:ext cx="3023824" cy="5819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FlandersArtSans-Regular" panose="00000500000000000000" pitchFamily="2" charset="0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lang="nl-NL" sz="1400"/>
              <a:t>Klik om de modelstijlen te bewerken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3842570" y="365126"/>
            <a:ext cx="5382393" cy="6109416"/>
          </a:xfrm>
        </p:spPr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1pPr>
            <a:lvl2pPr marL="783771" marR="0" indent="-326571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Light" panose="00000400000000000000" pitchFamily="2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3pPr>
            <a:lvl4pPr marL="17373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Light" panose="00000400000000000000" pitchFamily="2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5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900" marR="0" lvl="3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900" marR="0" lvl="4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3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4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17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432474" y="5817248"/>
            <a:ext cx="6963661" cy="5819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FlandersArtSans-Regular" panose="00000500000000000000" pitchFamily="2" charset="0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lang="nl-NL" sz="1400"/>
              <a:t>Klik om de modelstijlen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32472" y="1499129"/>
            <a:ext cx="6963662" cy="4168466"/>
          </a:xfrm>
        </p:spPr>
        <p:txBody>
          <a:bodyPr/>
          <a:lstStyle>
            <a:lvl1pPr marL="0" indent="0">
              <a:buNone/>
              <a:defRPr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Title Placeholder 7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3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4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796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8"/>
          <p:cNvSpPr/>
          <p:nvPr userDrawn="1"/>
        </p:nvSpPr>
        <p:spPr>
          <a:xfrm>
            <a:off x="1" y="-21306"/>
            <a:ext cx="6861969" cy="6879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215" y="0"/>
                </a:lnTo>
                <a:lnTo>
                  <a:pt x="21600" y="21600"/>
                </a:lnTo>
                <a:lnTo>
                  <a:pt x="3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6" name="image3.pn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3" y="692695"/>
            <a:ext cx="1950001" cy="73448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28712" y="4509834"/>
            <a:ext cx="5094419" cy="11125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12" name="Shape 7"/>
          <p:cNvSpPr>
            <a:spLocks noGrp="1"/>
          </p:cNvSpPr>
          <p:nvPr>
            <p:ph type="title"/>
          </p:nvPr>
        </p:nvSpPr>
        <p:spPr>
          <a:xfrm>
            <a:off x="1028711" y="1551752"/>
            <a:ext cx="4236324" cy="2794621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pPr lvl="0">
              <a:defRPr sz="1800" b="0"/>
            </a:pPr>
            <a:r>
              <a:rPr lang="nl-NL" sz="3600" b="1"/>
              <a:t>Klik om de stijl te bewerken</a:t>
            </a:r>
            <a:endParaRPr sz="3600" b="1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2" y="5770201"/>
            <a:ext cx="1525527" cy="396241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591183" y="5889445"/>
            <a:ext cx="319835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landersArtSans-Regular" panose="00000500000000000000" pitchFamily="2" charset="0"/>
                <a:ea typeface="FlandersArtSans-Regular"/>
                <a:cs typeface="FlandersArtSans-Regular"/>
                <a:sym typeface="FlandersArtSans-Regular"/>
              </a:rPr>
              <a:t>www.vlaanderen.be/informatievlaanderen</a:t>
            </a:r>
          </a:p>
        </p:txBody>
      </p:sp>
      <p:pic>
        <p:nvPicPr>
          <p:cNvPr id="9" name="Picture 3" descr="C:\Users\dekocklu\Pictures\electrician_plug_it_in_400_wht_5536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02" y="2138759"/>
            <a:ext cx="1368152" cy="1824203"/>
          </a:xfrm>
          <a:prstGeom prst="rect">
            <a:avLst/>
          </a:prstGeom>
          <a:noFill/>
        </p:spPr>
      </p:pic>
      <p:pic>
        <p:nvPicPr>
          <p:cNvPr id="13" name="Picture 6" descr="C:\Users\dekocklu\Pictures\cyclist_clip_400_wht_5683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672" y="4313702"/>
            <a:ext cx="1013211" cy="16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dekocklu\Pictures\jackhammer_the_concrete_400_wht_7525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489" y="3104031"/>
            <a:ext cx="1520270" cy="1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dekocklu\Pictures\group_of_protesters_9442.jp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016" y="4570641"/>
            <a:ext cx="1637009" cy="1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dekocklu\Pictures\road_closed_sign_400_wht_10780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78" y="332056"/>
            <a:ext cx="1707011" cy="14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dekocklu\Pictures\construction_pipes_turn_valve_400_wht_8575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246" y="296479"/>
            <a:ext cx="1610920" cy="171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dekocklu\Pictures\bus_trip_400_wht_7013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989" y="2396552"/>
            <a:ext cx="1768866" cy="1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94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0" y="1"/>
            <a:ext cx="9555510" cy="562235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2" y="5770201"/>
            <a:ext cx="1525527" cy="396241"/>
          </a:xfrm>
          <a:prstGeom prst="rect">
            <a:avLst/>
          </a:prstGeom>
        </p:spPr>
      </p:pic>
      <p:sp>
        <p:nvSpPr>
          <p:cNvPr id="12" name="Shape 7"/>
          <p:cNvSpPr>
            <a:spLocks noGrp="1"/>
          </p:cNvSpPr>
          <p:nvPr>
            <p:ph type="title"/>
          </p:nvPr>
        </p:nvSpPr>
        <p:spPr>
          <a:xfrm>
            <a:off x="1028712" y="1551752"/>
            <a:ext cx="7429500" cy="2794621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3600">
                <a:solidFill>
                  <a:schemeClr val="accent1"/>
                </a:solidFill>
                <a:latin typeface="FlandersArtSans-Bold" panose="00000800000000000000" pitchFamily="2" charset="0"/>
              </a:defRPr>
            </a:lvl1pPr>
          </a:lstStyle>
          <a:p>
            <a:pPr lvl="0">
              <a:defRPr sz="1800" b="0"/>
            </a:pPr>
            <a:r>
              <a:rPr lang="nl-NL" sz="3600" b="1"/>
              <a:t>Klik om de stijl te bewerken</a:t>
            </a:r>
            <a:endParaRPr sz="3600" b="1"/>
          </a:p>
        </p:txBody>
      </p:sp>
      <p:sp>
        <p:nvSpPr>
          <p:cNvPr id="13" name="Shape 2"/>
          <p:cNvSpPr/>
          <p:nvPr userDrawn="1"/>
        </p:nvSpPr>
        <p:spPr>
          <a:xfrm>
            <a:off x="0" y="0"/>
            <a:ext cx="350489" cy="685800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1" y="687274"/>
            <a:ext cx="1950000" cy="70101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6591183" y="5889445"/>
            <a:ext cx="319835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landersArtSans-Regular" panose="00000500000000000000" pitchFamily="2" charset="0"/>
                <a:ea typeface="FlandersArtSans-Regular"/>
                <a:cs typeface="FlandersArtSans-Regular"/>
                <a:sym typeface="FlandersArtSans-Regular"/>
              </a:rPr>
              <a:t>www.vlaanderen.be/informatievlaanderen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028712" y="4509834"/>
            <a:ext cx="7429501" cy="948859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9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74559" y="2002534"/>
            <a:ext cx="8420101" cy="2794621"/>
          </a:xfrm>
          <a:prstGeom prst="rect">
            <a:avLst/>
          </a:prstGeom>
        </p:spPr>
        <p:txBody>
          <a:bodyPr anchor="b"/>
          <a:lstStyle>
            <a:lvl1pPr algn="r">
              <a:defRPr sz="3600">
                <a:latin typeface="FlandersArtSans-Bold" panose="00000800000000000000" pitchFamily="2" charset="0"/>
              </a:defRPr>
            </a:lvl1pPr>
          </a:lstStyle>
          <a:p>
            <a:pPr lvl="0">
              <a:defRPr sz="1800" b="0"/>
            </a:pPr>
            <a:r>
              <a:rPr lang="nl-NL" sz="3600" b="1"/>
              <a:t>Klik om de stijl te bewerken</a:t>
            </a:r>
            <a:endParaRPr sz="3600" b="1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965158" y="4941168"/>
            <a:ext cx="74295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2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488" y="-1"/>
            <a:ext cx="95555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965158" y="4941168"/>
            <a:ext cx="74295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2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Shape 7"/>
          <p:cNvSpPr>
            <a:spLocks noGrp="1"/>
          </p:cNvSpPr>
          <p:nvPr>
            <p:ph type="title"/>
          </p:nvPr>
        </p:nvSpPr>
        <p:spPr>
          <a:xfrm>
            <a:off x="974559" y="2002534"/>
            <a:ext cx="8420101" cy="2794621"/>
          </a:xfrm>
          <a:prstGeom prst="rect">
            <a:avLst/>
          </a:prstGeom>
        </p:spPr>
        <p:txBody>
          <a:bodyPr anchor="b"/>
          <a:lstStyle>
            <a:lvl1pPr algn="r">
              <a:defRPr sz="3600">
                <a:latin typeface="FlandersArtSans-Bold" panose="00000800000000000000" pitchFamily="2" charset="0"/>
              </a:defRPr>
            </a:lvl1pPr>
          </a:lstStyle>
          <a:p>
            <a:pPr lvl="0">
              <a:defRPr sz="1800" b="0"/>
            </a:pPr>
            <a:r>
              <a:rPr lang="nl-NL" sz="3600" b="1"/>
              <a:t>Klik om de stijl te bewerken</a:t>
            </a:r>
            <a:endParaRPr sz="3600" b="1"/>
          </a:p>
        </p:txBody>
      </p:sp>
    </p:spTree>
    <p:extLst>
      <p:ext uri="{BB962C8B-B14F-4D97-AF65-F5344CB8AC3E}">
        <p14:creationId xmlns:p14="http://schemas.microsoft.com/office/powerpoint/2010/main" val="29673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1pPr>
            <a:lvl2pPr marL="783771" marR="0" indent="-326571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Regular" panose="00000500000000000000" pitchFamily="2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3pPr>
            <a:lvl4pPr marL="17373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Regular" panose="00000500000000000000" pitchFamily="2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5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900" marR="0" lvl="3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900" marR="0" lvl="4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9" name="Title Placeholder 7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2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3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15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dubbele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4184087" cy="4992328"/>
          </a:xfrm>
        </p:spPr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1pPr>
            <a:lvl2pPr marL="783771" marR="0" indent="-326571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Regular" panose="00000500000000000000" pitchFamily="2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3pPr>
            <a:lvl4pPr marL="17373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Regular" panose="00000500000000000000" pitchFamily="2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Regular" panose="00000500000000000000" pitchFamily="2" charset="0"/>
              </a:defRPr>
            </a:lvl5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900" marR="0" lvl="3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900" marR="0" lvl="4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11" name="Title Placeholder 7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3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4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1"/>
          </p:nvPr>
        </p:nvSpPr>
        <p:spPr>
          <a:xfrm>
            <a:off x="5040876" y="1482215"/>
            <a:ext cx="4184087" cy="4992328"/>
          </a:xfrm>
        </p:spPr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1pPr>
            <a:lvl2pPr marL="783771" marR="0" indent="-326571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Light" panose="00000400000000000000" pitchFamily="2" charset="0"/>
              </a:defRPr>
            </a:lvl2pPr>
            <a:lvl3pPr marL="1219200" marR="0" indent="-3048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3pPr>
            <a:lvl4pPr marL="17373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>
                <a:latin typeface="FlandersArtSans-Light" panose="00000400000000000000" pitchFamily="2" charset="0"/>
              </a:defRPr>
            </a:lvl4pPr>
            <a:lvl5pPr marL="2194560" marR="0" indent="-36576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>
                <a:latin typeface="FlandersArtSans-Light" panose="00000400000000000000" pitchFamily="2" charset="0"/>
              </a:defRPr>
            </a:lvl5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900" marR="0" lvl="3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900" marR="0" lvl="4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631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1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2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91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9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565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482215"/>
            <a:ext cx="8543925" cy="499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Klik om de modelstijlen te bewerken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Tweede niveau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Derde niveau</a:t>
            </a:r>
          </a:p>
          <a:p>
            <a:pPr marL="342900" marR="0" lvl="3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Vierde niveau</a:t>
            </a:r>
          </a:p>
          <a:p>
            <a:pPr marL="342900" marR="0" lvl="4" indent="-3429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FlandersArtSans-Regular" panose="00000500000000000000" pitchFamily="2" charset="0"/>
              <a:buChar char="&gt;"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landersArtSans-Regular" panose="00000500000000000000" pitchFamily="2" charset="0"/>
                <a:sym typeface="FlandersArtSans-Regular"/>
              </a:rPr>
              <a:t>Vijfde niveau</a:t>
            </a:r>
            <a:endParaRPr kumimoji="0" lang="nl-B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landersArtSans-Regular"/>
              <a:sym typeface="FlandersArtSans-Regular"/>
            </a:endParaRPr>
          </a:p>
        </p:txBody>
      </p:sp>
      <p:sp>
        <p:nvSpPr>
          <p:cNvPr id="7" name="Shape 2"/>
          <p:cNvSpPr/>
          <p:nvPr userDrawn="1"/>
        </p:nvSpPr>
        <p:spPr>
          <a:xfrm>
            <a:off x="0" y="0"/>
            <a:ext cx="350489" cy="685800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984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BE"/>
              <a:t>GIPOD project – BWG 3</a:t>
            </a:r>
          </a:p>
        </p:txBody>
      </p:sp>
      <p:sp>
        <p:nvSpPr>
          <p:cNvPr id="10" name="Shape 5"/>
          <p:cNvSpPr>
            <a:spLocks noGrp="1"/>
          </p:cNvSpPr>
          <p:nvPr>
            <p:ph type="sldNum" sz="quarter" idx="4"/>
          </p:nvPr>
        </p:nvSpPr>
        <p:spPr>
          <a:xfrm>
            <a:off x="8689202" y="6558837"/>
            <a:ext cx="739309" cy="2616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fld id="{C9C406F6-A053-43CA-AEC8-FA3EEE83A3F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Date Placeholder 2"/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011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6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FlandersArtSans-Regular" panose="00000500000000000000" pitchFamily="2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3771" marR="0" indent="-326571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Wingdings" panose="05000000000000000000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marR="0" indent="-304800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FlandersArtSans-Regular" panose="00000500000000000000" pitchFamily="2" charset="0"/>
        <a:buChar char="&gt;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37360" marR="0" indent="-365760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marR="0" indent="-365760" algn="l" defTabSz="9144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FlandersArtSans-Regular" panose="00000500000000000000" pitchFamily="2" charset="0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28711" y="4498683"/>
            <a:ext cx="5094419" cy="1112525"/>
          </a:xfrm>
        </p:spPr>
        <p:txBody>
          <a:bodyPr>
            <a:normAutofit/>
          </a:bodyPr>
          <a:lstStyle/>
          <a:p>
            <a:r>
              <a:rPr lang="nl-BE"/>
              <a:t>BWG 3</a:t>
            </a:r>
          </a:p>
          <a:p>
            <a:r>
              <a:rPr lang="nl-BE" sz="1400"/>
              <a:t>22 oktober 2018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8711" y="1551752"/>
            <a:ext cx="4647260" cy="2794621"/>
          </a:xfrm>
        </p:spPr>
        <p:txBody>
          <a:bodyPr>
            <a:normAutofit/>
          </a:bodyPr>
          <a:lstStyle/>
          <a:p>
            <a:r>
              <a:rPr lang="nl-BE"/>
              <a:t>Project</a:t>
            </a:r>
            <a:br>
              <a:rPr lang="nl-BE"/>
            </a:br>
            <a:r>
              <a:rPr lang="nl-BE"/>
              <a:t>GIPOD vernieuwing</a:t>
            </a:r>
            <a:br>
              <a:rPr lang="nl-BE"/>
            </a:br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55C953-604F-4290-AA9B-7B7E7675EE93}"/>
              </a:ext>
            </a:extLst>
          </p:cNvPr>
          <p:cNvSpPr/>
          <p:nvPr/>
        </p:nvSpPr>
        <p:spPr>
          <a:xfrm>
            <a:off x="4829408" y="3244398"/>
            <a:ext cx="247184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>
                <a:solidFill>
                  <a:srgbClr val="000000"/>
                </a:solidFill>
                <a:latin typeface="Segoe UI" panose="020B0502040204020203" pitchFamily="34" charset="0"/>
              </a:rPr>
              <a:t> </a:t>
            </a:r>
            <a:endParaRPr lang="nl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7F1C17-B4A5-4EBB-921D-379F51502568}"/>
              </a:ext>
            </a:extLst>
          </p:cNvPr>
          <p:cNvSpPr/>
          <p:nvPr/>
        </p:nvSpPr>
        <p:spPr>
          <a:xfrm>
            <a:off x="4829408" y="3244398"/>
            <a:ext cx="247184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>
                <a:solidFill>
                  <a:srgbClr val="000000"/>
                </a:solidFill>
                <a:latin typeface="Segoe UI" panose="020B0502040204020203" pitchFamily="34" charset="0"/>
              </a:rPr>
              <a:t> </a:t>
            </a:r>
            <a:endParaRPr lang="nl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83343B-287D-443D-85D8-35888257914D}"/>
              </a:ext>
            </a:extLst>
          </p:cNvPr>
          <p:cNvSpPr/>
          <p:nvPr/>
        </p:nvSpPr>
        <p:spPr>
          <a:xfrm>
            <a:off x="4829408" y="3244398"/>
            <a:ext cx="247184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>
                <a:solidFill>
                  <a:srgbClr val="000000"/>
                </a:solidFill>
                <a:latin typeface="Segoe UI" panose="020B0502040204020203" pitchFamily="34" charset="0"/>
              </a:rPr>
              <a:t> 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63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4930939-6378-4CD7-A586-C2AABDB37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693169-42D1-4B5E-A837-1C7E4B7D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</a:t>
            </a:r>
            <a:r>
              <a:rPr lang="en-US" err="1"/>
              <a:t>Inname</a:t>
            </a:r>
          </a:p>
        </p:txBody>
      </p:sp>
    </p:spTree>
    <p:extLst>
      <p:ext uri="{BB962C8B-B14F-4D97-AF65-F5344CB8AC3E}">
        <p14:creationId xmlns:p14="http://schemas.microsoft.com/office/powerpoint/2010/main" val="197810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innamestatus is voldoende </a:t>
            </a:r>
            <a:r>
              <a:rPr lang="nl-NL" i="1"/>
              <a:t>(geen status op periode)</a:t>
            </a:r>
            <a:endParaRPr lang="en-US"/>
          </a:p>
          <a:p>
            <a:r>
              <a:rPr lang="nl-NL"/>
              <a:t>duidelijke afspraken nodig :</a:t>
            </a:r>
          </a:p>
          <a:p>
            <a:pPr marL="783590" lvl="1" indent="-326390"/>
            <a:r>
              <a:rPr lang="nl-NL"/>
              <a:t>wat betekent elke statuswaarde?</a:t>
            </a:r>
          </a:p>
          <a:p>
            <a:pPr marL="783590" lvl="1" indent="-326390"/>
            <a:r>
              <a:rPr lang="nl-NL"/>
              <a:t>wanneer gebruik je welke statuswaarde?</a:t>
            </a:r>
          </a:p>
          <a:p>
            <a:r>
              <a:rPr lang="nl-NL"/>
              <a:t>heldere termen</a:t>
            </a:r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Status - algemeen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892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b="1"/>
              <a:t>Status 1 </a:t>
            </a:r>
            <a:endParaRPr lang="en-US" b="1"/>
          </a:p>
          <a:p>
            <a:pPr marL="783590" lvl="1" indent="-326390"/>
            <a:r>
              <a:rPr lang="en-US" err="1"/>
              <a:t>inname</a:t>
            </a:r>
            <a:r>
              <a:rPr lang="en-US"/>
              <a:t> is </a:t>
            </a:r>
            <a:r>
              <a:rPr lang="en-US" err="1"/>
              <a:t>gebudgetteerd</a:t>
            </a:r>
          </a:p>
          <a:p>
            <a:pPr marL="783590" lvl="1" indent="-326390"/>
            <a:r>
              <a:rPr lang="en-US"/>
              <a:t>zone: </a:t>
            </a:r>
            <a:r>
              <a:rPr lang="en-US" err="1"/>
              <a:t>werk</a:t>
            </a:r>
            <a:r>
              <a:rPr lang="en-US"/>
              <a:t> (</a:t>
            </a:r>
            <a:r>
              <a:rPr lang="en-US" err="1"/>
              <a:t>evt</a:t>
            </a:r>
            <a:r>
              <a:rPr lang="en-US"/>
              <a:t>. </a:t>
            </a:r>
            <a:r>
              <a:rPr lang="en-US" err="1"/>
              <a:t>werf</a:t>
            </a:r>
            <a:r>
              <a:rPr lang="en-US"/>
              <a:t> en/of </a:t>
            </a:r>
            <a:r>
              <a:rPr lang="en-US" err="1"/>
              <a:t>inname</a:t>
            </a:r>
            <a:r>
              <a:rPr lang="en-US"/>
              <a:t>)</a:t>
            </a:r>
          </a:p>
          <a:p>
            <a:pPr marL="783590" lvl="1" indent="-326390"/>
            <a:r>
              <a:rPr lang="en-US" err="1"/>
              <a:t>periode</a:t>
            </a:r>
            <a:r>
              <a:rPr lang="en-US"/>
              <a:t>: </a:t>
            </a:r>
            <a:r>
              <a:rPr lang="en-US" err="1"/>
              <a:t>indicatie</a:t>
            </a:r>
            <a:r>
              <a:rPr lang="en-US"/>
              <a:t> van </a:t>
            </a:r>
            <a:r>
              <a:rPr lang="en-US" err="1"/>
              <a:t>periode</a:t>
            </a:r>
            <a:r>
              <a:rPr lang="en-US"/>
              <a:t> (</a:t>
            </a:r>
            <a:r>
              <a:rPr lang="en-US" err="1"/>
              <a:t>tijdsvenster</a:t>
            </a:r>
            <a:r>
              <a:rPr lang="en-US"/>
              <a:t> – </a:t>
            </a:r>
            <a:r>
              <a:rPr lang="en-US" err="1"/>
              <a:t>duur</a:t>
            </a:r>
            <a:r>
              <a:rPr lang="en-US"/>
              <a:t>)</a:t>
            </a:r>
          </a:p>
          <a:p>
            <a:pPr marL="783590" lvl="1" indent="-326390"/>
            <a:r>
              <a:rPr lang="en-US" err="1"/>
              <a:t>zoeken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samenwerking</a:t>
            </a:r>
          </a:p>
          <a:p>
            <a:endParaRPr lang="nl-NL"/>
          </a:p>
          <a:p>
            <a:pPr marL="0" indent="0">
              <a:buNone/>
            </a:pPr>
            <a:r>
              <a:rPr lang="nl-NL" b="1"/>
              <a:t>Status 2 </a:t>
            </a:r>
          </a:p>
          <a:p>
            <a:pPr marL="783590" lvl="1" indent="-326390"/>
            <a:r>
              <a:rPr lang="nl-NL"/>
              <a:t>zone: verfijnen werk + werf (of inname)</a:t>
            </a:r>
          </a:p>
          <a:p>
            <a:pPr marL="783590" lvl="1" indent="-326390"/>
            <a:r>
              <a:rPr lang="nl-NL"/>
              <a:t>periode: geplande periode</a:t>
            </a:r>
          </a:p>
          <a:p>
            <a:pPr marL="783590" lvl="1" indent="-326390"/>
            <a:r>
              <a:rPr lang="nl-NL"/>
              <a:t>synergie-aanvraag + coördinatie</a:t>
            </a:r>
          </a:p>
          <a:p>
            <a:pPr marL="783590" lvl="1" indent="-326390"/>
            <a:r>
              <a:rPr lang="nl-NL"/>
              <a:t>aanvraag signalisatievergunning</a:t>
            </a:r>
          </a:p>
          <a:p>
            <a:pPr marL="0" indent="0">
              <a:buNone/>
            </a:pPr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884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553529"/>
            <a:ext cx="8543925" cy="49923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b="1"/>
              <a:t>Status 3</a:t>
            </a:r>
          </a:p>
          <a:p>
            <a:pPr marL="783590" lvl="1" indent="-326390"/>
            <a:r>
              <a:rPr lang="en-US"/>
              <a:t>zone: </a:t>
            </a:r>
            <a:r>
              <a:rPr lang="en-US" err="1"/>
              <a:t>inname</a:t>
            </a:r>
            <a:r>
              <a:rPr lang="en-US"/>
              <a:t> (</a:t>
            </a:r>
            <a:r>
              <a:rPr lang="en-US" err="1"/>
              <a:t>werk</a:t>
            </a:r>
            <a:r>
              <a:rPr lang="en-US"/>
              <a:t> + </a:t>
            </a:r>
            <a:r>
              <a:rPr lang="en-US" err="1"/>
              <a:t>werf</a:t>
            </a:r>
            <a:r>
              <a:rPr lang="en-US"/>
              <a:t>) + hinder</a:t>
            </a:r>
          </a:p>
          <a:p>
            <a:pPr marL="783590" lvl="1" indent="-326390"/>
            <a:r>
              <a:rPr lang="en-US" err="1"/>
              <a:t>periode</a:t>
            </a:r>
            <a:r>
              <a:rPr lang="en-US"/>
              <a:t>: </a:t>
            </a:r>
            <a:r>
              <a:rPr lang="en-US" err="1"/>
              <a:t>vastgelegd</a:t>
            </a:r>
            <a:r>
              <a:rPr lang="en-US"/>
              <a:t> (door </a:t>
            </a:r>
            <a:r>
              <a:rPr lang="en-US" err="1"/>
              <a:t>aannemer</a:t>
            </a:r>
            <a:r>
              <a:rPr lang="en-US"/>
              <a:t>)</a:t>
            </a:r>
          </a:p>
          <a:p>
            <a:pPr marL="783590" lvl="1" indent="-326390"/>
            <a:r>
              <a:rPr lang="en-US" err="1"/>
              <a:t>signalisatievergunning</a:t>
            </a:r>
            <a:r>
              <a:rPr lang="en-US"/>
              <a:t> OK</a:t>
            </a:r>
          </a:p>
          <a:p>
            <a:endParaRPr lang="nl-NL"/>
          </a:p>
          <a:p>
            <a:pPr marL="0" indent="0">
              <a:buNone/>
            </a:pPr>
            <a:r>
              <a:rPr lang="nl-NL" b="1"/>
              <a:t>In uitvoering</a:t>
            </a:r>
          </a:p>
          <a:p>
            <a:pPr marL="783590" lvl="1" indent="-326390"/>
            <a:r>
              <a:rPr lang="nl-NL"/>
              <a:t>zone: inname + hinder</a:t>
            </a:r>
          </a:p>
          <a:p>
            <a:pPr marL="783590" lvl="1" indent="-326390"/>
            <a:r>
              <a:rPr lang="nl-NL"/>
              <a:t>start van de werken (inname)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b="1"/>
              <a:t>Uitgevoerd</a:t>
            </a:r>
          </a:p>
          <a:p>
            <a:pPr marL="783590" lvl="1" indent="-326390"/>
            <a:r>
              <a:rPr lang="nl-NL"/>
              <a:t>na einde van de werken (inname)</a:t>
            </a:r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159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AED20C-3600-4503-BF9B-B16C150A6B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FlandersArtSans-Regular"/>
              <a:buChar char="&gt;"/>
            </a:pPr>
            <a:r>
              <a:rPr lang="nl-NL"/>
              <a:t>Werkbaar voor alle innames </a:t>
            </a:r>
            <a:endParaRPr lang="en-US"/>
          </a:p>
          <a:p>
            <a:pPr>
              <a:buFont typeface="FlandersArtSans-Regular"/>
              <a:buChar char="&gt;"/>
            </a:pPr>
            <a:endParaRPr lang="nl-NL"/>
          </a:p>
          <a:p>
            <a:pPr>
              <a:buFont typeface="FlandersArtSans-Regular"/>
              <a:buChar char="&gt;"/>
            </a:pPr>
            <a:r>
              <a:rPr lang="nl-NL"/>
              <a:t>Keuze terminologie </a:t>
            </a:r>
          </a:p>
          <a:p>
            <a:pPr marL="783590" lvl="1" indent="-326390"/>
            <a:r>
              <a:rPr lang="nl-NL" sz="2000"/>
              <a:t>1: niet-concreet gepland / te plannen / voorontwerp</a:t>
            </a:r>
          </a:p>
          <a:p>
            <a:pPr marL="783590" lvl="1" indent="-326390"/>
            <a:r>
              <a:rPr lang="nl-NL" sz="2000"/>
              <a:t>2: concreet gepland / niet-concreet gepland</a:t>
            </a:r>
          </a:p>
          <a:p>
            <a:pPr marL="783590" lvl="1" indent="-326390"/>
            <a:r>
              <a:rPr lang="nl-NL" sz="2000"/>
              <a:t>3: effectief gepland / concreet gepland</a:t>
            </a:r>
          </a:p>
          <a:p>
            <a:pPr marL="783590" lvl="1" indent="-326390"/>
            <a:endParaRPr lang="nl-NL" sz="2000"/>
          </a:p>
          <a:p>
            <a:r>
              <a:rPr lang="nl-NL"/>
              <a:t>Zijn er nog extra statussen nodig ?</a:t>
            </a:r>
          </a:p>
          <a:p>
            <a:pPr marL="783590" lvl="1" indent="-326390"/>
            <a:r>
              <a:rPr lang="en-US" sz="2000"/>
              <a:t>"</a:t>
            </a:r>
            <a:r>
              <a:rPr lang="en-US" sz="2000" err="1"/>
              <a:t>vergund</a:t>
            </a:r>
            <a:r>
              <a:rPr lang="en-US" sz="2000"/>
              <a:t>" en "</a:t>
            </a:r>
            <a:r>
              <a:rPr lang="en-US" sz="2000" err="1"/>
              <a:t>voorlopig</a:t>
            </a:r>
            <a:r>
              <a:rPr lang="en-US" sz="2000"/>
              <a:t> </a:t>
            </a:r>
            <a:r>
              <a:rPr lang="en-US" sz="2000" err="1"/>
              <a:t>opgeleverd</a:t>
            </a:r>
            <a:r>
              <a:rPr lang="en-US" sz="2000"/>
              <a:t>" </a:t>
            </a:r>
            <a:r>
              <a:rPr lang="en-US" sz="2000" err="1"/>
              <a:t>zijn</a:t>
            </a:r>
            <a:r>
              <a:rPr lang="en-US" sz="2000"/>
              <a:t> </a:t>
            </a:r>
            <a:r>
              <a:rPr lang="en-US" sz="2000" err="1"/>
              <a:t>attributen</a:t>
            </a:r>
            <a:r>
              <a:rPr lang="en-US" sz="2000"/>
              <a:t>  </a:t>
            </a:r>
            <a:endParaRPr lang="en-US"/>
          </a:p>
          <a:p>
            <a:pPr marL="783590" lvl="1" indent="-326390"/>
            <a:endParaRPr lang="en-US" sz="2000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4DFB0-001F-48FB-8D2B-69A5E665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7F85E-2455-4B89-8573-A31818B94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ADDA1-BEDA-4F71-BE29-656335908FC8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095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FEC737-0B2B-414B-AFD0-7B4E1F4A6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API Zoeken </a:t>
            </a:r>
          </a:p>
        </p:txBody>
      </p:sp>
    </p:spTree>
    <p:extLst>
      <p:ext uri="{BB962C8B-B14F-4D97-AF65-F5344CB8AC3E}">
        <p14:creationId xmlns:p14="http://schemas.microsoft.com/office/powerpoint/2010/main" val="2098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84F663-5AEC-4D2E-91EA-CE69A55109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3196451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ym typeface="FlandersArtSans-Regular"/>
              </a:rPr>
              <a:t>Context</a:t>
            </a:r>
          </a:p>
          <a:p>
            <a:pPr marL="783590" lvl="1" indent="-326390"/>
            <a:r>
              <a:rPr lang="en-US">
                <a:sym typeface="FlandersArtSans-Regular"/>
              </a:rPr>
              <a:t>OSLO²</a:t>
            </a:r>
          </a:p>
          <a:p>
            <a:pPr marL="783590" lvl="1" indent="-326390"/>
            <a:r>
              <a:rPr lang="en-US">
                <a:sym typeface="FlandersArtSans-Regular"/>
              </a:rPr>
              <a:t>Release 1</a:t>
            </a:r>
          </a:p>
          <a:p>
            <a:pPr marL="342719" indent="-326390"/>
            <a:r>
              <a:rPr lang="en-US" err="1">
                <a:sym typeface="FlandersArtSans-Regular"/>
              </a:rPr>
              <a:t>Zoeken</a:t>
            </a:r>
            <a:endParaRPr lang="en-US">
              <a:sym typeface="FlandersArtSans-Regular"/>
            </a:endParaRPr>
          </a:p>
          <a:p>
            <a:pPr marL="783590" lvl="1" indent="-326390"/>
            <a:r>
              <a:rPr lang="en-US">
                <a:sym typeface="FlandersArtSans-Regular"/>
              </a:rPr>
              <a:t>Via API</a:t>
            </a:r>
          </a:p>
          <a:p>
            <a:pPr marL="783590" lvl="1" indent="-326390"/>
            <a:r>
              <a:rPr lang="en-US">
                <a:sym typeface="FlandersArtSans-Regular"/>
              </a:rPr>
              <a:t>Via UI (later)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16537-3100-466B-9594-094015C8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Zoeken</a:t>
            </a:r>
            <a:r>
              <a:rPr lang="en-US"/>
              <a:t> </a:t>
            </a:r>
            <a:r>
              <a:rPr lang="en-US" err="1"/>
              <a:t>innames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2BCAB-F17E-4AAE-BCAD-D3CB0075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01F17-5F2D-48E5-B5C2-7EC870884C6F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2B3A204-8F0A-4DBD-8178-93DA85F19F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489" y="949980"/>
            <a:ext cx="5952226" cy="55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2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3995134" cy="4992328"/>
          </a:xfrm>
        </p:spPr>
        <p:txBody>
          <a:bodyPr/>
          <a:lstStyle/>
          <a:p>
            <a:r>
              <a:rPr lang="nl-BE"/>
              <a:t>Zoeken innames op basis van (“input”) algemene criteria</a:t>
            </a:r>
          </a:p>
          <a:p>
            <a:pPr lvl="1"/>
            <a:r>
              <a:rPr lang="nl-BE" b="1"/>
              <a:t>Type</a:t>
            </a:r>
          </a:p>
          <a:p>
            <a:pPr lvl="2"/>
            <a:r>
              <a:rPr lang="nl-BE" b="1"/>
              <a:t>Voorstel: </a:t>
            </a:r>
            <a:r>
              <a:rPr lang="nl-BE" b="1" err="1"/>
              <a:t>multilevel</a:t>
            </a:r>
            <a:r>
              <a:rPr lang="nl-BE" b="1"/>
              <a:t> </a:t>
            </a:r>
            <a:r>
              <a:rPr lang="nl-BE" b="1" err="1"/>
              <a:t>taxonomy</a:t>
            </a:r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7E1BC8C-A8E8-4493-B8BD-3DD486C7B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" r="1060"/>
          <a:stretch/>
        </p:blipFill>
        <p:spPr>
          <a:xfrm>
            <a:off x="4724400" y="223934"/>
            <a:ext cx="4452336" cy="65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95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324065" cy="4992328"/>
          </a:xfrm>
        </p:spPr>
        <p:txBody>
          <a:bodyPr/>
          <a:lstStyle/>
          <a:p>
            <a:r>
              <a:rPr lang="nl-BE"/>
              <a:t>Zoeken innames op basis van (“input”) algemene criteria</a:t>
            </a:r>
          </a:p>
          <a:p>
            <a:pPr lvl="1"/>
            <a:r>
              <a:rPr lang="nl-BE" b="1"/>
              <a:t>Status</a:t>
            </a:r>
          </a:p>
          <a:p>
            <a:pPr lvl="2"/>
            <a:r>
              <a:rPr lang="nl-BE" b="1"/>
              <a:t>Voorstel: </a:t>
            </a:r>
            <a:r>
              <a:rPr lang="nl-BE" b="1" err="1"/>
              <a:t>multilevel</a:t>
            </a:r>
            <a:r>
              <a:rPr lang="nl-BE" b="1"/>
              <a:t> </a:t>
            </a:r>
            <a:r>
              <a:rPr lang="nl-BE" b="1" err="1"/>
              <a:t>taxonomy</a:t>
            </a:r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9449DFF-1FE4-4BA5-96F1-938397EC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03" y="3553460"/>
            <a:ext cx="7911100" cy="18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3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/>
              <a:t>Zoeken innames op basis van algemene criteria (“input”) </a:t>
            </a:r>
          </a:p>
          <a:p>
            <a:pPr marL="783590" lvl="1" indent="-326390"/>
            <a:r>
              <a:rPr lang="nl-BE" b="1"/>
              <a:t>Beheerder</a:t>
            </a:r>
          </a:p>
          <a:p>
            <a:pPr lvl="2"/>
            <a:r>
              <a:rPr lang="nl-BE" b="1"/>
              <a:t>Voorstel: toont innames beheerd door (Sub)Organisatie en </a:t>
            </a:r>
            <a:r>
              <a:rPr lang="nl-BE" b="1" err="1"/>
              <a:t>children</a:t>
            </a:r>
            <a:r>
              <a:rPr lang="nl-BE" b="1"/>
              <a:t>.</a:t>
            </a:r>
          </a:p>
          <a:p>
            <a:pPr marL="783590" lvl="1" indent="-326390"/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9BB0B5-4AD0-4A25-A63E-AB1A7181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3768984"/>
            <a:ext cx="71247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4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sz="quarter" idx="10"/>
          </p:nvPr>
        </p:nvSpPr>
        <p:spPr>
          <a:xfrm>
            <a:off x="569069" y="1349478"/>
            <a:ext cx="8543925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/>
              <a:t>Vastleggen types innames</a:t>
            </a:r>
            <a:endParaRPr lang="en-US"/>
          </a:p>
          <a:p>
            <a:r>
              <a:rPr lang="nl-BE"/>
              <a:t>Vastleggen statuswaardes</a:t>
            </a:r>
          </a:p>
          <a:p>
            <a:r>
              <a:rPr lang="nl-BE"/>
              <a:t>Zoekcriteria</a:t>
            </a:r>
          </a:p>
          <a:p>
            <a:endParaRPr lang="nl-BE"/>
          </a:p>
          <a:p>
            <a:r>
              <a:rPr lang="nl-BE">
                <a:sym typeface="FlandersArtSans-Regular"/>
              </a:rPr>
              <a:t>Vastleggen begrippen inname, hinder</a:t>
            </a:r>
            <a:r>
              <a:rPr lang="nl-BE"/>
              <a:t> en zones</a:t>
            </a:r>
          </a:p>
          <a:p>
            <a:r>
              <a:rPr lang="nl-BE"/>
              <a:t>Overlopen concrete eigen cases</a:t>
            </a:r>
          </a:p>
          <a:p>
            <a:endParaRPr lang="nl-BE"/>
          </a:p>
          <a:p>
            <a:r>
              <a:rPr lang="nl-BE"/>
              <a:t>Intro tot project en fasering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Agenda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0652" y="6600914"/>
            <a:ext cx="6084000" cy="176928"/>
          </a:xfrm>
        </p:spPr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826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/>
          <a:lstStyle/>
          <a:p>
            <a:r>
              <a:rPr lang="nl-BE"/>
              <a:t>Zoeken innames op basis van algemene criteria (“input”) </a:t>
            </a:r>
          </a:p>
          <a:p>
            <a:pPr lvl="1"/>
            <a:r>
              <a:rPr lang="nl-BE" b="1"/>
              <a:t>Start- en einddatum</a:t>
            </a:r>
          </a:p>
          <a:p>
            <a:pPr lvl="2"/>
            <a:r>
              <a:rPr lang="nl-BE" b="1"/>
              <a:t>Voorstel: overlap</a:t>
            </a:r>
          </a:p>
          <a:p>
            <a:pPr lvl="2"/>
            <a:r>
              <a:rPr lang="nl-BE" b="1"/>
              <a:t>Voorstel: voor repetitieve innames, elke instantie als afzonderlijk resultaat</a:t>
            </a:r>
          </a:p>
          <a:p>
            <a:pPr lvl="1"/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4689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/>
              <a:t>Zoeken innames op basis van algemene criteria (“input”) </a:t>
            </a:r>
            <a:endParaRPr lang="en-US"/>
          </a:p>
          <a:p>
            <a:pPr marL="783590" lvl="1" indent="-326390"/>
            <a:r>
              <a:rPr lang="nl-BE" b="1"/>
              <a:t>Referentie</a:t>
            </a:r>
          </a:p>
          <a:p>
            <a:pPr lvl="2"/>
            <a:r>
              <a:rPr lang="nl-BE" b="1"/>
              <a:t>Voorstel: start </a:t>
            </a:r>
            <a:r>
              <a:rPr lang="nl-BE" b="1" err="1"/>
              <a:t>with</a:t>
            </a:r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643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/>
          <a:lstStyle/>
          <a:p>
            <a:r>
              <a:rPr lang="nl-BE"/>
              <a:t>Zoeken innames op basis van algemene criteria (“input”) </a:t>
            </a:r>
          </a:p>
          <a:p>
            <a:pPr lvl="1"/>
            <a:r>
              <a:rPr lang="nl-BE" b="1"/>
              <a:t>Laatst gewijzigd op </a:t>
            </a:r>
          </a:p>
          <a:p>
            <a:pPr lvl="2"/>
            <a:r>
              <a:rPr lang="nl-BE" b="1"/>
              <a:t>Voorstel: van/tot </a:t>
            </a:r>
            <a:r>
              <a:rPr lang="nl-BE" b="1" err="1"/>
              <a:t>datetime</a:t>
            </a:r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91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/>
              <a:t>Zoeken innames op basis van algemene criteria (“input”) </a:t>
            </a:r>
          </a:p>
          <a:p>
            <a:pPr marL="783590" lvl="1" indent="-326390"/>
            <a:r>
              <a:rPr lang="nl-BE" b="1"/>
              <a:t>Locatie</a:t>
            </a:r>
          </a:p>
          <a:p>
            <a:pPr lvl="2"/>
            <a:r>
              <a:rPr lang="nl-BE" b="1"/>
              <a:t>Gemeente</a:t>
            </a:r>
          </a:p>
          <a:p>
            <a:pPr lvl="3"/>
            <a:r>
              <a:rPr lang="nl-BE" b="1"/>
              <a:t>Voorstel: NIS- of Postcode</a:t>
            </a:r>
          </a:p>
          <a:p>
            <a:pPr lvl="3"/>
            <a:r>
              <a:rPr lang="nl-BE" b="1"/>
              <a:t>Vraag: Naam?</a:t>
            </a:r>
          </a:p>
          <a:p>
            <a:pPr lvl="2"/>
            <a:r>
              <a:rPr lang="nl-BE" b="1" err="1"/>
              <a:t>Bounding</a:t>
            </a:r>
            <a:r>
              <a:rPr lang="nl-BE" b="1"/>
              <a:t> box</a:t>
            </a:r>
          </a:p>
          <a:p>
            <a:pPr lvl="2"/>
            <a:r>
              <a:rPr lang="nl-BE" b="1"/>
              <a:t>Polygoon</a:t>
            </a:r>
          </a:p>
          <a:p>
            <a:pPr lvl="2"/>
            <a:r>
              <a:rPr lang="nl-BE" b="1"/>
              <a:t>Mijn interessezone</a:t>
            </a:r>
          </a:p>
          <a:p>
            <a:pPr marL="914400" lvl="2" indent="0">
              <a:buNone/>
            </a:pPr>
            <a:endParaRPr lang="nl-BE" b="1"/>
          </a:p>
          <a:p>
            <a:pPr lvl="2"/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092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>
            <a:normAutofit/>
          </a:bodyPr>
          <a:lstStyle/>
          <a:p>
            <a:r>
              <a:rPr lang="nl-BE"/>
              <a:t>Zoeken werken op basis van specifieke criteria (“input”) </a:t>
            </a:r>
          </a:p>
          <a:p>
            <a:pPr lvl="1"/>
            <a:r>
              <a:rPr lang="nl-BE" b="1"/>
              <a:t>Categorie</a:t>
            </a:r>
          </a:p>
          <a:p>
            <a:pPr marL="457200" lvl="1" indent="0">
              <a:buNone/>
            </a:pPr>
            <a:endParaRPr lang="en-US" b="1">
              <a:solidFill>
                <a:srgbClr val="1D7074"/>
              </a:solidFill>
              <a:sym typeface="FlandersArtSans-Regular"/>
            </a:endParaRPr>
          </a:p>
          <a:p>
            <a:pPr marL="457200" lvl="1" indent="0">
              <a:buNone/>
            </a:pP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Vraag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: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Volstaan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deze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criteria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voor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R1? 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Indien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niet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,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waarom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niet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? 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Welke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bijkomende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sz="2000" b="1" err="1">
                <a:solidFill>
                  <a:srgbClr val="1D7074"/>
                </a:solidFill>
                <a:sym typeface="FlandersArtSans-Regular"/>
              </a:rPr>
              <a:t>noden</a:t>
            </a:r>
            <a:r>
              <a:rPr lang="en-US" sz="2000" b="1">
                <a:solidFill>
                  <a:srgbClr val="1D7074"/>
                </a:solidFill>
                <a:sym typeface="FlandersArtSans-Regular"/>
              </a:rPr>
              <a:t>?</a:t>
            </a:r>
          </a:p>
          <a:p>
            <a:pPr lvl="1"/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1600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>
            <a:normAutofit fontScale="92500" lnSpcReduction="10000"/>
          </a:bodyPr>
          <a:lstStyle/>
          <a:p>
            <a:r>
              <a:rPr lang="nl-BE"/>
              <a:t>Zoekresultaten innames en werken (“output”) </a:t>
            </a:r>
          </a:p>
          <a:p>
            <a:pPr lvl="1"/>
            <a:r>
              <a:rPr lang="nl-BE" b="1"/>
              <a:t>ID</a:t>
            </a:r>
          </a:p>
          <a:p>
            <a:pPr lvl="2"/>
            <a:r>
              <a:rPr lang="nl-BE"/>
              <a:t>URI naar inname detail</a:t>
            </a:r>
          </a:p>
          <a:p>
            <a:pPr lvl="1"/>
            <a:r>
              <a:rPr lang="nl-BE" b="1"/>
              <a:t>Beschrijving</a:t>
            </a:r>
          </a:p>
          <a:p>
            <a:pPr lvl="1"/>
            <a:r>
              <a:rPr lang="nl-BE" b="1"/>
              <a:t>Type inname</a:t>
            </a:r>
          </a:p>
          <a:p>
            <a:pPr lvl="2"/>
            <a:r>
              <a:rPr lang="nl-BE"/>
              <a:t>Type label</a:t>
            </a:r>
          </a:p>
          <a:p>
            <a:pPr lvl="2"/>
            <a:r>
              <a:rPr lang="nl-BE" err="1"/>
              <a:t>TypeID</a:t>
            </a:r>
            <a:r>
              <a:rPr lang="nl-BE"/>
              <a:t> URI</a:t>
            </a:r>
          </a:p>
          <a:p>
            <a:pPr lvl="1"/>
            <a:r>
              <a:rPr lang="nl-BE" b="1"/>
              <a:t>Beheerder</a:t>
            </a:r>
            <a:r>
              <a:rPr lang="nl-BE"/>
              <a:t>:</a:t>
            </a:r>
          </a:p>
          <a:p>
            <a:pPr lvl="2"/>
            <a:r>
              <a:rPr lang="nl-BE" err="1"/>
              <a:t>Organisation</a:t>
            </a:r>
            <a:r>
              <a:rPr lang="nl-BE"/>
              <a:t> label </a:t>
            </a:r>
          </a:p>
          <a:p>
            <a:pPr lvl="2"/>
            <a:r>
              <a:rPr lang="nl-BE" err="1"/>
              <a:t>Organisation</a:t>
            </a:r>
            <a:r>
              <a:rPr lang="nl-BE"/>
              <a:t> URI</a:t>
            </a:r>
          </a:p>
          <a:p>
            <a:pPr lvl="1"/>
            <a:r>
              <a:rPr lang="nl-BE" b="1"/>
              <a:t>Periode</a:t>
            </a:r>
            <a:r>
              <a:rPr lang="nl-BE"/>
              <a:t>: </a:t>
            </a:r>
          </a:p>
          <a:p>
            <a:pPr lvl="2"/>
            <a:r>
              <a:rPr lang="nl-BE"/>
              <a:t>van </a:t>
            </a:r>
          </a:p>
          <a:p>
            <a:pPr lvl="2"/>
            <a:r>
              <a:rPr lang="nl-BE"/>
              <a:t>tot</a:t>
            </a:r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8319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6FFF07E-C8F8-45EF-B6FA-3D4220078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9" y="1482215"/>
            <a:ext cx="8347214" cy="4992328"/>
          </a:xfrm>
        </p:spPr>
        <p:txBody>
          <a:bodyPr>
            <a:normAutofit fontScale="85000" lnSpcReduction="20000"/>
          </a:bodyPr>
          <a:lstStyle/>
          <a:p>
            <a:r>
              <a:rPr lang="nl-BE"/>
              <a:t>Zoekresultaten innames en werken (“output”) </a:t>
            </a:r>
          </a:p>
          <a:p>
            <a:pPr lvl="1"/>
            <a:r>
              <a:rPr lang="nl-BE" b="1"/>
              <a:t>Status</a:t>
            </a:r>
            <a:r>
              <a:rPr lang="nl-BE"/>
              <a:t>: </a:t>
            </a:r>
          </a:p>
          <a:p>
            <a:pPr lvl="2"/>
            <a:r>
              <a:rPr lang="nl-BE"/>
              <a:t>Status label</a:t>
            </a:r>
          </a:p>
          <a:p>
            <a:pPr lvl="2"/>
            <a:r>
              <a:rPr lang="nl-BE"/>
              <a:t>Status URI</a:t>
            </a:r>
          </a:p>
          <a:p>
            <a:pPr lvl="1"/>
            <a:r>
              <a:rPr lang="nl-BE" b="1"/>
              <a:t>Laatste wijziging</a:t>
            </a:r>
          </a:p>
          <a:p>
            <a:pPr lvl="2"/>
            <a:r>
              <a:rPr lang="nl-BE" err="1"/>
              <a:t>datetime</a:t>
            </a:r>
            <a:endParaRPr lang="nl-BE"/>
          </a:p>
          <a:p>
            <a:pPr lvl="2"/>
            <a:r>
              <a:rPr lang="nl-BE"/>
              <a:t>voor innames oude GIPOD: oude wijzigingsdatum overnemen! </a:t>
            </a:r>
          </a:p>
          <a:p>
            <a:pPr lvl="1"/>
            <a:r>
              <a:rPr lang="nl-BE" b="1"/>
              <a:t>Eigen referentie</a:t>
            </a:r>
          </a:p>
          <a:p>
            <a:pPr lvl="1"/>
            <a:r>
              <a:rPr lang="nl-BE" b="1"/>
              <a:t>XY </a:t>
            </a:r>
            <a:r>
              <a:rPr lang="nl-BE" b="1" err="1"/>
              <a:t>coordinaat</a:t>
            </a:r>
            <a:r>
              <a:rPr lang="nl-BE" b="1"/>
              <a:t> (</a:t>
            </a:r>
            <a:r>
              <a:rPr lang="nl-BE" b="1" err="1"/>
              <a:t>centroïd</a:t>
            </a:r>
            <a:r>
              <a:rPr lang="nl-BE" b="1"/>
              <a:t>) </a:t>
            </a:r>
            <a:r>
              <a:rPr lang="nl-BE"/>
              <a:t>-&gt; point on </a:t>
            </a:r>
            <a:r>
              <a:rPr lang="nl-BE" err="1"/>
              <a:t>surface</a:t>
            </a:r>
            <a:endParaRPr lang="nl-BE"/>
          </a:p>
          <a:p>
            <a:pPr lvl="1"/>
            <a:r>
              <a:rPr lang="nl-BE" b="1"/>
              <a:t>Zone</a:t>
            </a:r>
          </a:p>
          <a:p>
            <a:pPr lvl="2"/>
            <a:r>
              <a:rPr lang="nl-BE"/>
              <a:t>Zone URI</a:t>
            </a:r>
          </a:p>
          <a:p>
            <a:pPr lvl="1"/>
            <a:r>
              <a:rPr lang="nl-BE" b="1" err="1"/>
              <a:t>Paging</a:t>
            </a:r>
            <a:r>
              <a:rPr lang="nl-BE" b="1"/>
              <a:t> parameters</a:t>
            </a:r>
          </a:p>
          <a:p>
            <a:pPr lvl="1"/>
            <a:endParaRPr lang="nl-BE" b="1"/>
          </a:p>
          <a:p>
            <a:pPr marL="457200" lvl="1" indent="0">
              <a:buNone/>
            </a:pPr>
            <a:r>
              <a:rPr lang="en-US" b="1" err="1">
                <a:solidFill>
                  <a:srgbClr val="1D7074"/>
                </a:solidFill>
                <a:sym typeface="FlandersArtSans-Regular"/>
              </a:rPr>
              <a:t>Vraag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: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Volstaan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deze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outputparemeters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voor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R1? 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Indien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niet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,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waarom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niet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? 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Welke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bijkomende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 </a:t>
            </a:r>
            <a:r>
              <a:rPr lang="en-US" b="1" err="1">
                <a:solidFill>
                  <a:srgbClr val="1D7074"/>
                </a:solidFill>
                <a:sym typeface="FlandersArtSans-Regular"/>
              </a:rPr>
              <a:t>noden</a:t>
            </a:r>
            <a:r>
              <a:rPr lang="en-US" b="1">
                <a:solidFill>
                  <a:srgbClr val="1D7074"/>
                </a:solidFill>
                <a:sym typeface="FlandersArtSans-Regular"/>
              </a:rPr>
              <a:t>?</a:t>
            </a:r>
          </a:p>
          <a:p>
            <a:pPr lvl="1"/>
            <a:endParaRPr lang="nl-BE" b="1"/>
          </a:p>
          <a:p>
            <a:pPr lvl="1"/>
            <a:endParaRPr lang="nl-BE" b="1"/>
          </a:p>
          <a:p>
            <a:pPr lvl="1"/>
            <a:endParaRPr lang="nl-BE" b="1"/>
          </a:p>
          <a:p>
            <a:pPr lvl="1"/>
            <a:endParaRPr lang="nl-BE"/>
          </a:p>
          <a:p>
            <a:pPr marL="457200" lvl="1" indent="0">
              <a:buNone/>
            </a:pPr>
            <a:endParaRPr lang="nl-BE"/>
          </a:p>
          <a:p>
            <a:pPr lvl="1"/>
            <a:endParaRPr lang="nl-BE"/>
          </a:p>
          <a:p>
            <a:pPr lvl="1"/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DF620C-BB30-4C9B-905B-EA7C124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Zoeken innames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7732C-60B3-4544-9720-0B5EAF23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8872A-F7EE-4EB5-AE2D-6DE5B3D5F6DB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985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2F0C79D-0DA0-9244-AAD5-861053727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 Inname &amp; Hinder </a:t>
            </a:r>
          </a:p>
        </p:txBody>
      </p:sp>
    </p:spTree>
    <p:extLst>
      <p:ext uri="{BB962C8B-B14F-4D97-AF65-F5344CB8AC3E}">
        <p14:creationId xmlns:p14="http://schemas.microsoft.com/office/powerpoint/2010/main" val="4233182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Kader Business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2999B-9CAC-6849-8690-CAA56079C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777" y="1477937"/>
            <a:ext cx="4741818" cy="47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Uitwerking in LBLOD traject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470989-D2E6-2F4A-B473-54E28B821470}"/>
              </a:ext>
            </a:extLst>
          </p:cNvPr>
          <p:cNvSpPr/>
          <p:nvPr/>
        </p:nvSpPr>
        <p:spPr>
          <a:xfrm>
            <a:off x="1459074" y="2248693"/>
            <a:ext cx="2148840" cy="2148840"/>
          </a:xfrm>
          <a:prstGeom prst="roundRect">
            <a:avLst/>
          </a:prstGeom>
          <a:solidFill>
            <a:srgbClr val="1A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INNAME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E20A87-8EC4-1448-8D93-F13FDEC87B4C}"/>
              </a:ext>
            </a:extLst>
          </p:cNvPr>
          <p:cNvSpPr/>
          <p:nvPr/>
        </p:nvSpPr>
        <p:spPr>
          <a:xfrm>
            <a:off x="3878580" y="2248693"/>
            <a:ext cx="2148840" cy="2148840"/>
          </a:xfrm>
          <a:prstGeom prst="roundRect">
            <a:avLst/>
          </a:prstGeom>
          <a:solidFill>
            <a:srgbClr val="1A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MOBILITEITS-</a:t>
            </a:r>
          </a:p>
          <a:p>
            <a:pPr algn="ctr"/>
            <a:r>
              <a:rPr lang="nl-NL"/>
              <a:t>MAATREGEL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6B3AB8-179A-AE45-A354-1C48D553BBE4}"/>
              </a:ext>
            </a:extLst>
          </p:cNvPr>
          <p:cNvSpPr/>
          <p:nvPr/>
        </p:nvSpPr>
        <p:spPr>
          <a:xfrm>
            <a:off x="6298086" y="2248693"/>
            <a:ext cx="2148840" cy="2148840"/>
          </a:xfrm>
          <a:prstGeom prst="roundRect">
            <a:avLst/>
          </a:prstGeom>
          <a:solidFill>
            <a:srgbClr val="1A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MOBILITEITS-</a:t>
            </a:r>
          </a:p>
          <a:p>
            <a:pPr algn="ctr"/>
            <a:r>
              <a:rPr lang="nl-NL"/>
              <a:t>HINDER</a:t>
            </a:r>
          </a:p>
        </p:txBody>
      </p:sp>
    </p:spTree>
    <p:extLst>
      <p:ext uri="{BB962C8B-B14F-4D97-AF65-F5344CB8AC3E}">
        <p14:creationId xmlns:p14="http://schemas.microsoft.com/office/powerpoint/2010/main" val="329311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2F0C79D-0DA0-9244-AAD5-861053727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 Types innames </a:t>
            </a:r>
          </a:p>
        </p:txBody>
      </p:sp>
    </p:spTree>
    <p:extLst>
      <p:ext uri="{BB962C8B-B14F-4D97-AF65-F5344CB8AC3E}">
        <p14:creationId xmlns:p14="http://schemas.microsoft.com/office/powerpoint/2010/main" val="1912316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/>
              <a:t>Duidelijkheid bij het registreren van inname &amp; hinder in GIPOD</a:t>
            </a:r>
          </a:p>
          <a:p>
            <a:r>
              <a:rPr lang="nl-NL"/>
              <a:t>Zodat alles zo correct en consistent mogelijk wordt geregistreerd zowel in UI als in API</a:t>
            </a:r>
          </a:p>
          <a:p>
            <a:endParaRPr lang="nl-NL"/>
          </a:p>
          <a:p>
            <a:pPr marL="0" indent="0">
              <a:buNone/>
            </a:pPr>
            <a:r>
              <a:rPr lang="nl-NL" b="1"/>
              <a:t>Hoe?</a:t>
            </a:r>
          </a:p>
          <a:p>
            <a:r>
              <a:rPr lang="nl-NL"/>
              <a:t>Definities stapsgewijs uitbreiden van OSLO</a:t>
            </a:r>
            <a:r>
              <a:rPr lang="nl-NL" baseline="30000"/>
              <a:t>2</a:t>
            </a:r>
            <a:r>
              <a:rPr lang="nl-NL"/>
              <a:t> naar werkbare definities voor GIPOD aan de hand van een aantal voorbeelden</a:t>
            </a:r>
          </a:p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275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*.</a:t>
            </a:r>
          </a:p>
          <a:p>
            <a:endParaRPr lang="en-US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Definities OSLO</a:t>
            </a:r>
            <a:r>
              <a:rPr lang="nl-NL" baseline="30000"/>
              <a:t>2</a:t>
            </a:r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EF7F57-23B2-5640-9E88-0A06B7032C04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650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97028-8CC8-1A44-93F0-7113010C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1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3449E1-9D5A-8A4D-A648-D79623AAE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Parkeerverbod</a:t>
            </a:r>
          </a:p>
        </p:txBody>
      </p:sp>
    </p:spTree>
    <p:extLst>
      <p:ext uri="{BB962C8B-B14F-4D97-AF65-F5344CB8AC3E}">
        <p14:creationId xmlns:p14="http://schemas.microsoft.com/office/powerpoint/2010/main" val="249242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Parkeerverbod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566B6-4F5A-4549-908C-01FD9DA334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5131"/>
            <a:ext cx="9906000" cy="34877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</p:spTree>
    <p:extLst>
      <p:ext uri="{BB962C8B-B14F-4D97-AF65-F5344CB8AC3E}">
        <p14:creationId xmlns:p14="http://schemas.microsoft.com/office/powerpoint/2010/main" val="2717843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88F-510C-C747-A62E-AC418F1B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6FBB-9ADC-4A42-8531-6607957D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0E56B-119C-4C44-BA4E-33A3E28EAA67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F33BD-7DE0-414F-BBCE-9060D198A649}"/>
              </a:ext>
            </a:extLst>
          </p:cNvPr>
          <p:cNvSpPr/>
          <p:nvPr/>
        </p:nvSpPr>
        <p:spPr>
          <a:xfrm>
            <a:off x="4060632" y="2890180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97D40-5629-E845-894D-1E1378DD7F4F}"/>
              </a:ext>
            </a:extLst>
          </p:cNvPr>
          <p:cNvSpPr/>
          <p:nvPr/>
        </p:nvSpPr>
        <p:spPr>
          <a:xfrm>
            <a:off x="5031378" y="2890180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47247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*.</a:t>
            </a:r>
          </a:p>
          <a:p>
            <a:endParaRPr lang="en-US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EF7F57-23B2-5640-9E88-0A06B7032C04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370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>
                <a:highlight>
                  <a:srgbClr val="FFFF00"/>
                </a:highlight>
              </a:rPr>
              <a:t>ten </a:t>
            </a:r>
            <a:r>
              <a:rPr lang="en-US" err="1">
                <a:highlight>
                  <a:srgbClr val="FFFF00"/>
                </a:highlight>
              </a:rPr>
              <a:t>gevolge</a:t>
            </a:r>
            <a:r>
              <a:rPr lang="en-US">
                <a:highlight>
                  <a:srgbClr val="FFFF00"/>
                </a:highlight>
              </a:rPr>
              <a:t> van </a:t>
            </a:r>
            <a:r>
              <a:rPr lang="en-US" err="1">
                <a:highlight>
                  <a:srgbClr val="FFFF00"/>
                </a:highlight>
              </a:rPr>
              <a:t>een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inname</a:t>
            </a:r>
            <a:r>
              <a:rPr lang="en-US"/>
              <a:t>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158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97028-8CC8-1A44-93F0-7113010C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2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3449E1-9D5A-8A4D-A648-D79623AAE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Werf met fietscorridor</a:t>
            </a:r>
          </a:p>
        </p:txBody>
      </p:sp>
    </p:spTree>
    <p:extLst>
      <p:ext uri="{BB962C8B-B14F-4D97-AF65-F5344CB8AC3E}">
        <p14:creationId xmlns:p14="http://schemas.microsoft.com/office/powerpoint/2010/main" val="237086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EE71A-6C2F-D442-981D-398E97776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0853"/>
            <a:ext cx="9906000" cy="4112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Werk- en werfzone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</p:spTree>
    <p:extLst>
      <p:ext uri="{BB962C8B-B14F-4D97-AF65-F5344CB8AC3E}">
        <p14:creationId xmlns:p14="http://schemas.microsoft.com/office/powerpoint/2010/main" val="2049146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599AB-CC75-2041-8EAF-25A347847D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0853"/>
            <a:ext cx="9906000" cy="4112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Voetgangers- en fietscorridor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</p:spTree>
    <p:extLst>
      <p:ext uri="{BB962C8B-B14F-4D97-AF65-F5344CB8AC3E}">
        <p14:creationId xmlns:p14="http://schemas.microsoft.com/office/powerpoint/2010/main" val="235616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Grondwerken</a:t>
            </a:r>
            <a:endParaRPr lang="en-US"/>
          </a:p>
          <a:p>
            <a:pPr marL="783590" lvl="1" indent="-326390"/>
            <a:r>
              <a:rPr lang="nl-NL" sz="2000" err="1"/>
              <a:t>Bvb</a:t>
            </a:r>
            <a:r>
              <a:rPr lang="nl-NL" sz="2000"/>
              <a:t>: werken aan riolering, nutsleidingen, ...</a:t>
            </a:r>
          </a:p>
          <a:p>
            <a:r>
              <a:rPr lang="nl-NL"/>
              <a:t>Werken die geen grondwerken zijn</a:t>
            </a:r>
          </a:p>
          <a:p>
            <a:pPr marL="783590" lvl="1" indent="-326390"/>
            <a:r>
              <a:rPr lang="nl-NL" sz="2000" err="1"/>
              <a:t>Bvb</a:t>
            </a:r>
            <a:r>
              <a:rPr lang="nl-NL" sz="2000"/>
              <a:t>: snoeiwerken, markeringswerken, ...</a:t>
            </a:r>
          </a:p>
          <a:p>
            <a:r>
              <a:rPr lang="nl-NL"/>
              <a:t>Evenementen</a:t>
            </a:r>
          </a:p>
          <a:p>
            <a:pPr marL="783590" lvl="1" indent="-326390"/>
            <a:r>
              <a:rPr lang="nl-NL" sz="2000" err="1"/>
              <a:t>Bvb</a:t>
            </a:r>
            <a:r>
              <a:rPr lang="nl-NL" sz="2000"/>
              <a:t>: markten, koers, ...</a:t>
            </a:r>
          </a:p>
          <a:p>
            <a:r>
              <a:rPr lang="nl-NL"/>
              <a:t>Innames als gevolg van andere activiteit, die niet noodzakelijk in GIPOD beheerd wordt</a:t>
            </a:r>
          </a:p>
          <a:p>
            <a:pPr marL="783590" lvl="1" indent="-326390"/>
            <a:r>
              <a:rPr lang="nl-NL" sz="2000" err="1"/>
              <a:t>Bvb</a:t>
            </a:r>
            <a:r>
              <a:rPr lang="nl-NL" sz="2000"/>
              <a:t>: kraan (bij werken op privédomein), container, parkeerverbod, ...</a:t>
            </a:r>
          </a:p>
          <a:p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Soorten innames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9233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88F-510C-C747-A62E-AC418F1B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6FBB-9ADC-4A42-8531-6607957D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0E56B-119C-4C44-BA4E-33A3E28EAA67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72325-4D63-B042-ABC8-72063A40D90B}"/>
              </a:ext>
            </a:extLst>
          </p:cNvPr>
          <p:cNvSpPr/>
          <p:nvPr/>
        </p:nvSpPr>
        <p:spPr>
          <a:xfrm>
            <a:off x="4060632" y="1978067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142CC-B142-3C45-A8EE-EC94E0169DCD}"/>
              </a:ext>
            </a:extLst>
          </p:cNvPr>
          <p:cNvSpPr/>
          <p:nvPr/>
        </p:nvSpPr>
        <p:spPr>
          <a:xfrm>
            <a:off x="5031378" y="1978067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F64F1-39C0-C243-BD5A-D495655BDAAE}"/>
              </a:ext>
            </a:extLst>
          </p:cNvPr>
          <p:cNvSpPr/>
          <p:nvPr/>
        </p:nvSpPr>
        <p:spPr>
          <a:xfrm>
            <a:off x="4462749" y="3315202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A81B5B2B-0C8F-1F44-BB0C-47F9FAC00A57}"/>
              </a:ext>
            </a:extLst>
          </p:cNvPr>
          <p:cNvSpPr/>
          <p:nvPr/>
        </p:nvSpPr>
        <p:spPr>
          <a:xfrm rot="5400000">
            <a:off x="4038353" y="3423217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76A33-ECF1-BB4C-B242-43217C78832E}"/>
              </a:ext>
            </a:extLst>
          </p:cNvPr>
          <p:cNvSpPr/>
          <p:nvPr/>
        </p:nvSpPr>
        <p:spPr>
          <a:xfrm>
            <a:off x="5031378" y="3297417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70500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inname</a:t>
            </a:r>
            <a:r>
              <a:rPr lang="en-US"/>
              <a:t>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75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nl-NL"/>
            </a:br>
            <a:r>
              <a:rPr lang="nl-NL" i="1">
                <a:highlight>
                  <a:srgbClr val="FFFF00"/>
                </a:highlight>
              </a:rPr>
              <a:t>Deze </a:t>
            </a:r>
            <a:r>
              <a:rPr lang="en-US" i="1" err="1">
                <a:highlight>
                  <a:srgbClr val="FFFF00"/>
                </a:highlight>
              </a:rPr>
              <a:t>bestaat</a:t>
            </a:r>
            <a:r>
              <a:rPr lang="en-US" i="1">
                <a:highlight>
                  <a:srgbClr val="FFFF00"/>
                </a:highlight>
              </a:rPr>
              <a:t> op </a:t>
            </a:r>
            <a:r>
              <a:rPr lang="en-US" i="1" err="1">
                <a:highlight>
                  <a:srgbClr val="FFFF00"/>
                </a:highlight>
              </a:rPr>
              <a:t>zichzelf</a:t>
            </a:r>
            <a:r>
              <a:rPr lang="en-US" i="1">
                <a:highlight>
                  <a:srgbClr val="FFFF00"/>
                </a:highlight>
              </a:rPr>
              <a:t> of is het </a:t>
            </a:r>
            <a:r>
              <a:rPr lang="en-US" i="1" err="1">
                <a:highlight>
                  <a:srgbClr val="FFFF00"/>
                </a:highlight>
              </a:rPr>
              <a:t>gevolg</a:t>
            </a:r>
            <a:r>
              <a:rPr lang="en-US" i="1">
                <a:highlight>
                  <a:srgbClr val="FFFF00"/>
                </a:highlight>
              </a:rPr>
              <a:t> van </a:t>
            </a:r>
            <a:r>
              <a:rPr lang="en-US" i="1" err="1">
                <a:highlight>
                  <a:srgbClr val="FFFF00"/>
                </a:highlight>
              </a:rPr>
              <a:t>een</a:t>
            </a:r>
            <a:r>
              <a:rPr lang="en-US" i="1">
                <a:highlight>
                  <a:srgbClr val="FFFF00"/>
                </a:highlight>
              </a:rPr>
              <a:t> </a:t>
            </a:r>
            <a:r>
              <a:rPr lang="en-US" i="1" err="1">
                <a:highlight>
                  <a:srgbClr val="FFFF00"/>
                </a:highlight>
              </a:rPr>
              <a:t>andere</a:t>
            </a:r>
            <a:r>
              <a:rPr lang="en-US" i="1">
                <a:highlight>
                  <a:srgbClr val="FFFF00"/>
                </a:highlight>
              </a:rPr>
              <a:t> </a:t>
            </a:r>
            <a:r>
              <a:rPr lang="en-US" i="1" err="1">
                <a:highlight>
                  <a:srgbClr val="FFFF00"/>
                </a:highlight>
              </a:rPr>
              <a:t>inname</a:t>
            </a:r>
            <a:r>
              <a:rPr lang="en-US" i="1">
                <a:highlight>
                  <a:srgbClr val="FFFF00"/>
                </a:highlight>
              </a:rPr>
              <a:t>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inname</a:t>
            </a:r>
            <a:r>
              <a:rPr lang="en-US"/>
              <a:t>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957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97028-8CC8-1A44-93F0-7113010C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3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3449E1-9D5A-8A4D-A648-D79623AAE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Rommelmarkt</a:t>
            </a:r>
          </a:p>
        </p:txBody>
      </p:sp>
    </p:spTree>
    <p:extLst>
      <p:ext uri="{BB962C8B-B14F-4D97-AF65-F5344CB8AC3E}">
        <p14:creationId xmlns:p14="http://schemas.microsoft.com/office/powerpoint/2010/main" val="1767466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Rommelmarkt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8BFB5-6A90-9945-8D4A-FDD7E293B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4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Hoofd- en gevolginnames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6F1A8-F9E1-9444-B573-01D03A984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1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Gevolgen Hoofdinname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A9A3B-11F6-0D4E-AE6B-DE5D65DC94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98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Gevolgen Tijdelijke fietsenstalling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84922-7828-9347-8D71-F9C2500B4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7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Gevolgen Parkeerplaats truck met materieel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372FC-4EAC-5D48-845C-746B16D8B4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25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Gevolgen Moeilijke doorgang zwaar verkeer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2F2707-85FD-C44B-8EDF-2FF23C3D2C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3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Belangrijk aan te geven dat het om een grondwerk gaat</a:t>
            </a:r>
            <a:endParaRPr lang="en-US"/>
          </a:p>
          <a:p>
            <a:r>
              <a:rPr lang="nl-NL"/>
              <a:t>1 type (aard) kan soms grondwerk zijn, soms niet </a:t>
            </a:r>
          </a:p>
          <a:p>
            <a:pPr marL="783590" lvl="1" indent="-326390"/>
            <a:r>
              <a:rPr lang="nl-NL" sz="2000" err="1"/>
              <a:t>Bvb</a:t>
            </a:r>
            <a:r>
              <a:rPr lang="nl-NL" sz="2000"/>
              <a:t>: werken aan nutsleiding </a:t>
            </a:r>
          </a:p>
          <a:p>
            <a:r>
              <a:rPr lang="nl-NL"/>
              <a:t>Sperperiode:</a:t>
            </a:r>
          </a:p>
          <a:p>
            <a:pPr marL="783590" lvl="1" indent="-326390"/>
            <a:r>
              <a:rPr lang="nl-NL" sz="2000"/>
              <a:t>na grondwerk cat.1</a:t>
            </a:r>
            <a:endParaRPr lang="nl-NL"/>
          </a:p>
          <a:p>
            <a:pPr marL="783590" lvl="1" indent="-326390"/>
            <a:r>
              <a:rPr lang="nl-NL" sz="2000"/>
              <a:t>kan ook na werk dat geen grondwerk is</a:t>
            </a:r>
            <a:endParaRPr lang="nl-NL"/>
          </a:p>
          <a:p>
            <a:r>
              <a:rPr lang="nl-NL"/>
              <a:t>Duidelijker voor ontsluiting om ALLE werken te omvatten</a:t>
            </a:r>
          </a:p>
          <a:p>
            <a:endParaRPr lang="nl-NL" sz="2000"/>
          </a:p>
          <a:p>
            <a:endParaRPr lang="nl-NL" sz="2000"/>
          </a:p>
          <a:p>
            <a:pPr marL="0" indent="0">
              <a:buNone/>
            </a:pPr>
            <a:r>
              <a:rPr lang="nl-NL" b="1"/>
              <a:t>Voorstel</a:t>
            </a:r>
            <a:r>
              <a:rPr lang="nl-NL"/>
              <a:t>: </a:t>
            </a:r>
            <a:r>
              <a:rPr lang="nl-NL" b="1"/>
              <a:t>"Grondwerk" als attribuut meegeven bij Werken</a:t>
            </a:r>
            <a:endParaRPr lang="nl-NL"/>
          </a:p>
          <a:p>
            <a:endParaRPr lang="nl-NL" sz="2000" b="1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  <a:p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Grondwerken of Werken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3108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/>
              <a:t>Gevolgen Enkel toegankelijk voor lokaal verkeer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B245F-ACBF-0E43-9326-BB9B695610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5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Gevolgen Verandering van rijrichting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7CA5C-9595-3E4A-A321-D2BE346FE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13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Hoofd- en gevolginnames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4342B-27B0-D74E-9ED9-6FA61B4E78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0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88F-510C-C747-A62E-AC418F1B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6FBB-9ADC-4A42-8531-6607957D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0E56B-119C-4C44-BA4E-33A3E28EAA67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72325-4D63-B042-ABC8-72063A40D90B}"/>
              </a:ext>
            </a:extLst>
          </p:cNvPr>
          <p:cNvSpPr/>
          <p:nvPr/>
        </p:nvSpPr>
        <p:spPr>
          <a:xfrm>
            <a:off x="4060632" y="365126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142CC-B142-3C45-A8EE-EC94E0169DCD}"/>
              </a:ext>
            </a:extLst>
          </p:cNvPr>
          <p:cNvSpPr/>
          <p:nvPr/>
        </p:nvSpPr>
        <p:spPr>
          <a:xfrm>
            <a:off x="5031378" y="36512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F64F1-39C0-C243-BD5A-D495655BDAAE}"/>
              </a:ext>
            </a:extLst>
          </p:cNvPr>
          <p:cNvSpPr/>
          <p:nvPr/>
        </p:nvSpPr>
        <p:spPr>
          <a:xfrm>
            <a:off x="4462749" y="14609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A81B5B2B-0C8F-1F44-BB0C-47F9FAC00A57}"/>
              </a:ext>
            </a:extLst>
          </p:cNvPr>
          <p:cNvSpPr/>
          <p:nvPr/>
        </p:nvSpPr>
        <p:spPr>
          <a:xfrm rot="5400000">
            <a:off x="4038353" y="15689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76A33-ECF1-BB4C-B242-43217C78832E}"/>
              </a:ext>
            </a:extLst>
          </p:cNvPr>
          <p:cNvSpPr/>
          <p:nvPr/>
        </p:nvSpPr>
        <p:spPr>
          <a:xfrm>
            <a:off x="5031378" y="14431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2F12D-2CD9-5E45-8D00-EE2539AC9011}"/>
              </a:ext>
            </a:extLst>
          </p:cNvPr>
          <p:cNvSpPr/>
          <p:nvPr/>
        </p:nvSpPr>
        <p:spPr>
          <a:xfrm>
            <a:off x="4462749" y="25150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3" name="Bent-Up Arrow 12">
            <a:extLst>
              <a:ext uri="{FF2B5EF4-FFF2-40B4-BE49-F238E27FC236}">
                <a16:creationId xmlns:a16="http://schemas.microsoft.com/office/drawing/2014/main" id="{9973EE63-6785-0C46-B5D2-FB8DE36309F7}"/>
              </a:ext>
            </a:extLst>
          </p:cNvPr>
          <p:cNvSpPr/>
          <p:nvPr/>
        </p:nvSpPr>
        <p:spPr>
          <a:xfrm rot="5400000">
            <a:off x="4038353" y="26230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C2BF8-37CF-8B48-B283-FFA80C069612}"/>
              </a:ext>
            </a:extLst>
          </p:cNvPr>
          <p:cNvSpPr/>
          <p:nvPr/>
        </p:nvSpPr>
        <p:spPr>
          <a:xfrm>
            <a:off x="5031378" y="24972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BD2676-A00F-0640-AE8D-2B10EEDEFD76}"/>
              </a:ext>
            </a:extLst>
          </p:cNvPr>
          <p:cNvSpPr/>
          <p:nvPr/>
        </p:nvSpPr>
        <p:spPr>
          <a:xfrm>
            <a:off x="4433064" y="35691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6" name="Bent-Up Arrow 15">
            <a:extLst>
              <a:ext uri="{FF2B5EF4-FFF2-40B4-BE49-F238E27FC236}">
                <a16:creationId xmlns:a16="http://schemas.microsoft.com/office/drawing/2014/main" id="{07BB205D-73A6-5440-A4FF-4F9CCAFC4BE5}"/>
              </a:ext>
            </a:extLst>
          </p:cNvPr>
          <p:cNvSpPr/>
          <p:nvPr/>
        </p:nvSpPr>
        <p:spPr>
          <a:xfrm rot="5400000">
            <a:off x="4008668" y="36771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5F032D-59E6-CD4B-8AD8-73EEDD63BE78}"/>
              </a:ext>
            </a:extLst>
          </p:cNvPr>
          <p:cNvSpPr/>
          <p:nvPr/>
        </p:nvSpPr>
        <p:spPr>
          <a:xfrm>
            <a:off x="5001693" y="35513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D7853-7985-6C44-951B-696F6F9455D6}"/>
              </a:ext>
            </a:extLst>
          </p:cNvPr>
          <p:cNvSpPr/>
          <p:nvPr/>
        </p:nvSpPr>
        <p:spPr>
          <a:xfrm>
            <a:off x="4462749" y="46232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9" name="Bent-Up Arrow 18">
            <a:extLst>
              <a:ext uri="{FF2B5EF4-FFF2-40B4-BE49-F238E27FC236}">
                <a16:creationId xmlns:a16="http://schemas.microsoft.com/office/drawing/2014/main" id="{B671DBC6-AC26-E247-BEB1-45E2C09B688C}"/>
              </a:ext>
            </a:extLst>
          </p:cNvPr>
          <p:cNvSpPr/>
          <p:nvPr/>
        </p:nvSpPr>
        <p:spPr>
          <a:xfrm rot="5400000">
            <a:off x="4038353" y="47312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EC6FE-2C36-BA45-B8F0-E3294DBC38FC}"/>
              </a:ext>
            </a:extLst>
          </p:cNvPr>
          <p:cNvSpPr/>
          <p:nvPr/>
        </p:nvSpPr>
        <p:spPr>
          <a:xfrm>
            <a:off x="5031378" y="46054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9447A4-2576-E24A-8B72-A38DAE963DAA}"/>
              </a:ext>
            </a:extLst>
          </p:cNvPr>
          <p:cNvSpPr/>
          <p:nvPr/>
        </p:nvSpPr>
        <p:spPr>
          <a:xfrm>
            <a:off x="4462749" y="56773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54F118D8-38C1-2D44-A1B8-698146EA139E}"/>
              </a:ext>
            </a:extLst>
          </p:cNvPr>
          <p:cNvSpPr/>
          <p:nvPr/>
        </p:nvSpPr>
        <p:spPr>
          <a:xfrm rot="5400000">
            <a:off x="4038353" y="57853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F86B79-78AD-AE4B-8D71-EE7B587AB255}"/>
              </a:ext>
            </a:extLst>
          </p:cNvPr>
          <p:cNvSpPr/>
          <p:nvPr/>
        </p:nvSpPr>
        <p:spPr>
          <a:xfrm>
            <a:off x="5031378" y="56595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50039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Issue met laatste 3 innames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0E795-4051-FA4D-B2C9-1A60E305D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5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88F-510C-C747-A62E-AC418F1B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6FBB-9ADC-4A42-8531-6607957D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0E56B-119C-4C44-BA4E-33A3E28EAA67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72325-4D63-B042-ABC8-72063A40D90B}"/>
              </a:ext>
            </a:extLst>
          </p:cNvPr>
          <p:cNvSpPr/>
          <p:nvPr/>
        </p:nvSpPr>
        <p:spPr>
          <a:xfrm>
            <a:off x="4060632" y="365126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142CC-B142-3C45-A8EE-EC94E0169DCD}"/>
              </a:ext>
            </a:extLst>
          </p:cNvPr>
          <p:cNvSpPr/>
          <p:nvPr/>
        </p:nvSpPr>
        <p:spPr>
          <a:xfrm>
            <a:off x="5031378" y="36512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F64F1-39C0-C243-BD5A-D495655BDAAE}"/>
              </a:ext>
            </a:extLst>
          </p:cNvPr>
          <p:cNvSpPr/>
          <p:nvPr/>
        </p:nvSpPr>
        <p:spPr>
          <a:xfrm>
            <a:off x="4462749" y="14609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A81B5B2B-0C8F-1F44-BB0C-47F9FAC00A57}"/>
              </a:ext>
            </a:extLst>
          </p:cNvPr>
          <p:cNvSpPr/>
          <p:nvPr/>
        </p:nvSpPr>
        <p:spPr>
          <a:xfrm rot="5400000">
            <a:off x="4038353" y="15689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76A33-ECF1-BB4C-B242-43217C78832E}"/>
              </a:ext>
            </a:extLst>
          </p:cNvPr>
          <p:cNvSpPr/>
          <p:nvPr/>
        </p:nvSpPr>
        <p:spPr>
          <a:xfrm>
            <a:off x="5031378" y="14431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2F12D-2CD9-5E45-8D00-EE2539AC9011}"/>
              </a:ext>
            </a:extLst>
          </p:cNvPr>
          <p:cNvSpPr/>
          <p:nvPr/>
        </p:nvSpPr>
        <p:spPr>
          <a:xfrm>
            <a:off x="4462749" y="25150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3" name="Bent-Up Arrow 12">
            <a:extLst>
              <a:ext uri="{FF2B5EF4-FFF2-40B4-BE49-F238E27FC236}">
                <a16:creationId xmlns:a16="http://schemas.microsoft.com/office/drawing/2014/main" id="{9973EE63-6785-0C46-B5D2-FB8DE36309F7}"/>
              </a:ext>
            </a:extLst>
          </p:cNvPr>
          <p:cNvSpPr/>
          <p:nvPr/>
        </p:nvSpPr>
        <p:spPr>
          <a:xfrm rot="5400000">
            <a:off x="4038353" y="26230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C2BF8-37CF-8B48-B283-FFA80C069612}"/>
              </a:ext>
            </a:extLst>
          </p:cNvPr>
          <p:cNvSpPr/>
          <p:nvPr/>
        </p:nvSpPr>
        <p:spPr>
          <a:xfrm>
            <a:off x="5031378" y="24972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6" name="Bent-Up Arrow 15">
            <a:extLst>
              <a:ext uri="{FF2B5EF4-FFF2-40B4-BE49-F238E27FC236}">
                <a16:creationId xmlns:a16="http://schemas.microsoft.com/office/drawing/2014/main" id="{07BB205D-73A6-5440-A4FF-4F9CCAFC4BE5}"/>
              </a:ext>
            </a:extLst>
          </p:cNvPr>
          <p:cNvSpPr/>
          <p:nvPr/>
        </p:nvSpPr>
        <p:spPr>
          <a:xfrm rot="5400000">
            <a:off x="4008668" y="36771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5F032D-59E6-CD4B-8AD8-73EEDD63BE78}"/>
              </a:ext>
            </a:extLst>
          </p:cNvPr>
          <p:cNvSpPr/>
          <p:nvPr/>
        </p:nvSpPr>
        <p:spPr>
          <a:xfrm>
            <a:off x="5001693" y="35513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D7853-7985-6C44-951B-696F6F9455D6}"/>
              </a:ext>
            </a:extLst>
          </p:cNvPr>
          <p:cNvSpPr/>
          <p:nvPr/>
        </p:nvSpPr>
        <p:spPr>
          <a:xfrm>
            <a:off x="4462749" y="46232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19" name="Bent-Up Arrow 18">
            <a:extLst>
              <a:ext uri="{FF2B5EF4-FFF2-40B4-BE49-F238E27FC236}">
                <a16:creationId xmlns:a16="http://schemas.microsoft.com/office/drawing/2014/main" id="{B671DBC6-AC26-E247-BEB1-45E2C09B688C}"/>
              </a:ext>
            </a:extLst>
          </p:cNvPr>
          <p:cNvSpPr/>
          <p:nvPr/>
        </p:nvSpPr>
        <p:spPr>
          <a:xfrm rot="5400000">
            <a:off x="4038353" y="47312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EC6FE-2C36-BA45-B8F0-E3294DBC38FC}"/>
              </a:ext>
            </a:extLst>
          </p:cNvPr>
          <p:cNvSpPr/>
          <p:nvPr/>
        </p:nvSpPr>
        <p:spPr>
          <a:xfrm>
            <a:off x="5031378" y="46054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9447A4-2576-E24A-8B72-A38DAE963DAA}"/>
              </a:ext>
            </a:extLst>
          </p:cNvPr>
          <p:cNvSpPr/>
          <p:nvPr/>
        </p:nvSpPr>
        <p:spPr>
          <a:xfrm>
            <a:off x="4462749" y="56773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54F118D8-38C1-2D44-A1B8-698146EA139E}"/>
              </a:ext>
            </a:extLst>
          </p:cNvPr>
          <p:cNvSpPr/>
          <p:nvPr/>
        </p:nvSpPr>
        <p:spPr>
          <a:xfrm rot="5400000">
            <a:off x="4038353" y="57853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F86B79-78AD-AE4B-8D71-EE7B587AB255}"/>
              </a:ext>
            </a:extLst>
          </p:cNvPr>
          <p:cNvSpPr/>
          <p:nvPr/>
        </p:nvSpPr>
        <p:spPr>
          <a:xfrm>
            <a:off x="5031378" y="56595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0DB538-E27B-4249-88F6-C762B5485A3F}"/>
              </a:ext>
            </a:extLst>
          </p:cNvPr>
          <p:cNvSpPr/>
          <p:nvPr/>
        </p:nvSpPr>
        <p:spPr>
          <a:xfrm>
            <a:off x="4433064" y="35818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</p:spTree>
    <p:extLst>
      <p:ext uri="{BB962C8B-B14F-4D97-AF65-F5344CB8AC3E}">
        <p14:creationId xmlns:p14="http://schemas.microsoft.com/office/powerpoint/2010/main" val="3277533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/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die een bepaalde ruimte inneemt met gevolgen voor het openbaar domein*.</a:t>
            </a:r>
            <a:br>
              <a:rPr lang="nl-NL"/>
            </a:br>
            <a:r>
              <a:rPr lang="nl-NL" i="1"/>
              <a:t>Deze </a:t>
            </a:r>
            <a:r>
              <a:rPr lang="en-US" i="1" err="1"/>
              <a:t>bestaat</a:t>
            </a:r>
            <a:r>
              <a:rPr lang="en-US" i="1"/>
              <a:t> op </a:t>
            </a:r>
            <a:r>
              <a:rPr lang="en-US" i="1" err="1"/>
              <a:t>zichzelf</a:t>
            </a:r>
            <a:r>
              <a:rPr lang="en-US" i="1"/>
              <a:t> of is het </a:t>
            </a:r>
            <a:r>
              <a:rPr lang="en-US" i="1" err="1"/>
              <a:t>gevolg</a:t>
            </a:r>
            <a:r>
              <a:rPr lang="en-US" i="1"/>
              <a:t> van </a:t>
            </a:r>
            <a:r>
              <a:rPr lang="en-US" i="1" err="1"/>
              <a:t>een</a:t>
            </a:r>
            <a:r>
              <a:rPr lang="en-US" i="1"/>
              <a:t> </a:t>
            </a:r>
            <a:r>
              <a:rPr lang="en-US" i="1" err="1"/>
              <a:t>andere</a:t>
            </a:r>
            <a:r>
              <a:rPr lang="en-US" i="1"/>
              <a:t> </a:t>
            </a:r>
            <a:r>
              <a:rPr lang="en-US" i="1" err="1"/>
              <a:t>inname</a:t>
            </a:r>
            <a:r>
              <a:rPr lang="en-US" i="1"/>
              <a:t>.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inname</a:t>
            </a:r>
            <a:r>
              <a:rPr lang="en-US"/>
              <a:t>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744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/>
              <a:t>INNAME</a:t>
            </a:r>
            <a:br>
              <a:rPr lang="nl-NL" b="1"/>
            </a:br>
            <a:r>
              <a:rPr lang="nl-NL"/>
              <a:t>Een tijdelijke activiteit </a:t>
            </a:r>
            <a:r>
              <a:rPr lang="en-US" err="1">
                <a:highlight>
                  <a:srgbClr val="FFFF00"/>
                </a:highlight>
              </a:rPr>
              <a:t>beperkt</a:t>
            </a:r>
            <a:r>
              <a:rPr lang="en-US">
                <a:highlight>
                  <a:srgbClr val="FFFF00"/>
                </a:highlight>
              </a:rPr>
              <a:t> tot </a:t>
            </a:r>
            <a:r>
              <a:rPr lang="en-US" err="1">
                <a:highlight>
                  <a:srgbClr val="FFFF00"/>
                </a:highlight>
              </a:rPr>
              <a:t>een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bepaalde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ruimte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nl-NL" strike="sngStrike"/>
              <a:t>die een bepaalde ruimte inneemt </a:t>
            </a:r>
            <a:r>
              <a:rPr lang="nl-NL"/>
              <a:t>met gevolgen voor het openbaar domein*.</a:t>
            </a:r>
            <a:br>
              <a:rPr lang="nl-NL"/>
            </a:br>
            <a:r>
              <a:rPr lang="nl-NL" i="1"/>
              <a:t>Deze </a:t>
            </a:r>
            <a:r>
              <a:rPr lang="en-US" i="1" err="1"/>
              <a:t>bestaat</a:t>
            </a:r>
            <a:r>
              <a:rPr lang="en-US" i="1"/>
              <a:t> op </a:t>
            </a:r>
            <a:r>
              <a:rPr lang="en-US" i="1" err="1"/>
              <a:t>zichzelf</a:t>
            </a:r>
            <a:r>
              <a:rPr lang="en-US" i="1"/>
              <a:t> of is het </a:t>
            </a:r>
            <a:r>
              <a:rPr lang="en-US" i="1" err="1"/>
              <a:t>gevolg</a:t>
            </a:r>
            <a:r>
              <a:rPr lang="en-US" i="1"/>
              <a:t> van </a:t>
            </a:r>
            <a:r>
              <a:rPr lang="en-US" i="1" err="1"/>
              <a:t>een</a:t>
            </a:r>
            <a:r>
              <a:rPr lang="en-US" i="1"/>
              <a:t> </a:t>
            </a:r>
            <a:r>
              <a:rPr lang="en-US" i="1" err="1"/>
              <a:t>andere</a:t>
            </a:r>
            <a:r>
              <a:rPr lang="en-US" i="1"/>
              <a:t> </a:t>
            </a:r>
            <a:r>
              <a:rPr lang="en-US" i="1" err="1"/>
              <a:t>inname</a:t>
            </a:r>
            <a:r>
              <a:rPr lang="en-US" i="1"/>
              <a:t>.</a:t>
            </a:r>
          </a:p>
          <a:p>
            <a:pPr marL="783590" lvl="1" indent="-326390"/>
            <a:r>
              <a:rPr lang="nl-NL" b="1">
                <a:highlight>
                  <a:srgbClr val="FFFF00"/>
                </a:highlight>
              </a:rPr>
              <a:t>Inname:</a:t>
            </a:r>
            <a:r>
              <a:rPr lang="pt-PT">
                <a:highlight>
                  <a:srgbClr val="FFFF00"/>
                </a:highlight>
              </a:rPr>
              <a:t> </a:t>
            </a:r>
            <a:r>
              <a:rPr lang="pt-PT" err="1">
                <a:highlight>
                  <a:srgbClr val="FFFF00"/>
                </a:highlight>
              </a:rPr>
              <a:t>neemt</a:t>
            </a:r>
            <a:r>
              <a:rPr lang="pt-PT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een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bepaalde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ruimte</a:t>
            </a:r>
            <a:r>
              <a:rPr lang="en-US">
                <a:highlight>
                  <a:srgbClr val="FFFF00"/>
                </a:highlight>
              </a:rPr>
              <a:t> in</a:t>
            </a:r>
          </a:p>
          <a:p>
            <a:pPr marL="783590" lvl="1" indent="-326390"/>
            <a:r>
              <a:rPr lang="en-US" b="1" err="1">
                <a:highlight>
                  <a:srgbClr val="FFFF00"/>
                </a:highlight>
              </a:rPr>
              <a:t>Gewijzigde</a:t>
            </a:r>
            <a:r>
              <a:rPr lang="en-US" b="1">
                <a:highlight>
                  <a:srgbClr val="FFFF00"/>
                </a:highlight>
              </a:rPr>
              <a:t> </a:t>
            </a:r>
            <a:r>
              <a:rPr lang="en-US" b="1" err="1">
                <a:highlight>
                  <a:srgbClr val="FFFF00"/>
                </a:highlight>
              </a:rPr>
              <a:t>verkeerssituatie</a:t>
            </a:r>
            <a:r>
              <a:rPr lang="en-US">
                <a:highlight>
                  <a:srgbClr val="FFFF00"/>
                </a:highlight>
              </a:rPr>
              <a:t>: </a:t>
            </a:r>
            <a:r>
              <a:rPr lang="en-US" err="1">
                <a:highlight>
                  <a:srgbClr val="FFFF00"/>
                </a:highlight>
              </a:rPr>
              <a:t>neemt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geen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 err="1">
                <a:highlight>
                  <a:srgbClr val="FFFF00"/>
                </a:highlight>
              </a:rPr>
              <a:t>ruimte</a:t>
            </a:r>
            <a:r>
              <a:rPr lang="en-US">
                <a:highlight>
                  <a:srgbClr val="FFFF00"/>
                </a:highlight>
              </a:rPr>
              <a:t> in</a:t>
            </a:r>
            <a:br>
              <a:rPr lang="en-US">
                <a:highlight>
                  <a:srgbClr val="FFFF00"/>
                </a:highlight>
              </a:rPr>
            </a:br>
            <a:endParaRPr lang="nl-NL" b="1"/>
          </a:p>
          <a:p>
            <a:r>
              <a:rPr lang="en-US" b="1"/>
              <a:t>HINDER</a:t>
            </a:r>
            <a:br>
              <a:rPr lang="en-US" b="1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inname</a:t>
            </a:r>
            <a:r>
              <a:rPr lang="en-US"/>
              <a:t>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944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>
                <a:highlight>
                  <a:srgbClr val="FFFF00"/>
                </a:highlight>
              </a:rPr>
              <a:t>‘OVERKOEPELEND LABEL’?</a:t>
            </a:r>
            <a:br>
              <a:rPr lang="nl-NL" b="1">
                <a:highlight>
                  <a:srgbClr val="FFFF00"/>
                </a:highlight>
              </a:rPr>
            </a:br>
            <a:r>
              <a:rPr lang="nl-NL"/>
              <a:t>Een tijdelijke activiteit </a:t>
            </a:r>
            <a:r>
              <a:rPr lang="en-US" err="1"/>
              <a:t>beperkt</a:t>
            </a:r>
            <a:r>
              <a:rPr lang="en-US"/>
              <a:t> tot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bepaalde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</a:t>
            </a:r>
            <a:r>
              <a:rPr lang="nl-NL"/>
              <a:t>met gevolgen voor het openbaar domein*.</a:t>
            </a:r>
            <a:br>
              <a:rPr lang="nl-NL"/>
            </a:br>
            <a:r>
              <a:rPr lang="nl-NL" i="1"/>
              <a:t>Deze </a:t>
            </a:r>
            <a:r>
              <a:rPr lang="en-US" i="1" err="1"/>
              <a:t>bestaat</a:t>
            </a:r>
            <a:r>
              <a:rPr lang="en-US" i="1"/>
              <a:t> op </a:t>
            </a:r>
            <a:r>
              <a:rPr lang="en-US" i="1" err="1"/>
              <a:t>zichzelf</a:t>
            </a:r>
            <a:r>
              <a:rPr lang="en-US" i="1"/>
              <a:t> of is het </a:t>
            </a:r>
            <a:r>
              <a:rPr lang="en-US" i="1" err="1"/>
              <a:t>gevolg</a:t>
            </a:r>
            <a:r>
              <a:rPr lang="en-US" i="1"/>
              <a:t> van </a:t>
            </a:r>
            <a:r>
              <a:rPr lang="en-US" i="1" err="1"/>
              <a:t>een</a:t>
            </a:r>
            <a:r>
              <a:rPr lang="en-US" i="1"/>
              <a:t> </a:t>
            </a:r>
            <a:r>
              <a:rPr lang="en-US" i="1" err="1"/>
              <a:t>ander</a:t>
            </a:r>
            <a:r>
              <a:rPr lang="en-US" i="1"/>
              <a:t> </a:t>
            </a:r>
            <a:r>
              <a:rPr lang="en-US">
                <a:highlight>
                  <a:srgbClr val="FFFF00"/>
                </a:highlight>
              </a:rPr>
              <a:t>‘</a:t>
            </a:r>
            <a:r>
              <a:rPr lang="en-US" err="1">
                <a:highlight>
                  <a:srgbClr val="FFFF00"/>
                </a:highlight>
              </a:rPr>
              <a:t>overkoepelend</a:t>
            </a:r>
            <a:r>
              <a:rPr lang="en-US">
                <a:highlight>
                  <a:srgbClr val="FFFF00"/>
                </a:highlight>
              </a:rPr>
              <a:t> label’</a:t>
            </a:r>
            <a:r>
              <a:rPr lang="en-US" i="1">
                <a:highlight>
                  <a:srgbClr val="FFFF00"/>
                </a:highlight>
              </a:rPr>
              <a:t>.</a:t>
            </a:r>
          </a:p>
          <a:p>
            <a:pPr marL="783590" lvl="1" indent="-326390"/>
            <a:r>
              <a:rPr lang="nl-NL" b="1"/>
              <a:t>Inname:</a:t>
            </a:r>
            <a:r>
              <a:rPr lang="pt-PT"/>
              <a:t> </a:t>
            </a:r>
            <a:r>
              <a:rPr lang="pt-PT" err="1"/>
              <a:t>neemt</a:t>
            </a:r>
            <a:r>
              <a:rPr lang="pt-PT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bepaalde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in</a:t>
            </a:r>
          </a:p>
          <a:p>
            <a:pPr marL="783590" lvl="1" indent="-326390"/>
            <a:r>
              <a:rPr lang="en-US" b="1" err="1"/>
              <a:t>Gewijzigde</a:t>
            </a:r>
            <a:r>
              <a:rPr lang="en-US" b="1"/>
              <a:t> </a:t>
            </a:r>
            <a:r>
              <a:rPr lang="en-US" b="1" err="1"/>
              <a:t>verkeerssituatie</a:t>
            </a:r>
            <a:r>
              <a:rPr lang="en-US"/>
              <a:t>: </a:t>
            </a:r>
            <a:r>
              <a:rPr lang="en-US" err="1"/>
              <a:t>neemt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in</a:t>
            </a:r>
            <a:br>
              <a:rPr lang="en-US"/>
            </a:br>
            <a:endParaRPr lang="nl-NL" b="1"/>
          </a:p>
          <a:p>
            <a:r>
              <a:rPr lang="en-US" b="1"/>
              <a:t>HINDER</a:t>
            </a:r>
            <a:br>
              <a:rPr lang="en-US" b="1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>
                <a:highlight>
                  <a:srgbClr val="FFFF00"/>
                </a:highlight>
              </a:rPr>
              <a:t>‘</a:t>
            </a:r>
            <a:r>
              <a:rPr lang="en-US" err="1">
                <a:highlight>
                  <a:srgbClr val="FFFF00"/>
                </a:highlight>
              </a:rPr>
              <a:t>overkoepelend</a:t>
            </a:r>
            <a:r>
              <a:rPr lang="en-US">
                <a:highlight>
                  <a:srgbClr val="FFFF00"/>
                </a:highlight>
              </a:rPr>
              <a:t> label’</a:t>
            </a:r>
            <a:r>
              <a:rPr lang="en-US" i="1">
                <a:highlight>
                  <a:srgbClr val="FFFF00"/>
                </a:highlight>
              </a:rPr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654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97028-8CC8-1A44-93F0-7113010C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4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3449E1-9D5A-8A4D-A648-D79623AAE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Omleiding</a:t>
            </a:r>
          </a:p>
        </p:txBody>
      </p:sp>
    </p:spTree>
    <p:extLst>
      <p:ext uri="{BB962C8B-B14F-4D97-AF65-F5344CB8AC3E}">
        <p14:creationId xmlns:p14="http://schemas.microsoft.com/office/powerpoint/2010/main" val="63161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3569FB-371B-475B-826A-C9C272937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4554009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Basis = type werkopdrachten huidige GIPOD</a:t>
            </a:r>
          </a:p>
          <a:p>
            <a:endParaRPr lang="nl-NL"/>
          </a:p>
          <a:p>
            <a:r>
              <a:rPr lang="nl-NL"/>
              <a:t>Kunstwerk: onderscheid </a:t>
            </a:r>
            <a:r>
              <a:rPr lang="nl-NL" err="1"/>
              <a:t>tss</a:t>
            </a:r>
            <a:r>
              <a:rPr lang="nl-NL"/>
              <a:t> bouwen en onderhoud nodig?</a:t>
            </a:r>
            <a:endParaRPr lang="en-US"/>
          </a:p>
          <a:p>
            <a:pPr marL="783590" lvl="1" indent="-326390">
              <a:buFont typeface="Wingdings,Sans-Serif" panose="00000500000000000000" pitchFamily="2" charset="0"/>
              <a:buChar char="§"/>
            </a:pPr>
            <a:r>
              <a:rPr lang="nl-NL" sz="2000"/>
              <a:t>slechts 3% van alle </a:t>
            </a:r>
            <a:r>
              <a:rPr lang="nl-NL" sz="2000" err="1"/>
              <a:t>ingaves</a:t>
            </a:r>
            <a:r>
              <a:rPr lang="nl-NL" sz="2000"/>
              <a:t> </a:t>
            </a:r>
            <a:r>
              <a:rPr lang="nl-NL" sz="2000" err="1"/>
              <a:t>mbt</a:t>
            </a:r>
            <a:r>
              <a:rPr lang="nl-NL" sz="2000"/>
              <a:t> kunstwerk zijn van type "bouwen"</a:t>
            </a: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072AF-2AE2-4B9F-8FDE-500C372D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Werken</a:t>
            </a:r>
            <a:r>
              <a:rPr lang="en-US"/>
              <a:t>: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1E89D-CB23-4764-86E8-F88583572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78A2A-DFC5-4EB8-B9FD-BF07445B515F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7" name="Afbeelding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9020F1-0D3B-4F54-9555-3E77FCDE4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" r="1060"/>
          <a:stretch/>
        </p:blipFill>
        <p:spPr>
          <a:xfrm>
            <a:off x="5455311" y="129400"/>
            <a:ext cx="4452336" cy="64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27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4E81E-3768-8C47-8991-BE6B5F9A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Omleiding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7C15-3923-C840-B5F7-EE4034729D2C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E10B4-5E23-AB4A-A42A-39CD402E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9093F-243F-8547-A66D-2DD914F549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716"/>
            <a:ext cx="9906000" cy="5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3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88F-510C-C747-A62E-AC418F1B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6FBB-9ADC-4A42-8531-6607957DF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651" y="6605192"/>
            <a:ext cx="6084000" cy="176928"/>
          </a:xfrm>
        </p:spPr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0E56B-119C-4C44-BA4E-33A3E28EAA67}"/>
              </a:ext>
            </a:extLst>
          </p:cNvPr>
          <p:cNvSpPr>
            <a:spLocks noGrp="1"/>
          </p:cNvSpPr>
          <p:nvPr>
            <p:ph type="dt" sz="quarter" idx="2"/>
          </p:nvPr>
        </p:nvSpPr>
        <p:spPr>
          <a:xfrm>
            <a:off x="6564652" y="6603110"/>
            <a:ext cx="2863858" cy="174732"/>
          </a:xfrm>
        </p:spPr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72325-4D63-B042-ABC8-72063A40D90B}"/>
              </a:ext>
            </a:extLst>
          </p:cNvPr>
          <p:cNvSpPr/>
          <p:nvPr/>
        </p:nvSpPr>
        <p:spPr>
          <a:xfrm>
            <a:off x="4060632" y="60326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142CC-B142-3C45-A8EE-EC94E0169DCD}"/>
              </a:ext>
            </a:extLst>
          </p:cNvPr>
          <p:cNvSpPr/>
          <p:nvPr/>
        </p:nvSpPr>
        <p:spPr>
          <a:xfrm>
            <a:off x="5031378" y="6032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F64F1-39C0-C243-BD5A-D495655BDAAE}"/>
              </a:ext>
            </a:extLst>
          </p:cNvPr>
          <p:cNvSpPr/>
          <p:nvPr/>
        </p:nvSpPr>
        <p:spPr>
          <a:xfrm>
            <a:off x="4462749" y="11561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A81B5B2B-0C8F-1F44-BB0C-47F9FAC00A57}"/>
              </a:ext>
            </a:extLst>
          </p:cNvPr>
          <p:cNvSpPr/>
          <p:nvPr/>
        </p:nvSpPr>
        <p:spPr>
          <a:xfrm rot="5400000">
            <a:off x="4038353" y="12641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76A33-ECF1-BB4C-B242-43217C78832E}"/>
              </a:ext>
            </a:extLst>
          </p:cNvPr>
          <p:cNvSpPr/>
          <p:nvPr/>
        </p:nvSpPr>
        <p:spPr>
          <a:xfrm>
            <a:off x="5031378" y="11383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2F12D-2CD9-5E45-8D00-EE2539AC9011}"/>
              </a:ext>
            </a:extLst>
          </p:cNvPr>
          <p:cNvSpPr/>
          <p:nvPr/>
        </p:nvSpPr>
        <p:spPr>
          <a:xfrm>
            <a:off x="4462749" y="22102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3" name="Bent-Up Arrow 12">
            <a:extLst>
              <a:ext uri="{FF2B5EF4-FFF2-40B4-BE49-F238E27FC236}">
                <a16:creationId xmlns:a16="http://schemas.microsoft.com/office/drawing/2014/main" id="{9973EE63-6785-0C46-B5D2-FB8DE36309F7}"/>
              </a:ext>
            </a:extLst>
          </p:cNvPr>
          <p:cNvSpPr/>
          <p:nvPr/>
        </p:nvSpPr>
        <p:spPr>
          <a:xfrm rot="5400000">
            <a:off x="4038353" y="23182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C2BF8-37CF-8B48-B283-FFA80C069612}"/>
              </a:ext>
            </a:extLst>
          </p:cNvPr>
          <p:cNvSpPr/>
          <p:nvPr/>
        </p:nvSpPr>
        <p:spPr>
          <a:xfrm>
            <a:off x="5031378" y="21924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6" name="Bent-Up Arrow 15">
            <a:extLst>
              <a:ext uri="{FF2B5EF4-FFF2-40B4-BE49-F238E27FC236}">
                <a16:creationId xmlns:a16="http://schemas.microsoft.com/office/drawing/2014/main" id="{07BB205D-73A6-5440-A4FF-4F9CCAFC4BE5}"/>
              </a:ext>
            </a:extLst>
          </p:cNvPr>
          <p:cNvSpPr/>
          <p:nvPr/>
        </p:nvSpPr>
        <p:spPr>
          <a:xfrm rot="5400000">
            <a:off x="4038353" y="33723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5F032D-59E6-CD4B-8AD8-73EEDD63BE78}"/>
              </a:ext>
            </a:extLst>
          </p:cNvPr>
          <p:cNvSpPr/>
          <p:nvPr/>
        </p:nvSpPr>
        <p:spPr>
          <a:xfrm>
            <a:off x="5031378" y="32465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D7853-7985-6C44-951B-696F6F9455D6}"/>
              </a:ext>
            </a:extLst>
          </p:cNvPr>
          <p:cNvSpPr/>
          <p:nvPr/>
        </p:nvSpPr>
        <p:spPr>
          <a:xfrm>
            <a:off x="4462749" y="43184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19" name="Bent-Up Arrow 18">
            <a:extLst>
              <a:ext uri="{FF2B5EF4-FFF2-40B4-BE49-F238E27FC236}">
                <a16:creationId xmlns:a16="http://schemas.microsoft.com/office/drawing/2014/main" id="{B671DBC6-AC26-E247-BEB1-45E2C09B688C}"/>
              </a:ext>
            </a:extLst>
          </p:cNvPr>
          <p:cNvSpPr/>
          <p:nvPr/>
        </p:nvSpPr>
        <p:spPr>
          <a:xfrm rot="5400000">
            <a:off x="4038353" y="44264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EC6FE-2C36-BA45-B8F0-E3294DBC38FC}"/>
              </a:ext>
            </a:extLst>
          </p:cNvPr>
          <p:cNvSpPr/>
          <p:nvPr/>
        </p:nvSpPr>
        <p:spPr>
          <a:xfrm>
            <a:off x="5031378" y="43006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9447A4-2576-E24A-8B72-A38DAE963DAA}"/>
              </a:ext>
            </a:extLst>
          </p:cNvPr>
          <p:cNvSpPr/>
          <p:nvPr/>
        </p:nvSpPr>
        <p:spPr>
          <a:xfrm>
            <a:off x="4462749" y="53725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54F118D8-38C1-2D44-A1B8-698146EA139E}"/>
              </a:ext>
            </a:extLst>
          </p:cNvPr>
          <p:cNvSpPr/>
          <p:nvPr/>
        </p:nvSpPr>
        <p:spPr>
          <a:xfrm rot="5400000">
            <a:off x="4038353" y="54805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F86B79-78AD-AE4B-8D71-EE7B587AB255}"/>
              </a:ext>
            </a:extLst>
          </p:cNvPr>
          <p:cNvSpPr/>
          <p:nvPr/>
        </p:nvSpPr>
        <p:spPr>
          <a:xfrm>
            <a:off x="5031378" y="53547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0DB538-E27B-4249-88F6-C762B5485A3F}"/>
              </a:ext>
            </a:extLst>
          </p:cNvPr>
          <p:cNvSpPr/>
          <p:nvPr/>
        </p:nvSpPr>
        <p:spPr>
          <a:xfrm>
            <a:off x="4462749" y="3277061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D83219-57EB-7F4E-B5A5-8FE05A267476}"/>
              </a:ext>
            </a:extLst>
          </p:cNvPr>
          <p:cNvSpPr/>
          <p:nvPr/>
        </p:nvSpPr>
        <p:spPr>
          <a:xfrm>
            <a:off x="4462749" y="6325061"/>
            <a:ext cx="490251" cy="490251"/>
          </a:xfrm>
          <a:prstGeom prst="rect">
            <a:avLst/>
          </a:prstGeom>
          <a:pattFill prst="wdDn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FF0000"/>
                </a:solidFill>
                <a:latin typeface="Flanders Art Serif" pitchFamily="2" charset="77"/>
              </a:rPr>
              <a:t>O</a:t>
            </a:r>
          </a:p>
        </p:txBody>
      </p:sp>
      <p:sp>
        <p:nvSpPr>
          <p:cNvPr id="26" name="Bent-Up Arrow 25">
            <a:extLst>
              <a:ext uri="{FF2B5EF4-FFF2-40B4-BE49-F238E27FC236}">
                <a16:creationId xmlns:a16="http://schemas.microsoft.com/office/drawing/2014/main" id="{5DEB769B-CD91-D044-B08A-B0EA6913B70A}"/>
              </a:ext>
            </a:extLst>
          </p:cNvPr>
          <p:cNvSpPr/>
          <p:nvPr/>
        </p:nvSpPr>
        <p:spPr>
          <a:xfrm rot="5400000">
            <a:off x="4038353" y="64330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6445DC-BAEB-BE46-9951-68994CDF1A38}"/>
              </a:ext>
            </a:extLst>
          </p:cNvPr>
          <p:cNvSpPr/>
          <p:nvPr/>
        </p:nvSpPr>
        <p:spPr>
          <a:xfrm>
            <a:off x="5031378" y="6294576"/>
            <a:ext cx="892368" cy="520736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0090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8543925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/>
              <a:t>‘OVERKOEPELEND LABEL’?</a:t>
            </a:r>
            <a:br>
              <a:rPr lang="nl-NL" b="1"/>
            </a:br>
            <a:r>
              <a:rPr lang="nl-NL"/>
              <a:t>Een tijdelijke activiteit </a:t>
            </a:r>
            <a:r>
              <a:rPr lang="en-US" err="1"/>
              <a:t>beperkt</a:t>
            </a:r>
            <a:r>
              <a:rPr lang="en-US"/>
              <a:t> tot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bepaalde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</a:t>
            </a:r>
            <a:r>
              <a:rPr lang="nl-NL"/>
              <a:t>met gevolgen voor het openbaar domein*.</a:t>
            </a:r>
            <a:br>
              <a:rPr lang="nl-NL"/>
            </a:br>
            <a:r>
              <a:rPr lang="nl-NL" i="1"/>
              <a:t>Deze </a:t>
            </a:r>
            <a:r>
              <a:rPr lang="en-US" i="1" err="1"/>
              <a:t>bestaat</a:t>
            </a:r>
            <a:r>
              <a:rPr lang="en-US" i="1"/>
              <a:t> op </a:t>
            </a:r>
            <a:r>
              <a:rPr lang="en-US" i="1" err="1"/>
              <a:t>zichzelf</a:t>
            </a:r>
            <a:r>
              <a:rPr lang="en-US" i="1"/>
              <a:t> of is het </a:t>
            </a:r>
            <a:r>
              <a:rPr lang="en-US" i="1" err="1"/>
              <a:t>gevolg</a:t>
            </a:r>
            <a:r>
              <a:rPr lang="en-US" i="1"/>
              <a:t> van </a:t>
            </a:r>
            <a:r>
              <a:rPr lang="en-US" i="1" err="1"/>
              <a:t>een</a:t>
            </a:r>
            <a:r>
              <a:rPr lang="en-US" i="1"/>
              <a:t> </a:t>
            </a:r>
            <a:r>
              <a:rPr lang="en-US" i="1" err="1"/>
              <a:t>ander</a:t>
            </a:r>
            <a:r>
              <a:rPr lang="en-US" i="1"/>
              <a:t> </a:t>
            </a:r>
            <a:r>
              <a:rPr lang="en-US"/>
              <a:t>‘</a:t>
            </a:r>
            <a:r>
              <a:rPr lang="en-US" err="1"/>
              <a:t>overkoepelend</a:t>
            </a:r>
            <a:r>
              <a:rPr lang="en-US"/>
              <a:t> label’</a:t>
            </a:r>
            <a:r>
              <a:rPr lang="en-US" i="1"/>
              <a:t>.</a:t>
            </a:r>
          </a:p>
          <a:p>
            <a:pPr marL="783590" lvl="1" indent="-326390"/>
            <a:r>
              <a:rPr lang="nl-NL" b="1"/>
              <a:t>Inname:</a:t>
            </a:r>
            <a:r>
              <a:rPr lang="pt-PT"/>
              <a:t> </a:t>
            </a:r>
            <a:r>
              <a:rPr lang="pt-PT" err="1"/>
              <a:t>neemt</a:t>
            </a:r>
            <a:r>
              <a:rPr lang="pt-PT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bepaalde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in</a:t>
            </a:r>
          </a:p>
          <a:p>
            <a:pPr marL="783590" lvl="1" indent="-326390"/>
            <a:r>
              <a:rPr lang="en-US" b="1" err="1"/>
              <a:t>Gewijzigde</a:t>
            </a:r>
            <a:r>
              <a:rPr lang="en-US" b="1"/>
              <a:t> </a:t>
            </a:r>
            <a:r>
              <a:rPr lang="en-US" b="1" err="1"/>
              <a:t>verkeerssituatie</a:t>
            </a:r>
            <a:r>
              <a:rPr lang="en-US"/>
              <a:t>: </a:t>
            </a:r>
            <a:r>
              <a:rPr lang="en-US" err="1"/>
              <a:t>neemt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/>
              <a:t> in</a:t>
            </a:r>
          </a:p>
          <a:p>
            <a:pPr marL="783590" lvl="1" indent="-326390"/>
            <a:r>
              <a:rPr lang="en-US" b="1" err="1">
                <a:highlight>
                  <a:srgbClr val="FFFF00"/>
                </a:highlight>
              </a:rPr>
              <a:t>Omleiding</a:t>
            </a:r>
            <a:br>
              <a:rPr lang="en-US" b="1">
                <a:highlight>
                  <a:srgbClr val="FFFF00"/>
                </a:highlight>
              </a:rPr>
            </a:br>
            <a:endParaRPr lang="nl-NL" b="1"/>
          </a:p>
          <a:p>
            <a:r>
              <a:rPr lang="en-US" b="1"/>
              <a:t>HINDER</a:t>
            </a:r>
            <a:br>
              <a:rPr lang="en-US" b="1"/>
            </a:br>
            <a:r>
              <a:rPr lang="en-US" err="1"/>
              <a:t>Verstoring</a:t>
            </a:r>
            <a:r>
              <a:rPr lang="en-US"/>
              <a:t> van de </a:t>
            </a:r>
            <a:r>
              <a:rPr lang="en-US" err="1"/>
              <a:t>normale</a:t>
            </a:r>
            <a:r>
              <a:rPr lang="en-US"/>
              <a:t> </a:t>
            </a:r>
            <a:r>
              <a:rPr lang="en-US" err="1"/>
              <a:t>mobiliteit</a:t>
            </a:r>
            <a:r>
              <a:rPr lang="en-US"/>
              <a:t> op het </a:t>
            </a:r>
            <a:r>
              <a:rPr lang="en-US" err="1"/>
              <a:t>openbaar</a:t>
            </a:r>
            <a:r>
              <a:rPr lang="en-US"/>
              <a:t> </a:t>
            </a:r>
            <a:r>
              <a:rPr lang="en-US" err="1"/>
              <a:t>domein</a:t>
            </a:r>
            <a:r>
              <a:rPr lang="en-US"/>
              <a:t>*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/>
              <a:t>ten </a:t>
            </a:r>
            <a:r>
              <a:rPr lang="en-US" err="1"/>
              <a:t>gevolge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‘</a:t>
            </a:r>
            <a:r>
              <a:rPr lang="en-US" err="1"/>
              <a:t>overkoepelend</a:t>
            </a:r>
            <a:r>
              <a:rPr lang="en-US"/>
              <a:t> label’</a:t>
            </a:r>
            <a:r>
              <a:rPr lang="en-US" i="1"/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Uitbreiding begrip voor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47E6-45AA-8D42-B4F0-5B0C935D4EA7}"/>
              </a:ext>
            </a:extLst>
          </p:cNvPr>
          <p:cNvSpPr/>
          <p:nvPr/>
        </p:nvSpPr>
        <p:spPr>
          <a:xfrm>
            <a:off x="3341349" y="6418444"/>
            <a:ext cx="394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/>
              <a:t>*of </a:t>
            </a:r>
            <a:r>
              <a:rPr lang="en-US" sz="1800" err="1"/>
              <a:t>privédomein</a:t>
            </a:r>
            <a:r>
              <a:rPr lang="en-US" sz="1800"/>
              <a:t> met </a:t>
            </a:r>
            <a:r>
              <a:rPr lang="en-US" sz="1800" err="1"/>
              <a:t>openbaar</a:t>
            </a:r>
            <a:r>
              <a:rPr lang="en-US" sz="1800"/>
              <a:t> </a:t>
            </a:r>
            <a:r>
              <a:rPr lang="en-US" sz="1800" err="1"/>
              <a:t>karakter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466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97028-8CC8-1A44-93F0-7113010C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Voorbeeld 5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3449E1-9D5A-8A4D-A648-D79623AAE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Hinderzone</a:t>
            </a:r>
          </a:p>
        </p:txBody>
      </p:sp>
    </p:spTree>
    <p:extLst>
      <p:ext uri="{BB962C8B-B14F-4D97-AF65-F5344CB8AC3E}">
        <p14:creationId xmlns:p14="http://schemas.microsoft.com/office/powerpoint/2010/main" val="34093396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Hinder in doodlopende straten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6B7F499-0DFF-4579-9394-11C234D74C33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075" y="1034856"/>
            <a:ext cx="5246868" cy="5179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628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/>
              <a:t>Duidelijkheid bij het registreren van inname &amp; hinder in GIPOD</a:t>
            </a:r>
          </a:p>
          <a:p>
            <a:r>
              <a:rPr lang="nl-NL"/>
              <a:t>Zodat alles zo correct en consistent mogelijk wordt geregistreerd zowel in UI als in API</a:t>
            </a:r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37552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Kader Business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2999B-9CAC-6849-8690-CAA56079C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777" y="1477937"/>
            <a:ext cx="4741818" cy="47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5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 GIPOD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738DC1-43CA-0B48-A874-4CDC4009DBA1}"/>
              </a:ext>
            </a:extLst>
          </p:cNvPr>
          <p:cNvSpPr/>
          <p:nvPr/>
        </p:nvSpPr>
        <p:spPr>
          <a:xfrm>
            <a:off x="775300" y="711783"/>
            <a:ext cx="4364312" cy="4364312"/>
          </a:xfrm>
          <a:prstGeom prst="ellipse">
            <a:avLst/>
          </a:prstGeom>
          <a:solidFill>
            <a:srgbClr val="1A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200" b="1">
                <a:cs typeface="Calibri"/>
              </a:rPr>
              <a:t>HOOFD-</a:t>
            </a:r>
            <a:endParaRPr lang="nl-NL" sz="2200" b="1"/>
          </a:p>
          <a:p>
            <a:r>
              <a:rPr lang="nl-NL" sz="2200" b="1"/>
              <a:t>‘OVERKOEPELEND LABEL’</a:t>
            </a: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50" b="1"/>
              <a:t>Inname</a:t>
            </a:r>
            <a:endParaRPr lang="nl-NL" sz="1750" b="1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50" b="1"/>
              <a:t>Gewijzigde verkeerssituatie</a:t>
            </a:r>
            <a:endParaRPr lang="nl-NL" sz="1750" b="1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50" b="1"/>
              <a:t>Omleiding</a:t>
            </a:r>
            <a:endParaRPr lang="nl-NL" sz="17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578CD-D6DD-D74A-A429-B9E7FBCD5FD6}"/>
              </a:ext>
            </a:extLst>
          </p:cNvPr>
          <p:cNvSpPr/>
          <p:nvPr/>
        </p:nvSpPr>
        <p:spPr>
          <a:xfrm flipH="1">
            <a:off x="4729168" y="707505"/>
            <a:ext cx="2616433" cy="2616433"/>
          </a:xfrm>
          <a:prstGeom prst="ellipse">
            <a:avLst/>
          </a:prstGeom>
          <a:solidFill>
            <a:srgbClr val="268C9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/>
              <a:t>HINDER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A4650A-1FA5-4992-A77B-8A4998B3EA5D}"/>
              </a:ext>
            </a:extLst>
          </p:cNvPr>
          <p:cNvSpPr/>
          <p:nvPr/>
        </p:nvSpPr>
        <p:spPr>
          <a:xfrm>
            <a:off x="4322725" y="3553230"/>
            <a:ext cx="3248283" cy="3247664"/>
          </a:xfrm>
          <a:prstGeom prst="ellipse">
            <a:avLst/>
          </a:prstGeom>
          <a:solidFill>
            <a:srgbClr val="1A656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200" b="1">
                <a:cs typeface="Calibri"/>
              </a:rPr>
              <a:t>GEVOLG-</a:t>
            </a:r>
            <a:endParaRPr lang="nl-NL" sz="2200" b="1"/>
          </a:p>
          <a:p>
            <a:r>
              <a:rPr lang="nl-NL" sz="2200" b="1"/>
              <a:t>‘OVERKOEPELEND LABEL’</a:t>
            </a:r>
            <a:endParaRPr lang="nl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5EA03D-EC10-45C7-BDF3-72E870680990}"/>
              </a:ext>
            </a:extLst>
          </p:cNvPr>
          <p:cNvSpPr/>
          <p:nvPr/>
        </p:nvSpPr>
        <p:spPr>
          <a:xfrm flipH="1">
            <a:off x="7247954" y="3550948"/>
            <a:ext cx="2616433" cy="2616433"/>
          </a:xfrm>
          <a:prstGeom prst="ellipse">
            <a:avLst/>
          </a:prstGeom>
          <a:solidFill>
            <a:srgbClr val="268C9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/>
              <a:t>HINDER</a:t>
            </a:r>
          </a:p>
        </p:txBody>
      </p:sp>
    </p:spTree>
    <p:extLst>
      <p:ext uri="{BB962C8B-B14F-4D97-AF65-F5344CB8AC3E}">
        <p14:creationId xmlns:p14="http://schemas.microsoft.com/office/powerpoint/2010/main" val="16434063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2F0C79D-0DA0-9244-AAD5-861053727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Aftoetsen aan voorgestelde oplossing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Overlopen eigen cases</a:t>
            </a:r>
          </a:p>
        </p:txBody>
      </p:sp>
    </p:spTree>
    <p:extLst>
      <p:ext uri="{BB962C8B-B14F-4D97-AF65-F5344CB8AC3E}">
        <p14:creationId xmlns:p14="http://schemas.microsoft.com/office/powerpoint/2010/main" val="3732511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D50985-7DB3-4D7E-A5F3-504B94736028}"/>
              </a:ext>
            </a:extLst>
          </p:cNvPr>
          <p:cNvSpPr/>
          <p:nvPr/>
        </p:nvSpPr>
        <p:spPr>
          <a:xfrm>
            <a:off x="4075009" y="2490100"/>
            <a:ext cx="892368" cy="892368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4F07F-B81A-499A-B58C-12FA4DF7B10D}"/>
              </a:ext>
            </a:extLst>
          </p:cNvPr>
          <p:cNvSpPr/>
          <p:nvPr/>
        </p:nvSpPr>
        <p:spPr>
          <a:xfrm>
            <a:off x="5045755" y="2490100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2D5258-3E3F-4AFD-B2C4-8DEBBFE72484}"/>
              </a:ext>
            </a:extLst>
          </p:cNvPr>
          <p:cNvSpPr/>
          <p:nvPr/>
        </p:nvSpPr>
        <p:spPr>
          <a:xfrm>
            <a:off x="4462749" y="1156161"/>
            <a:ext cx="490251" cy="490251"/>
          </a:xfrm>
          <a:prstGeom prst="rect">
            <a:avLst/>
          </a:prstGeom>
          <a:solidFill>
            <a:srgbClr val="FF0000">
              <a:alpha val="24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Flanders Art Serif" pitchFamily="2" charset="77"/>
              </a:rPr>
              <a:t>I</a:t>
            </a:r>
          </a:p>
        </p:txBody>
      </p:sp>
      <p:sp>
        <p:nvSpPr>
          <p:cNvPr id="11" name="Bent-Up Arrow 9">
            <a:extLst>
              <a:ext uri="{FF2B5EF4-FFF2-40B4-BE49-F238E27FC236}">
                <a16:creationId xmlns:a16="http://schemas.microsoft.com/office/drawing/2014/main" id="{CD74010F-E9F9-4585-A45A-679B21BF9863}"/>
              </a:ext>
            </a:extLst>
          </p:cNvPr>
          <p:cNvSpPr/>
          <p:nvPr/>
        </p:nvSpPr>
        <p:spPr>
          <a:xfrm rot="5400000">
            <a:off x="4038353" y="1264176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A2D7B-F454-4F63-83F0-E2148140EB5F}"/>
              </a:ext>
            </a:extLst>
          </p:cNvPr>
          <p:cNvSpPr/>
          <p:nvPr/>
        </p:nvSpPr>
        <p:spPr>
          <a:xfrm>
            <a:off x="5031378" y="1138376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5" name="Bent-Up Arrow 15">
            <a:extLst>
              <a:ext uri="{FF2B5EF4-FFF2-40B4-BE49-F238E27FC236}">
                <a16:creationId xmlns:a16="http://schemas.microsoft.com/office/drawing/2014/main" id="{5D7F5ECF-74FE-4C58-BEC0-48DAFA61F215}"/>
              </a:ext>
            </a:extLst>
          </p:cNvPr>
          <p:cNvSpPr/>
          <p:nvPr/>
        </p:nvSpPr>
        <p:spPr>
          <a:xfrm rot="5400000">
            <a:off x="4038353" y="3573659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DA19F1-8C5B-490F-960B-CF9C71A11A04}"/>
              </a:ext>
            </a:extLst>
          </p:cNvPr>
          <p:cNvSpPr/>
          <p:nvPr/>
        </p:nvSpPr>
        <p:spPr>
          <a:xfrm>
            <a:off x="5031378" y="3447859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E1098B-712B-4D8F-82D8-A6519AC3F1ED}"/>
              </a:ext>
            </a:extLst>
          </p:cNvPr>
          <p:cNvSpPr/>
          <p:nvPr/>
        </p:nvSpPr>
        <p:spPr>
          <a:xfrm>
            <a:off x="5060133" y="5541682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7894D-2108-4B25-B633-91C423FA9E7A}"/>
              </a:ext>
            </a:extLst>
          </p:cNvPr>
          <p:cNvSpPr/>
          <p:nvPr/>
        </p:nvSpPr>
        <p:spPr>
          <a:xfrm>
            <a:off x="4462749" y="3478344"/>
            <a:ext cx="490251" cy="490251"/>
          </a:xfrm>
          <a:prstGeom prst="rect">
            <a:avLst/>
          </a:prstGeom>
          <a:pattFill prst="wdUp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rgbClr val="FF0000"/>
                </a:solidFill>
                <a:latin typeface="Flanders Art Serif" pitchFamily="2" charset="77"/>
              </a:rPr>
              <a:t>GV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7E315C-1B7C-484D-9498-AA133A063D09}"/>
              </a:ext>
            </a:extLst>
          </p:cNvPr>
          <p:cNvSpPr/>
          <p:nvPr/>
        </p:nvSpPr>
        <p:spPr>
          <a:xfrm>
            <a:off x="4491504" y="5548684"/>
            <a:ext cx="490251" cy="490251"/>
          </a:xfrm>
          <a:prstGeom prst="rect">
            <a:avLst/>
          </a:prstGeom>
          <a:pattFill prst="wdDn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FF0000"/>
                </a:solidFill>
                <a:latin typeface="Flanders Art Serif" pitchFamily="2" charset="77"/>
              </a:rPr>
              <a:t>O</a:t>
            </a:r>
          </a:p>
        </p:txBody>
      </p:sp>
      <p:sp>
        <p:nvSpPr>
          <p:cNvPr id="25" name="Bent-Up Arrow 25">
            <a:extLst>
              <a:ext uri="{FF2B5EF4-FFF2-40B4-BE49-F238E27FC236}">
                <a16:creationId xmlns:a16="http://schemas.microsoft.com/office/drawing/2014/main" id="{877BCD6A-E0A8-4732-A306-A68A6C482CEC}"/>
              </a:ext>
            </a:extLst>
          </p:cNvPr>
          <p:cNvSpPr/>
          <p:nvPr/>
        </p:nvSpPr>
        <p:spPr>
          <a:xfrm rot="5400000">
            <a:off x="4067108" y="5656699"/>
            <a:ext cx="318782" cy="274221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A0E902-FEB7-4603-80F2-12C0BA00231E}"/>
              </a:ext>
            </a:extLst>
          </p:cNvPr>
          <p:cNvSpPr/>
          <p:nvPr/>
        </p:nvSpPr>
        <p:spPr>
          <a:xfrm>
            <a:off x="4075009" y="160968"/>
            <a:ext cx="892368" cy="892368"/>
          </a:xfrm>
          <a:prstGeom prst="rect">
            <a:avLst/>
          </a:prstGeom>
          <a:solidFill>
            <a:srgbClr val="FF0000">
              <a:alpha val="66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I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C66C5F-6686-4C0D-A912-7A466D3CBEA3}"/>
              </a:ext>
            </a:extLst>
          </p:cNvPr>
          <p:cNvSpPr/>
          <p:nvPr/>
        </p:nvSpPr>
        <p:spPr>
          <a:xfrm>
            <a:off x="5045755" y="160968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DB013AA-1C37-4967-B988-99BB2110F131}"/>
              </a:ext>
            </a:extLst>
          </p:cNvPr>
          <p:cNvSpPr/>
          <p:nvPr/>
        </p:nvSpPr>
        <p:spPr>
          <a:xfrm>
            <a:off x="4103764" y="4459798"/>
            <a:ext cx="892368" cy="892368"/>
          </a:xfrm>
          <a:prstGeom prst="rect">
            <a:avLst/>
          </a:prstGeom>
          <a:pattFill prst="wdDnDiag">
            <a:fgClr>
              <a:srgbClr val="F79C91"/>
            </a:fgClr>
            <a:bgClr>
              <a:schemeClr val="bg1"/>
            </a:bgClr>
          </a:patt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solidFill>
                  <a:srgbClr val="FF0000"/>
                </a:solidFill>
                <a:latin typeface="Flanders Art Serif" pitchFamily="2" charset="77"/>
              </a:rPr>
              <a:t>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135F9B-7DC7-4ACB-8FB9-5359AE148761}"/>
              </a:ext>
            </a:extLst>
          </p:cNvPr>
          <p:cNvSpPr/>
          <p:nvPr/>
        </p:nvSpPr>
        <p:spPr>
          <a:xfrm>
            <a:off x="5074510" y="4459798"/>
            <a:ext cx="892368" cy="892368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latin typeface="Flanders Art Serif" pitchFamily="2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64367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4717389" cy="4992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Blaaswerken: nodig om toe te voegen ?</a:t>
            </a:r>
            <a:endParaRPr lang="en-US"/>
          </a:p>
          <a:p>
            <a:pPr marL="783590" lvl="1" indent="-326390"/>
            <a:r>
              <a:rPr lang="nl-NL" sz="2000"/>
              <a:t>of ingeven als "werken aan nutsleiding" + geen grondwerk ?</a:t>
            </a:r>
          </a:p>
          <a:p>
            <a:endParaRPr lang="nl-NL"/>
          </a:p>
          <a:p>
            <a:r>
              <a:rPr lang="nl-NL"/>
              <a:t>Schilderwerken, snoeiwerken … zijn dan wegeniswerken?</a:t>
            </a:r>
          </a:p>
          <a:p>
            <a:pPr marL="783590" lvl="1" indent="-326390"/>
            <a:r>
              <a:rPr lang="nl-NL" sz="2000"/>
              <a:t>of aparte types ?</a:t>
            </a:r>
          </a:p>
          <a:p>
            <a:endParaRPr lang="nl-NL">
              <a:highlight>
                <a:srgbClr val="FFFF00"/>
              </a:highlight>
            </a:endParaRPr>
          </a:p>
          <a:p>
            <a:r>
              <a:rPr lang="nl-NL"/>
              <a:t>Puntwerken: apart type ?</a:t>
            </a:r>
          </a:p>
          <a:p>
            <a:endParaRPr lang="nl-NL"/>
          </a:p>
          <a:p>
            <a:pPr marL="783590" lvl="1" indent="-326390"/>
            <a:endParaRPr lang="nl-NL" sz="2000"/>
          </a:p>
          <a:p>
            <a:endParaRPr lang="nl-NL" sz="2000"/>
          </a:p>
          <a:p>
            <a:pPr marL="457200" lvl="1" indent="0">
              <a:buNone/>
            </a:pPr>
            <a:endParaRPr lang="nl-NL" sz="2000"/>
          </a:p>
          <a:p>
            <a:endParaRPr lang="nl-NL" sz="2000"/>
          </a:p>
          <a:p>
            <a:endParaRPr lang="nl-NL" sz="2000"/>
          </a:p>
          <a:p>
            <a:endParaRPr lang="nl-NL" sz="2000"/>
          </a:p>
          <a:p>
            <a:pPr marL="0" indent="0">
              <a:buNone/>
            </a:pPr>
            <a:endParaRPr lang="nl-NL" sz="2000" b="1"/>
          </a:p>
          <a:p>
            <a:pPr>
              <a:buNone/>
            </a:pPr>
            <a:endParaRPr lang="nl-NL" sz="2000" b="1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  <a:p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Werken: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9" name="Afbeelding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DB7C7A-D531-4AF5-948B-7B626D5A4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" r="1060"/>
          <a:stretch/>
        </p:blipFill>
        <p:spPr>
          <a:xfrm>
            <a:off x="5455311" y="129400"/>
            <a:ext cx="4452336" cy="644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31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129251F-2DF7-5A47-9FAB-2042DE9BF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/>
            </a:br>
            <a:r>
              <a:rPr lang="nl-BE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6125902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292AB-C9BE-9E40-A2CD-ED4EB2499A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We kunnen al een hoofdinname en zijn gevolginnames ingeven:</a:t>
            </a:r>
          </a:p>
          <a:p>
            <a:pPr marL="0" indent="0">
              <a:buNone/>
            </a:pPr>
            <a:r>
              <a:rPr lang="nl-NL"/>
              <a:t>Bv. Werken met fietscorridor en Rommelmarkt</a:t>
            </a:r>
          </a:p>
          <a:p>
            <a:endParaRPr lang="nl-NL"/>
          </a:p>
          <a:p>
            <a:pPr marL="0" indent="0">
              <a:buNone/>
            </a:pPr>
            <a:r>
              <a:rPr lang="nl-NL"/>
              <a:t>Als je hoofdinnames wil koppelen, breng je deze samen in een project:</a:t>
            </a:r>
          </a:p>
          <a:p>
            <a:pPr marL="0" indent="0">
              <a:buNone/>
            </a:pPr>
            <a:r>
              <a:rPr lang="nl-NL"/>
              <a:t>Bv. Feestweekend: Een rommelmarkt, een feestzone voor optredens en een wielerkoers.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Bv. Werken met verschillende fases en verschillende bouwheren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42866-CCCC-8549-8041-008A16AF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3978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292AB-C9BE-9E40-A2CD-ED4EB2499A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mogelijke oplossing: bij grote werken zou de werkzone gedefinieerd over heel de werken (op project)</a:t>
            </a:r>
          </a:p>
          <a:p>
            <a:r>
              <a:rPr lang="nl-NL"/>
              <a:t>De fasering gebeurt dan door innames te registreren met enkel werfzone.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42866-CCCC-8549-8041-008A16AF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Voorstel gefaseerde werken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DCF817-0615-FA48-B72C-84F62257257C}"/>
              </a:ext>
            </a:extLst>
          </p:cNvPr>
          <p:cNvSpPr/>
          <p:nvPr/>
        </p:nvSpPr>
        <p:spPr>
          <a:xfrm>
            <a:off x="-304800" y="4737100"/>
            <a:ext cx="11036300" cy="1092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7945D-F635-6645-8D2B-56AED7172D78}"/>
              </a:ext>
            </a:extLst>
          </p:cNvPr>
          <p:cNvSpPr/>
          <p:nvPr/>
        </p:nvSpPr>
        <p:spPr>
          <a:xfrm rot="20397646">
            <a:off x="2184400" y="5168901"/>
            <a:ext cx="419100" cy="2362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BFCDA-0A8B-444B-AE3C-5203339E0B11}"/>
              </a:ext>
            </a:extLst>
          </p:cNvPr>
          <p:cNvSpPr/>
          <p:nvPr/>
        </p:nvSpPr>
        <p:spPr>
          <a:xfrm>
            <a:off x="5930900" y="3937000"/>
            <a:ext cx="596900" cy="330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ECDEC-19B4-3C45-BCB7-5A2A168B5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38"/>
          <a:stretch/>
        </p:blipFill>
        <p:spPr>
          <a:xfrm>
            <a:off x="7277100" y="5920863"/>
            <a:ext cx="2501900" cy="876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792D46-1CEF-5749-A04F-F6E701B8A351}"/>
              </a:ext>
            </a:extLst>
          </p:cNvPr>
          <p:cNvSpPr/>
          <p:nvPr/>
        </p:nvSpPr>
        <p:spPr>
          <a:xfrm>
            <a:off x="-11035" y="4724400"/>
            <a:ext cx="3197303" cy="1092200"/>
          </a:xfrm>
          <a:prstGeom prst="rect">
            <a:avLst/>
          </a:prstGeom>
          <a:solidFill>
            <a:srgbClr val="FF0000">
              <a:alpha val="45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48E27-DAC2-CA4C-9F05-67E0FE00DC11}"/>
              </a:ext>
            </a:extLst>
          </p:cNvPr>
          <p:cNvSpPr/>
          <p:nvPr/>
        </p:nvSpPr>
        <p:spPr>
          <a:xfrm>
            <a:off x="2611438" y="4724400"/>
            <a:ext cx="3319462" cy="1092200"/>
          </a:xfrm>
          <a:prstGeom prst="rect">
            <a:avLst/>
          </a:prstGeom>
          <a:solidFill>
            <a:srgbClr val="FF0000">
              <a:alpha val="45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9CE5B6-B0D1-3A4B-8DE5-48BF382180CA}"/>
              </a:ext>
            </a:extLst>
          </p:cNvPr>
          <p:cNvSpPr/>
          <p:nvPr/>
        </p:nvSpPr>
        <p:spPr>
          <a:xfrm>
            <a:off x="5883432" y="4724400"/>
            <a:ext cx="3895568" cy="1092200"/>
          </a:xfrm>
          <a:prstGeom prst="rect">
            <a:avLst/>
          </a:prstGeom>
          <a:solidFill>
            <a:srgbClr val="FF0000">
              <a:alpha val="45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35B318-E6D8-C241-812D-447022A66D4A}"/>
              </a:ext>
            </a:extLst>
          </p:cNvPr>
          <p:cNvSpPr/>
          <p:nvPr/>
        </p:nvSpPr>
        <p:spPr>
          <a:xfrm>
            <a:off x="546100" y="4806950"/>
            <a:ext cx="8051800" cy="946150"/>
          </a:xfrm>
          <a:prstGeom prst="rect">
            <a:avLst/>
          </a:prstGeom>
          <a:solidFill>
            <a:schemeClr val="accent1">
              <a:alpha val="45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9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129251F-2DF7-5A47-9FAB-2042DE9BF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1E325-D9E3-4BF5-894D-B566827C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/>
            </a:br>
            <a:r>
              <a:rPr lang="nl-BE"/>
              <a:t>Vragen en antwoorden</a:t>
            </a:r>
          </a:p>
        </p:txBody>
      </p:sp>
    </p:spTree>
    <p:extLst>
      <p:ext uri="{BB962C8B-B14F-4D97-AF65-F5344CB8AC3E}">
        <p14:creationId xmlns:p14="http://schemas.microsoft.com/office/powerpoint/2010/main" val="369196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4579807" cy="49923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/>
              <a:t>Sportwedstrijd: </a:t>
            </a:r>
            <a:endParaRPr lang="en-US"/>
          </a:p>
          <a:p>
            <a:pPr marL="783590" lvl="1" indent="-326390"/>
            <a:r>
              <a:rPr lang="nl-NL" sz="2000"/>
              <a:t>belangrijk om te weten of het parcours open/gesloten is</a:t>
            </a:r>
            <a:endParaRPr lang="nl-NL"/>
          </a:p>
          <a:p>
            <a:pPr marL="783590" lvl="1" indent="-326390"/>
            <a:r>
              <a:rPr lang="nl-NL" sz="2000"/>
              <a:t>niet belangrijk om te weten welke sport het is</a:t>
            </a:r>
            <a:endParaRPr lang="nl-NL" b="1"/>
          </a:p>
          <a:p>
            <a:pPr>
              <a:buNone/>
            </a:pPr>
            <a:r>
              <a:rPr lang="nl-NL" b="1"/>
              <a:t>    Voorstel</a:t>
            </a:r>
            <a:r>
              <a:rPr lang="nl-NL"/>
              <a:t>: </a:t>
            </a:r>
            <a:r>
              <a:rPr lang="nl-NL" b="1"/>
              <a:t>slechts 1 type sport met attribuut voor parcours</a:t>
            </a:r>
          </a:p>
          <a:p>
            <a:pPr marL="0" indent="0">
              <a:buNone/>
            </a:pPr>
            <a:endParaRPr lang="nl-NL"/>
          </a:p>
          <a:p>
            <a:r>
              <a:rPr lang="nl-NL"/>
              <a:t>Opnames (tv/film): toevoegen als type </a:t>
            </a:r>
          </a:p>
          <a:p>
            <a:endParaRPr lang="nl-NL"/>
          </a:p>
          <a:p>
            <a:r>
              <a:rPr lang="nl-NL"/>
              <a:t>Terras: hoort dit bij evenement of bij andere innames ?</a:t>
            </a:r>
          </a:p>
          <a:p>
            <a:endParaRPr lang="nl-NL"/>
          </a:p>
          <a:p>
            <a:endParaRPr lang="nl-NL"/>
          </a:p>
          <a:p>
            <a:pPr marL="783590" lvl="1" indent="-326390"/>
            <a:endParaRPr lang="nl-NL" sz="2000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endParaRPr lang="nl-NL" b="1"/>
          </a:p>
          <a:p>
            <a:pPr marL="0" indent="0">
              <a:buFont typeface="FlandersArtSans-Regular" panose="00000500000000000000" pitchFamily="2" charset="0"/>
              <a:buNone/>
            </a:pPr>
            <a:endParaRPr lang="nl-NL" b="1"/>
          </a:p>
          <a:p>
            <a:endParaRPr lang="nl-NL" sz="2000"/>
          </a:p>
          <a:p>
            <a:pPr marL="457200" lvl="1" indent="0">
              <a:buNone/>
            </a:pPr>
            <a:endParaRPr lang="nl-NL" sz="2000"/>
          </a:p>
          <a:p>
            <a:endParaRPr lang="nl-NL" sz="2000"/>
          </a:p>
          <a:p>
            <a:endParaRPr lang="nl-NL" sz="2000"/>
          </a:p>
          <a:p>
            <a:endParaRPr lang="nl-NL" sz="2000"/>
          </a:p>
          <a:p>
            <a:pPr marL="0" indent="0">
              <a:buNone/>
            </a:pPr>
            <a:endParaRPr lang="nl-NL" sz="2000" b="1"/>
          </a:p>
          <a:p>
            <a:pPr>
              <a:buNone/>
            </a:pPr>
            <a:endParaRPr lang="nl-NL" sz="2000" b="1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/>
          </a:p>
          <a:p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Evenementen: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  <p:pic>
        <p:nvPicPr>
          <p:cNvPr id="7" name="Afbeelding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A62CB23-DE0C-412C-B0D4-03AB93E47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" r="1060"/>
          <a:stretch/>
        </p:blipFill>
        <p:spPr>
          <a:xfrm>
            <a:off x="5455311" y="129400"/>
            <a:ext cx="4452336" cy="64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2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7955ED1-1BA6-414D-BBE3-9619E032F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" r="1060"/>
          <a:stretch/>
        </p:blipFill>
        <p:spPr>
          <a:xfrm>
            <a:off x="5455311" y="129400"/>
            <a:ext cx="4452336" cy="644376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E1B73-C887-2247-8D5B-53F6CC8280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1482215"/>
            <a:ext cx="4700191" cy="499232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nl-NL"/>
              <a:t>Staan in huidige GIPOD nogal ongelukkig onder manifestaties</a:t>
            </a:r>
          </a:p>
          <a:p>
            <a:pPr marL="783590" lvl="1" indent="-326390"/>
            <a:r>
              <a:rPr lang="nl-NL" sz="2000"/>
              <a:t>(werf)Kraan</a:t>
            </a:r>
          </a:p>
          <a:p>
            <a:pPr marL="783590" lvl="1" indent="-326390"/>
            <a:r>
              <a:rPr lang="nl-NL" sz="2000"/>
              <a:t>Container/werfkeet =&gt; splitsen ?</a:t>
            </a:r>
            <a:endParaRPr lang="nl-NL"/>
          </a:p>
          <a:p>
            <a:pPr marL="783590" lvl="1" indent="-326390"/>
            <a:r>
              <a:rPr lang="nl-NL" sz="2000"/>
              <a:t>Stelling</a:t>
            </a:r>
          </a:p>
          <a:p>
            <a:pPr marL="783590" lvl="1" indent="-326390"/>
            <a:r>
              <a:rPr lang="nl-NL" sz="2000"/>
              <a:t>Verhuislift</a:t>
            </a:r>
            <a:endParaRPr lang="nl-NL"/>
          </a:p>
          <a:p>
            <a:endParaRPr lang="nl-NL"/>
          </a:p>
          <a:p>
            <a:r>
              <a:rPr lang="nl-NL"/>
              <a:t>Parkeerverbod: hier toevoegen als type </a:t>
            </a:r>
          </a:p>
          <a:p>
            <a:endParaRPr lang="nl-NL"/>
          </a:p>
          <a:p>
            <a:r>
              <a:rPr lang="nl-NL"/>
              <a:t>"Andere innames": overkoepelende naam om deze groep te benoemen. Alternatief ? </a:t>
            </a:r>
          </a:p>
          <a:p>
            <a:endParaRPr lang="nl-NL"/>
          </a:p>
          <a:p>
            <a:endParaRPr lang="nl-NL"/>
          </a:p>
          <a:p>
            <a:pPr marL="783590" lvl="1" indent="-326390"/>
            <a:endParaRPr lang="nl-NL" sz="2000"/>
          </a:p>
          <a:p>
            <a:endParaRPr lang="nl-NL" sz="2000"/>
          </a:p>
          <a:p>
            <a:endParaRPr lang="nl-NL"/>
          </a:p>
          <a:p>
            <a:pPr marL="783590" lvl="1" indent="-326390"/>
            <a:endParaRPr lang="nl-NL"/>
          </a:p>
          <a:p>
            <a:pPr marL="783590" lvl="1" indent="-326390"/>
            <a:endParaRPr lang="nl-NL"/>
          </a:p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872A7-03AB-3D45-A1FD-EA91C260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201840"/>
            <a:ext cx="5947040" cy="984352"/>
          </a:xfrm>
        </p:spPr>
        <p:txBody>
          <a:bodyPr>
            <a:noAutofit/>
          </a:bodyPr>
          <a:lstStyle/>
          <a:p>
            <a:r>
              <a:rPr lang="nl-NL" sz="2800"/>
              <a:t>Innames als gevolg van andere activiteit, die niet noodzakelijk in GIPOD beheerd wordt</a:t>
            </a: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07D2A-67E7-4144-9C1D-19998BC6B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GIPOD project – BWG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D2D28-AAD8-584D-9EA3-CA52C498F4AD}"/>
              </a:ext>
            </a:extLst>
          </p:cNvPr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/>
              <a:t>22 oktober 2018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89216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IVColors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VPresentatie.potx" id="{22C777EE-A4E8-4332-9C50-49DBA651FA8B}" vid="{9C2A195E-D234-4E30-B897-C5EE5AF9C52D}"/>
    </a:ext>
  </a:extLst>
</a:theme>
</file>

<file path=ppt/theme/theme2.xml><?xml version="1.0" encoding="utf-8"?>
<a:theme xmlns:a="http://schemas.openxmlformats.org/drawingml/2006/main" name="Office Theme">
  <a:themeElements>
    <a:clrScheme name="AIVColors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IVColors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d5de4e-6ecd-4522-a9f4-1c24c7648312">
      <UserInfo>
        <DisplayName>Daems Jef</DisplayName>
        <AccountId>92</AccountId>
        <AccountType/>
      </UserInfo>
      <UserInfo>
        <DisplayName>Dooms Jürgen</DisplayName>
        <AccountId>210</AccountId>
        <AccountType/>
      </UserInfo>
      <UserInfo>
        <DisplayName>De Ryck Wouter</DisplayName>
        <AccountId>1072</AccountId>
        <AccountType/>
      </UserInfo>
      <UserInfo>
        <DisplayName>Diddens Dirk</DisplayName>
        <AccountId>1646</AccountId>
        <AccountType/>
      </UserInfo>
      <UserInfo>
        <DisplayName>Oste Naomi</DisplayName>
        <AccountId>212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46A0BE3DAA42A02EF6BA93AD4949" ma:contentTypeVersion="10" ma:contentTypeDescription="Create a new document." ma:contentTypeScope="" ma:versionID="66ac9d4a2487d7011e4c29ddd29c0725">
  <xsd:schema xmlns:xsd="http://www.w3.org/2001/XMLSchema" xmlns:xs="http://www.w3.org/2001/XMLSchema" xmlns:p="http://schemas.microsoft.com/office/2006/metadata/properties" xmlns:ns2="abd5de4e-6ecd-4522-a9f4-1c24c7648312" xmlns:ns3="631f9cd9-3358-47e0-bf60-3f63aaeab7bf" targetNamespace="http://schemas.microsoft.com/office/2006/metadata/properties" ma:root="true" ma:fieldsID="fe626883de962ea946af011c41c78df2" ns2:_="" ns3:_="">
    <xsd:import namespace="abd5de4e-6ecd-4522-a9f4-1c24c7648312"/>
    <xsd:import namespace="631f9cd9-3358-47e0-bf60-3f63aaeab7b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5de4e-6ecd-4522-a9f4-1c24c76483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f9cd9-3358-47e0-bf60-3f63aaeab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A4C734-0D56-4095-9F87-8C6141C7C3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5D0807-F12F-4830-BDDC-762ECC60BD21}">
  <ds:schemaRefs>
    <ds:schemaRef ds:uri="631f9cd9-3358-47e0-bf60-3f63aaeab7bf"/>
    <ds:schemaRef ds:uri="abd5de4e-6ecd-4522-a9f4-1c24c76483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2D90D0-89E2-4611-8059-5965055ADAC1}">
  <ds:schemaRefs>
    <ds:schemaRef ds:uri="631f9cd9-3358-47e0-bf60-3f63aaeab7bf"/>
    <ds:schemaRef ds:uri="abd5de4e-6ecd-4522-a9f4-1c24c76483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2031</Words>
  <Application>Microsoft Macintosh PowerPoint</Application>
  <PresentationFormat>A4 Paper (210x297 mm)</PresentationFormat>
  <Paragraphs>665</Paragraphs>
  <Slides>73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Arial</vt:lpstr>
      <vt:lpstr>Calibri</vt:lpstr>
      <vt:lpstr>Flanders Art Serif</vt:lpstr>
      <vt:lpstr>FlandersArtSans-Bold</vt:lpstr>
      <vt:lpstr>FlandersArtSans-Light</vt:lpstr>
      <vt:lpstr>FlandersArtSans-Regular</vt:lpstr>
      <vt:lpstr>Segoe UI</vt:lpstr>
      <vt:lpstr>Wingdings</vt:lpstr>
      <vt:lpstr>Wingdings,Sans-Serif</vt:lpstr>
      <vt:lpstr>Kantoorthema</vt:lpstr>
      <vt:lpstr>Project GIPOD vernieuwing </vt:lpstr>
      <vt:lpstr>Agenda</vt:lpstr>
      <vt:lpstr> Types innames </vt:lpstr>
      <vt:lpstr>Soorten innames</vt:lpstr>
      <vt:lpstr>Grondwerken of Werken ?</vt:lpstr>
      <vt:lpstr>Werken: types</vt:lpstr>
      <vt:lpstr>Werken: types</vt:lpstr>
      <vt:lpstr>Evenementen: types</vt:lpstr>
      <vt:lpstr>Innames als gevolg van andere activiteit, die niet noodzakelijk in GIPOD beheerd wordt</vt:lpstr>
      <vt:lpstr>Status Inname</vt:lpstr>
      <vt:lpstr>Status - algemeen</vt:lpstr>
      <vt:lpstr>Status</vt:lpstr>
      <vt:lpstr>Status</vt:lpstr>
      <vt:lpstr>Status</vt:lpstr>
      <vt:lpstr> API Zoeken 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Zoeken innames</vt:lpstr>
      <vt:lpstr> Inname &amp; Hinder </vt:lpstr>
      <vt:lpstr>Kader Business case</vt:lpstr>
      <vt:lpstr>Uitwerking in LBLOD traject</vt:lpstr>
      <vt:lpstr>Doel</vt:lpstr>
      <vt:lpstr>Definities OSLO2</vt:lpstr>
      <vt:lpstr>Voorbeeld 1</vt:lpstr>
      <vt:lpstr>Parkeerverbod</vt:lpstr>
      <vt:lpstr>PowerPoint Presentation</vt:lpstr>
      <vt:lpstr>Uitbreiding begrip voor GIPOD</vt:lpstr>
      <vt:lpstr>Uitbreiding begrip voor GIPOD</vt:lpstr>
      <vt:lpstr>Voorbeeld 2</vt:lpstr>
      <vt:lpstr>Werk- en werfzone</vt:lpstr>
      <vt:lpstr>Voetgangers- en fietscorridor</vt:lpstr>
      <vt:lpstr>PowerPoint Presentation</vt:lpstr>
      <vt:lpstr>Uitbreiding begrip voor GIPOD</vt:lpstr>
      <vt:lpstr>Uitbreiding begrip voor GIPOD</vt:lpstr>
      <vt:lpstr>Voorbeeld 3</vt:lpstr>
      <vt:lpstr>Rommelmarkt</vt:lpstr>
      <vt:lpstr>Hoofd- en gevolginnames</vt:lpstr>
      <vt:lpstr>Gevolgen Hoofdinname</vt:lpstr>
      <vt:lpstr>Gevolgen Tijdelijke fietsenstalling</vt:lpstr>
      <vt:lpstr>Gevolgen Parkeerplaats truck met materieel</vt:lpstr>
      <vt:lpstr>Gevolgen Moeilijke doorgang zwaar verkeer</vt:lpstr>
      <vt:lpstr>Gevolgen Enkel toegankelijk voor lokaal verkeer</vt:lpstr>
      <vt:lpstr>Gevolgen Verandering van rijrichting</vt:lpstr>
      <vt:lpstr>Hoofd- en gevolginnames</vt:lpstr>
      <vt:lpstr>PowerPoint Presentation</vt:lpstr>
      <vt:lpstr>Issue met laatste 3 innames</vt:lpstr>
      <vt:lpstr>PowerPoint Presentation</vt:lpstr>
      <vt:lpstr>Uitbreiding begrip voor GIPOD</vt:lpstr>
      <vt:lpstr>Uitbreiding begrip voor GIPOD</vt:lpstr>
      <vt:lpstr>Uitbreiding begrip voor GIPOD</vt:lpstr>
      <vt:lpstr>Voorbeeld 4</vt:lpstr>
      <vt:lpstr>Omleiding</vt:lpstr>
      <vt:lpstr>PowerPoint Presentation</vt:lpstr>
      <vt:lpstr>Uitbreiding begrip voor GIPOD</vt:lpstr>
      <vt:lpstr>Voorbeeld 5</vt:lpstr>
      <vt:lpstr>Hinder in doodlopende straten</vt:lpstr>
      <vt:lpstr>Doel</vt:lpstr>
      <vt:lpstr>Kader Business case</vt:lpstr>
      <vt:lpstr>In GIPOD</vt:lpstr>
      <vt:lpstr>Overlopen eigen cases</vt:lpstr>
      <vt:lpstr>PowerPoint Presentation</vt:lpstr>
      <vt:lpstr> Project</vt:lpstr>
      <vt:lpstr>Project</vt:lpstr>
      <vt:lpstr>Voorstel gefaseerde werken</vt:lpstr>
      <vt:lpstr> Vragen en antwoorden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GIPOD Business case stand van zaken</dc:title>
  <dc:creator>Jef Daems</dc:creator>
  <cp:lastModifiedBy>Wouter De Ryck</cp:lastModifiedBy>
  <cp:revision>2</cp:revision>
  <dcterms:modified xsi:type="dcterms:W3CDTF">2018-10-31T15:26:57Z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0x010100C99A46A0BE3DAA42A02EF6BA93AD4949</vt:lpwstr>
  </property>
</Properties>
</file>