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78" r:id="rId6"/>
    <p:sldId id="328" r:id="rId7"/>
    <p:sldId id="309" r:id="rId8"/>
    <p:sldId id="330" r:id="rId9"/>
    <p:sldId id="310" r:id="rId10"/>
    <p:sldId id="316" r:id="rId11"/>
    <p:sldId id="327" r:id="rId12"/>
    <p:sldId id="318" r:id="rId13"/>
    <p:sldId id="319" r:id="rId14"/>
    <p:sldId id="320" r:id="rId15"/>
    <p:sldId id="311" r:id="rId16"/>
    <p:sldId id="325" r:id="rId17"/>
    <p:sldId id="321" r:id="rId18"/>
    <p:sldId id="326" r:id="rId19"/>
    <p:sldId id="331" r:id="rId20"/>
    <p:sldId id="312" r:id="rId21"/>
    <p:sldId id="352" r:id="rId22"/>
    <p:sldId id="349" r:id="rId23"/>
    <p:sldId id="340" r:id="rId24"/>
    <p:sldId id="337" r:id="rId25"/>
    <p:sldId id="343" r:id="rId26"/>
    <p:sldId id="350" r:id="rId27"/>
    <p:sldId id="341" r:id="rId28"/>
    <p:sldId id="342" r:id="rId29"/>
    <p:sldId id="339" r:id="rId30"/>
    <p:sldId id="344" r:id="rId31"/>
    <p:sldId id="347" r:id="rId32"/>
    <p:sldId id="351" r:id="rId33"/>
    <p:sldId id="338" r:id="rId34"/>
    <p:sldId id="345" r:id="rId35"/>
    <p:sldId id="346" r:id="rId36"/>
    <p:sldId id="324" r:id="rId37"/>
    <p:sldId id="322" r:id="rId38"/>
    <p:sldId id="313" r:id="rId39"/>
    <p:sldId id="332" r:id="rId40"/>
    <p:sldId id="333" r:id="rId41"/>
    <p:sldId id="314" r:id="rId42"/>
    <p:sldId id="334" r:id="rId43"/>
    <p:sldId id="335" r:id="rId44"/>
    <p:sldId id="315" r:id="rId45"/>
    <p:sldId id="336" r:id="rId46"/>
    <p:sldId id="348" r:id="rId4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 Oliver" initials="MO" lastIdx="2" clrIdx="0">
    <p:extLst>
      <p:ext uri="{19B8F6BF-5375-455C-9EA6-DF929625EA0E}">
        <p15:presenceInfo xmlns:p15="http://schemas.microsoft.com/office/powerpoint/2012/main" userId="S::oliver.may@vlaanderen.be::ed854681-2e5e-4be4-8bd5-ef2d473e4493" providerId="AD"/>
      </p:ext>
    </p:extLst>
  </p:cmAuthor>
  <p:cmAuthor id="2" name="Oste Naomi" initials="ON" lastIdx="1" clrIdx="1">
    <p:extLst>
      <p:ext uri="{19B8F6BF-5375-455C-9EA6-DF929625EA0E}">
        <p15:presenceInfo xmlns:p15="http://schemas.microsoft.com/office/powerpoint/2012/main" userId="S::naomi.oste@vlaanderen.be::90b5afca-8bab-4140-a932-d0f26e877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E8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E5659-0911-A58D-2276-E56757670085}" v="94" dt="2021-09-09T14:31:15.308"/>
    <p1510:client id="{13981C5A-DC06-28FB-10D7-9DD0F4C9BD5F}" v="190" dt="2021-09-06T18:33:59.836"/>
    <p1510:client id="{D30E94DC-B812-4B74-CA73-40BB9DE6456D}" v="5491" vWet="5492" dt="2021-09-07T06:56:50.370"/>
    <p1510:client id="{DE89B4D6-259D-439A-9E5F-C9F1AEFA5DDE}" v="1742" dt="2021-09-07T09:01:23.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074B69A-0A9B-AD7A-74E5-57105B413610}"/>
    <pc:docChg chg="modSld">
      <pc:chgData name="" userId="" providerId="" clId="Web-{9074B69A-0A9B-AD7A-74E5-57105B413610}" dt="2021-09-03T10:14:44.398" v="3" actId="20577"/>
      <pc:docMkLst>
        <pc:docMk/>
      </pc:docMkLst>
      <pc:sldChg chg="modSp">
        <pc:chgData name="" userId="" providerId="" clId="Web-{9074B69A-0A9B-AD7A-74E5-57105B413610}" dt="2021-09-03T10:14:44.398" v="3" actId="20577"/>
        <pc:sldMkLst>
          <pc:docMk/>
          <pc:sldMk cId="2125098354" sldId="256"/>
        </pc:sldMkLst>
        <pc:spChg chg="mod">
          <ac:chgData name="" userId="" providerId="" clId="Web-{9074B69A-0A9B-AD7A-74E5-57105B413610}" dt="2021-09-03T10:14:44.398" v="3" actId="20577"/>
          <ac:spMkLst>
            <pc:docMk/>
            <pc:sldMk cId="2125098354" sldId="256"/>
            <ac:spMk id="2" creationId="{6BF16467-8B5E-4D02-BD40-E2B71B396359}"/>
          </ac:spMkLst>
        </pc:spChg>
      </pc:sldChg>
    </pc:docChg>
  </pc:docChgLst>
  <pc:docChgLst>
    <pc:chgData name="Oste Naomi" userId="S::naomi.oste@vlaanderen.be::90b5afca-8bab-4140-a932-d0f26e877fca" providerId="AD" clId="Web-{9074B69A-0A9B-AD7A-74E5-57105B413610}"/>
    <pc:docChg chg="addSld modSld">
      <pc:chgData name="Oste Naomi" userId="S::naomi.oste@vlaanderen.be::90b5afca-8bab-4140-a932-d0f26e877fca" providerId="AD" clId="Web-{9074B69A-0A9B-AD7A-74E5-57105B413610}" dt="2021-09-03T11:28:20.955" v="334" actId="20577"/>
      <pc:docMkLst>
        <pc:docMk/>
      </pc:docMkLst>
      <pc:sldChg chg="modSp">
        <pc:chgData name="Oste Naomi" userId="S::naomi.oste@vlaanderen.be::90b5afca-8bab-4140-a932-d0f26e877fca" providerId="AD" clId="Web-{9074B69A-0A9B-AD7A-74E5-57105B413610}" dt="2021-09-03T10:14:47.648" v="0" actId="20577"/>
        <pc:sldMkLst>
          <pc:docMk/>
          <pc:sldMk cId="2125098354" sldId="256"/>
        </pc:sldMkLst>
        <pc:spChg chg="mod">
          <ac:chgData name="Oste Naomi" userId="S::naomi.oste@vlaanderen.be::90b5afca-8bab-4140-a932-d0f26e877fca" providerId="AD" clId="Web-{9074B69A-0A9B-AD7A-74E5-57105B413610}" dt="2021-09-03T10:14:47.648" v="0" actId="20577"/>
          <ac:spMkLst>
            <pc:docMk/>
            <pc:sldMk cId="2125098354" sldId="256"/>
            <ac:spMk id="2" creationId="{6BF16467-8B5E-4D02-BD40-E2B71B396359}"/>
          </ac:spMkLst>
        </pc:spChg>
      </pc:sldChg>
      <pc:sldChg chg="modSp">
        <pc:chgData name="Oste Naomi" userId="S::naomi.oste@vlaanderen.be::90b5afca-8bab-4140-a932-d0f26e877fca" providerId="AD" clId="Web-{9074B69A-0A9B-AD7A-74E5-57105B413610}" dt="2021-09-03T11:28:20.955" v="334" actId="20577"/>
        <pc:sldMkLst>
          <pc:docMk/>
          <pc:sldMk cId="41286864" sldId="278"/>
        </pc:sldMkLst>
        <pc:spChg chg="mod">
          <ac:chgData name="Oste Naomi" userId="S::naomi.oste@vlaanderen.be::90b5afca-8bab-4140-a932-d0f26e877fca" providerId="AD" clId="Web-{9074B69A-0A9B-AD7A-74E5-57105B413610}" dt="2021-09-03T11:28:20.955" v="334" actId="20577"/>
          <ac:spMkLst>
            <pc:docMk/>
            <pc:sldMk cId="41286864" sldId="278"/>
            <ac:spMk id="12" creationId="{BD795A47-0375-4306-B013-5D5762F9CA47}"/>
          </ac:spMkLst>
        </pc:spChg>
      </pc:sldChg>
      <pc:sldChg chg="modSp">
        <pc:chgData name="Oste Naomi" userId="S::naomi.oste@vlaanderen.be::90b5afca-8bab-4140-a932-d0f26e877fca" providerId="AD" clId="Web-{9074B69A-0A9B-AD7A-74E5-57105B413610}" dt="2021-09-03T11:13:19.996" v="31" actId="20577"/>
        <pc:sldMkLst>
          <pc:docMk/>
          <pc:sldMk cId="2685545949" sldId="291"/>
        </pc:sldMkLst>
        <pc:spChg chg="mod">
          <ac:chgData name="Oste Naomi" userId="S::naomi.oste@vlaanderen.be::90b5afca-8bab-4140-a932-d0f26e877fca" providerId="AD" clId="Web-{9074B69A-0A9B-AD7A-74E5-57105B413610}" dt="2021-09-03T11:13:19.996" v="31" actId="20577"/>
          <ac:spMkLst>
            <pc:docMk/>
            <pc:sldMk cId="2685545949" sldId="291"/>
            <ac:spMk id="2" creationId="{F04BCA9E-7356-403C-9390-794A0DA39BE6}"/>
          </ac:spMkLst>
        </pc:spChg>
      </pc:sldChg>
      <pc:sldChg chg="modSp">
        <pc:chgData name="Oste Naomi" userId="S::naomi.oste@vlaanderen.be::90b5afca-8bab-4140-a932-d0f26e877fca" providerId="AD" clId="Web-{9074B69A-0A9B-AD7A-74E5-57105B413610}" dt="2021-09-03T10:15:29.336" v="7" actId="20577"/>
        <pc:sldMkLst>
          <pc:docMk/>
          <pc:sldMk cId="3862839579" sldId="306"/>
        </pc:sldMkLst>
        <pc:spChg chg="mod">
          <ac:chgData name="Oste Naomi" userId="S::naomi.oste@vlaanderen.be::90b5afca-8bab-4140-a932-d0f26e877fca" providerId="AD" clId="Web-{9074B69A-0A9B-AD7A-74E5-57105B413610}" dt="2021-09-03T10:15:29.336" v="7" actId="20577"/>
          <ac:spMkLst>
            <pc:docMk/>
            <pc:sldMk cId="3862839579" sldId="306"/>
            <ac:spMk id="3" creationId="{916322D7-AACC-431A-8FC2-C5C0E92A22F8}"/>
          </ac:spMkLst>
        </pc:spChg>
      </pc:sldChg>
      <pc:sldChg chg="modSp add replId">
        <pc:chgData name="Oste Naomi" userId="S::naomi.oste@vlaanderen.be::90b5afca-8bab-4140-a932-d0f26e877fca" providerId="AD" clId="Web-{9074B69A-0A9B-AD7A-74E5-57105B413610}" dt="2021-09-03T11:14:31.593" v="34" actId="20577"/>
        <pc:sldMkLst>
          <pc:docMk/>
          <pc:sldMk cId="1577147848" sldId="308"/>
        </pc:sldMkLst>
        <pc:spChg chg="mod">
          <ac:chgData name="Oste Naomi" userId="S::naomi.oste@vlaanderen.be::90b5afca-8bab-4140-a932-d0f26e877fca" providerId="AD" clId="Web-{9074B69A-0A9B-AD7A-74E5-57105B413610}" dt="2021-09-03T11:14:28.562" v="33" actId="20577"/>
          <ac:spMkLst>
            <pc:docMk/>
            <pc:sldMk cId="1577147848" sldId="308"/>
            <ac:spMk id="2" creationId="{4B84C952-F1DB-49F9-95CC-318866861072}"/>
          </ac:spMkLst>
        </pc:spChg>
        <pc:spChg chg="mod">
          <ac:chgData name="Oste Naomi" userId="S::naomi.oste@vlaanderen.be::90b5afca-8bab-4140-a932-d0f26e877fca" providerId="AD" clId="Web-{9074B69A-0A9B-AD7A-74E5-57105B413610}" dt="2021-09-03T11:14:31.593" v="34" actId="20577"/>
          <ac:spMkLst>
            <pc:docMk/>
            <pc:sldMk cId="1577147848" sldId="308"/>
            <ac:spMk id="12" creationId="{BD795A47-0375-4306-B013-5D5762F9CA47}"/>
          </ac:spMkLst>
        </pc:spChg>
      </pc:sldChg>
    </pc:docChg>
  </pc:docChgLst>
  <pc:docChgLst>
    <pc:chgData name="May Oliver" userId="ed854681-2e5e-4be4-8bd5-ef2d473e4493" providerId="ADAL" clId="{1CB86BE9-A34B-4F76-AAE3-2F782FA1B17D}"/>
    <pc:docChg chg="undo custSel addSld delSld modSld sldOrd">
      <pc:chgData name="May Oliver" userId="ed854681-2e5e-4be4-8bd5-ef2d473e4493" providerId="ADAL" clId="{1CB86BE9-A34B-4F76-AAE3-2F782FA1B17D}" dt="2021-06-08T10:21:49.207" v="6877" actId="20577"/>
      <pc:docMkLst>
        <pc:docMk/>
      </pc:docMkLst>
      <pc:sldChg chg="del">
        <pc:chgData name="May Oliver" userId="ed854681-2e5e-4be4-8bd5-ef2d473e4493" providerId="ADAL" clId="{1CB86BE9-A34B-4F76-AAE3-2F782FA1B17D}" dt="2021-06-01T12:40:10.533" v="212" actId="47"/>
        <pc:sldMkLst>
          <pc:docMk/>
          <pc:sldMk cId="1886588775" sldId="277"/>
        </pc:sldMkLst>
      </pc:sldChg>
      <pc:sldChg chg="modSp mod">
        <pc:chgData name="May Oliver" userId="ed854681-2e5e-4be4-8bd5-ef2d473e4493" providerId="ADAL" clId="{1CB86BE9-A34B-4F76-AAE3-2F782FA1B17D}" dt="2021-06-08T06:30:44.820" v="6301" actId="6549"/>
        <pc:sldMkLst>
          <pc:docMk/>
          <pc:sldMk cId="41286864" sldId="278"/>
        </pc:sldMkLst>
        <pc:spChg chg="mod">
          <ac:chgData name="May Oliver" userId="ed854681-2e5e-4be4-8bd5-ef2d473e4493" providerId="ADAL" clId="{1CB86BE9-A34B-4F76-AAE3-2F782FA1B17D}" dt="2021-06-08T06:30:44.820" v="6301" actId="6549"/>
          <ac:spMkLst>
            <pc:docMk/>
            <pc:sldMk cId="41286864" sldId="278"/>
            <ac:spMk id="12" creationId="{BD795A47-0375-4306-B013-5D5762F9CA47}"/>
          </ac:spMkLst>
        </pc:spChg>
      </pc:sldChg>
      <pc:sldChg chg="del">
        <pc:chgData name="May Oliver" userId="ed854681-2e5e-4be4-8bd5-ef2d473e4493" providerId="ADAL" clId="{1CB86BE9-A34B-4F76-AAE3-2F782FA1B17D}" dt="2021-06-01T12:40:10.533" v="212" actId="47"/>
        <pc:sldMkLst>
          <pc:docMk/>
          <pc:sldMk cId="1185691887" sldId="279"/>
        </pc:sldMkLst>
      </pc:sldChg>
      <pc:sldChg chg="modSp new del mod">
        <pc:chgData name="May Oliver" userId="ed854681-2e5e-4be4-8bd5-ef2d473e4493" providerId="ADAL" clId="{1CB86BE9-A34B-4F76-AAE3-2F782FA1B17D}" dt="2021-06-07T13:46:41.899" v="2737" actId="2696"/>
        <pc:sldMkLst>
          <pc:docMk/>
          <pc:sldMk cId="3577158002" sldId="279"/>
        </pc:sldMkLst>
        <pc:spChg chg="mod">
          <ac:chgData name="May Oliver" userId="ed854681-2e5e-4be4-8bd5-ef2d473e4493" providerId="ADAL" clId="{1CB86BE9-A34B-4F76-AAE3-2F782FA1B17D}" dt="2021-06-01T12:40:29.057" v="233" actId="20577"/>
          <ac:spMkLst>
            <pc:docMk/>
            <pc:sldMk cId="3577158002" sldId="279"/>
            <ac:spMk id="2" creationId="{F04BCA9E-7356-403C-9390-794A0DA39BE6}"/>
          </ac:spMkLst>
        </pc:spChg>
        <pc:spChg chg="mod">
          <ac:chgData name="May Oliver" userId="ed854681-2e5e-4be4-8bd5-ef2d473e4493" providerId="ADAL" clId="{1CB86BE9-A34B-4F76-AAE3-2F782FA1B17D}" dt="2021-06-03T07:38:32.535" v="324" actId="13926"/>
          <ac:spMkLst>
            <pc:docMk/>
            <pc:sldMk cId="3577158002" sldId="279"/>
            <ac:spMk id="3" creationId="{581FB62C-A116-4609-BC71-B5EBF3401A12}"/>
          </ac:spMkLst>
        </pc:spChg>
      </pc:sldChg>
      <pc:sldChg chg="addSp delSp modSp new del mod">
        <pc:chgData name="May Oliver" userId="ed854681-2e5e-4be4-8bd5-ef2d473e4493" providerId="ADAL" clId="{1CB86BE9-A34B-4F76-AAE3-2F782FA1B17D}" dt="2021-06-01T12:44:20.161" v="287" actId="47"/>
        <pc:sldMkLst>
          <pc:docMk/>
          <pc:sldMk cId="431229554" sldId="280"/>
        </pc:sldMkLst>
        <pc:spChg chg="del mod">
          <ac:chgData name="May Oliver" userId="ed854681-2e5e-4be4-8bd5-ef2d473e4493" providerId="ADAL" clId="{1CB86BE9-A34B-4F76-AAE3-2F782FA1B17D}" dt="2021-06-01T12:44:04.635" v="264" actId="478"/>
          <ac:spMkLst>
            <pc:docMk/>
            <pc:sldMk cId="431229554" sldId="280"/>
            <ac:spMk id="2" creationId="{83B67F64-88A8-4EE3-A24C-2057592CE2B4}"/>
          </ac:spMkLst>
        </pc:spChg>
        <pc:spChg chg="del">
          <ac:chgData name="May Oliver" userId="ed854681-2e5e-4be4-8bd5-ef2d473e4493" providerId="ADAL" clId="{1CB86BE9-A34B-4F76-AAE3-2F782FA1B17D}" dt="2021-06-01T12:43:41.563" v="260"/>
          <ac:spMkLst>
            <pc:docMk/>
            <pc:sldMk cId="431229554" sldId="280"/>
            <ac:spMk id="3" creationId="{62F3E6D7-109A-461D-B687-E3A62ED4BC43}"/>
          </ac:spMkLst>
        </pc:spChg>
        <pc:spChg chg="mod">
          <ac:chgData name="May Oliver" userId="ed854681-2e5e-4be4-8bd5-ef2d473e4493" providerId="ADAL" clId="{1CB86BE9-A34B-4F76-AAE3-2F782FA1B17D}" dt="2021-06-01T12:43:41.563" v="260"/>
          <ac:spMkLst>
            <pc:docMk/>
            <pc:sldMk cId="431229554" sldId="280"/>
            <ac:spMk id="4" creationId="{56ADED3F-5376-4084-9B2D-ACE90911D02B}"/>
          </ac:spMkLst>
        </pc:spChg>
        <pc:spChg chg="mod">
          <ac:chgData name="May Oliver" userId="ed854681-2e5e-4be4-8bd5-ef2d473e4493" providerId="ADAL" clId="{1CB86BE9-A34B-4F76-AAE3-2F782FA1B17D}" dt="2021-06-01T12:43:41.563" v="260"/>
          <ac:spMkLst>
            <pc:docMk/>
            <pc:sldMk cId="431229554" sldId="280"/>
            <ac:spMk id="5" creationId="{2A0DF4E6-F97D-4EF8-94F5-C01680E8F044}"/>
          </ac:spMkLst>
        </pc:spChg>
        <pc:spChg chg="del">
          <ac:chgData name="May Oliver" userId="ed854681-2e5e-4be4-8bd5-ef2d473e4493" providerId="ADAL" clId="{1CB86BE9-A34B-4F76-AAE3-2F782FA1B17D}" dt="2021-06-01T12:43:41.563" v="260"/>
          <ac:spMkLst>
            <pc:docMk/>
            <pc:sldMk cId="431229554" sldId="280"/>
            <ac:spMk id="6" creationId="{B3E6FE37-9FB0-4658-8208-41FBB2FD737B}"/>
          </ac:spMkLst>
        </pc:spChg>
        <pc:spChg chg="add del mod">
          <ac:chgData name="May Oliver" userId="ed854681-2e5e-4be4-8bd5-ef2d473e4493" providerId="ADAL" clId="{1CB86BE9-A34B-4F76-AAE3-2F782FA1B17D}" dt="2021-06-01T12:43:45.946" v="261"/>
          <ac:spMkLst>
            <pc:docMk/>
            <pc:sldMk cId="431229554" sldId="280"/>
            <ac:spMk id="7" creationId="{A5D42E34-D02D-4D31-B6C2-8247FA51EB0B}"/>
          </ac:spMkLst>
        </pc:spChg>
        <pc:spChg chg="add del mod">
          <ac:chgData name="May Oliver" userId="ed854681-2e5e-4be4-8bd5-ef2d473e4493" providerId="ADAL" clId="{1CB86BE9-A34B-4F76-AAE3-2F782FA1B17D}" dt="2021-06-01T12:43:53.983" v="262"/>
          <ac:spMkLst>
            <pc:docMk/>
            <pc:sldMk cId="431229554" sldId="280"/>
            <ac:spMk id="8" creationId="{070D0824-1C9B-4731-9C4E-EF39E4D0EE6D}"/>
          </ac:spMkLst>
        </pc:spChg>
        <pc:spChg chg="add mod">
          <ac:chgData name="May Oliver" userId="ed854681-2e5e-4be4-8bd5-ef2d473e4493" providerId="ADAL" clId="{1CB86BE9-A34B-4F76-AAE3-2F782FA1B17D}" dt="2021-06-01T12:44:10.202" v="286" actId="20577"/>
          <ac:spMkLst>
            <pc:docMk/>
            <pc:sldMk cId="431229554" sldId="280"/>
            <ac:spMk id="9" creationId="{16F16D33-F724-49D5-88B9-446D862D3A41}"/>
          </ac:spMkLst>
        </pc:spChg>
        <pc:spChg chg="add mod">
          <ac:chgData name="May Oliver" userId="ed854681-2e5e-4be4-8bd5-ef2d473e4493" providerId="ADAL" clId="{1CB86BE9-A34B-4F76-AAE3-2F782FA1B17D}" dt="2021-06-01T12:43:53.983" v="262"/>
          <ac:spMkLst>
            <pc:docMk/>
            <pc:sldMk cId="431229554" sldId="280"/>
            <ac:spMk id="10" creationId="{A7D47241-0CE3-4A9E-BF83-69A82186A44A}"/>
          </ac:spMkLst>
        </pc:spChg>
      </pc:sldChg>
      <pc:sldChg chg="add">
        <pc:chgData name="May Oliver" userId="ed854681-2e5e-4be4-8bd5-ef2d473e4493" providerId="ADAL" clId="{1CB86BE9-A34B-4F76-AAE3-2F782FA1B17D}" dt="2021-06-01T12:43:23.218" v="259"/>
        <pc:sldMkLst>
          <pc:docMk/>
          <pc:sldMk cId="3688395566" sldId="281"/>
        </pc:sldMkLst>
      </pc:sldChg>
      <pc:sldChg chg="modSp add mod">
        <pc:chgData name="May Oliver" userId="ed854681-2e5e-4be4-8bd5-ef2d473e4493" providerId="ADAL" clId="{1CB86BE9-A34B-4F76-AAE3-2F782FA1B17D}" dt="2021-06-03T07:43:40.455" v="394" actId="20577"/>
        <pc:sldMkLst>
          <pc:docMk/>
          <pc:sldMk cId="3396065281" sldId="282"/>
        </pc:sldMkLst>
        <pc:spChg chg="mod">
          <ac:chgData name="May Oliver" userId="ed854681-2e5e-4be4-8bd5-ef2d473e4493" providerId="ADAL" clId="{1CB86BE9-A34B-4F76-AAE3-2F782FA1B17D}" dt="2021-06-03T07:43:40.455" v="394" actId="20577"/>
          <ac:spMkLst>
            <pc:docMk/>
            <pc:sldMk cId="3396065281" sldId="282"/>
            <ac:spMk id="10" creationId="{2AAFE188-0215-4548-9926-EB37818E440C}"/>
          </ac:spMkLst>
        </pc:spChg>
      </pc:sldChg>
      <pc:sldChg chg="add">
        <pc:chgData name="May Oliver" userId="ed854681-2e5e-4be4-8bd5-ef2d473e4493" providerId="ADAL" clId="{1CB86BE9-A34B-4F76-AAE3-2F782FA1B17D}" dt="2021-06-01T12:43:23.218" v="259"/>
        <pc:sldMkLst>
          <pc:docMk/>
          <pc:sldMk cId="210376111" sldId="283"/>
        </pc:sldMkLst>
      </pc:sldChg>
      <pc:sldChg chg="addSp delSp modSp new mod">
        <pc:chgData name="May Oliver" userId="ed854681-2e5e-4be4-8bd5-ef2d473e4493" providerId="ADAL" clId="{1CB86BE9-A34B-4F76-AAE3-2F782FA1B17D}" dt="2021-06-01T12:44:41.108" v="312" actId="20577"/>
        <pc:sldMkLst>
          <pc:docMk/>
          <pc:sldMk cId="2453225323" sldId="284"/>
        </pc:sldMkLst>
        <pc:spChg chg="del">
          <ac:chgData name="May Oliver" userId="ed854681-2e5e-4be4-8bd5-ef2d473e4493" providerId="ADAL" clId="{1CB86BE9-A34B-4F76-AAE3-2F782FA1B17D}" dt="2021-06-01T12:44:29.376" v="289"/>
          <ac:spMkLst>
            <pc:docMk/>
            <pc:sldMk cId="2453225323" sldId="284"/>
            <ac:spMk id="2" creationId="{F8EDEDCC-AAB5-4CBD-9E5C-BAAEA33D3777}"/>
          </ac:spMkLst>
        </pc:spChg>
        <pc:spChg chg="del">
          <ac:chgData name="May Oliver" userId="ed854681-2e5e-4be4-8bd5-ef2d473e4493" providerId="ADAL" clId="{1CB86BE9-A34B-4F76-AAE3-2F782FA1B17D}" dt="2021-06-01T12:44:29.376" v="289"/>
          <ac:spMkLst>
            <pc:docMk/>
            <pc:sldMk cId="2453225323" sldId="284"/>
            <ac:spMk id="3" creationId="{AB4C760D-7A9B-4F8B-A8B4-9E5BF2084088}"/>
          </ac:spMkLst>
        </pc:spChg>
        <pc:spChg chg="mod">
          <ac:chgData name="May Oliver" userId="ed854681-2e5e-4be4-8bd5-ef2d473e4493" providerId="ADAL" clId="{1CB86BE9-A34B-4F76-AAE3-2F782FA1B17D}" dt="2021-06-01T12:44:29.376" v="289"/>
          <ac:spMkLst>
            <pc:docMk/>
            <pc:sldMk cId="2453225323" sldId="284"/>
            <ac:spMk id="4" creationId="{7091260C-3766-4836-ADAF-0BA87DC4674E}"/>
          </ac:spMkLst>
        </pc:spChg>
        <pc:spChg chg="mod">
          <ac:chgData name="May Oliver" userId="ed854681-2e5e-4be4-8bd5-ef2d473e4493" providerId="ADAL" clId="{1CB86BE9-A34B-4F76-AAE3-2F782FA1B17D}" dt="2021-06-01T12:44:29.376" v="289"/>
          <ac:spMkLst>
            <pc:docMk/>
            <pc:sldMk cId="2453225323" sldId="284"/>
            <ac:spMk id="5" creationId="{65A629E3-9C24-4FDC-A2BE-6F412850C662}"/>
          </ac:spMkLst>
        </pc:spChg>
        <pc:spChg chg="del">
          <ac:chgData name="May Oliver" userId="ed854681-2e5e-4be4-8bd5-ef2d473e4493" providerId="ADAL" clId="{1CB86BE9-A34B-4F76-AAE3-2F782FA1B17D}" dt="2021-06-01T12:44:29.376" v="289"/>
          <ac:spMkLst>
            <pc:docMk/>
            <pc:sldMk cId="2453225323" sldId="284"/>
            <ac:spMk id="6" creationId="{9F8C492F-9225-498F-B455-B03E69536ED3}"/>
          </ac:spMkLst>
        </pc:spChg>
        <pc:spChg chg="add del mod">
          <ac:chgData name="May Oliver" userId="ed854681-2e5e-4be4-8bd5-ef2d473e4493" providerId="ADAL" clId="{1CB86BE9-A34B-4F76-AAE3-2F782FA1B17D}" dt="2021-06-01T12:44:36.528" v="290"/>
          <ac:spMkLst>
            <pc:docMk/>
            <pc:sldMk cId="2453225323" sldId="284"/>
            <ac:spMk id="7" creationId="{5E1F3387-4A71-4AF1-B0F5-61BD14F44B0A}"/>
          </ac:spMkLst>
        </pc:spChg>
        <pc:spChg chg="add del mod">
          <ac:chgData name="May Oliver" userId="ed854681-2e5e-4be4-8bd5-ef2d473e4493" providerId="ADAL" clId="{1CB86BE9-A34B-4F76-AAE3-2F782FA1B17D}" dt="2021-06-01T12:44:36.528" v="290"/>
          <ac:spMkLst>
            <pc:docMk/>
            <pc:sldMk cId="2453225323" sldId="284"/>
            <ac:spMk id="8" creationId="{26082278-4997-4E35-B9E6-41D914053D39}"/>
          </ac:spMkLst>
        </pc:spChg>
        <pc:spChg chg="add mod">
          <ac:chgData name="May Oliver" userId="ed854681-2e5e-4be4-8bd5-ef2d473e4493" providerId="ADAL" clId="{1CB86BE9-A34B-4F76-AAE3-2F782FA1B17D}" dt="2021-06-01T12:44:41.108" v="312" actId="20577"/>
          <ac:spMkLst>
            <pc:docMk/>
            <pc:sldMk cId="2453225323" sldId="284"/>
            <ac:spMk id="9" creationId="{E4207FDA-0CF2-4A1B-8F89-76AEDEDBDCA3}"/>
          </ac:spMkLst>
        </pc:spChg>
        <pc:spChg chg="add mod">
          <ac:chgData name="May Oliver" userId="ed854681-2e5e-4be4-8bd5-ef2d473e4493" providerId="ADAL" clId="{1CB86BE9-A34B-4F76-AAE3-2F782FA1B17D}" dt="2021-06-01T12:44:36.528" v="290"/>
          <ac:spMkLst>
            <pc:docMk/>
            <pc:sldMk cId="2453225323" sldId="284"/>
            <ac:spMk id="10" creationId="{DFA47494-7AB0-4E21-A486-2C4A93FCBED3}"/>
          </ac:spMkLst>
        </pc:spChg>
      </pc:sldChg>
      <pc:sldChg chg="addSp delSp modSp add mod">
        <pc:chgData name="May Oliver" userId="ed854681-2e5e-4be4-8bd5-ef2d473e4493" providerId="ADAL" clId="{1CB86BE9-A34B-4F76-AAE3-2F782FA1B17D}" dt="2021-06-07T19:16:13.887" v="3309" actId="207"/>
        <pc:sldMkLst>
          <pc:docMk/>
          <pc:sldMk cId="1397801685" sldId="285"/>
        </pc:sldMkLst>
        <pc:spChg chg="mod">
          <ac:chgData name="May Oliver" userId="ed854681-2e5e-4be4-8bd5-ef2d473e4493" providerId="ADAL" clId="{1CB86BE9-A34B-4F76-AAE3-2F782FA1B17D}" dt="2021-06-03T07:39:05.801" v="372" actId="20577"/>
          <ac:spMkLst>
            <pc:docMk/>
            <pc:sldMk cId="1397801685" sldId="285"/>
            <ac:spMk id="2" creationId="{F04BCA9E-7356-403C-9390-794A0DA39BE6}"/>
          </ac:spMkLst>
        </pc:spChg>
        <pc:spChg chg="add del mod">
          <ac:chgData name="May Oliver" userId="ed854681-2e5e-4be4-8bd5-ef2d473e4493" providerId="ADAL" clId="{1CB86BE9-A34B-4F76-AAE3-2F782FA1B17D}" dt="2021-06-07T19:08:19.832" v="3266"/>
          <ac:spMkLst>
            <pc:docMk/>
            <pc:sldMk cId="1397801685" sldId="285"/>
            <ac:spMk id="3" creationId="{581FB62C-A116-4609-BC71-B5EBF3401A12}"/>
          </ac:spMkLst>
        </pc:spChg>
        <pc:spChg chg="add del mod">
          <ac:chgData name="May Oliver" userId="ed854681-2e5e-4be4-8bd5-ef2d473e4493" providerId="ADAL" clId="{1CB86BE9-A34B-4F76-AAE3-2F782FA1B17D}" dt="2021-06-07T19:11:19.034" v="3294" actId="478"/>
          <ac:spMkLst>
            <pc:docMk/>
            <pc:sldMk cId="1397801685" sldId="285"/>
            <ac:spMk id="6" creationId="{74E9F004-C118-47CB-955E-EB8A6E9C4CB7}"/>
          </ac:spMkLst>
        </pc:spChg>
        <pc:spChg chg="add mod">
          <ac:chgData name="May Oliver" userId="ed854681-2e5e-4be4-8bd5-ef2d473e4493" providerId="ADAL" clId="{1CB86BE9-A34B-4F76-AAE3-2F782FA1B17D}" dt="2021-06-07T19:15:28.164" v="3308" actId="20577"/>
          <ac:spMkLst>
            <pc:docMk/>
            <pc:sldMk cId="1397801685" sldId="285"/>
            <ac:spMk id="9" creationId="{EABCC60D-8AC6-4654-B04F-7B4D5E424529}"/>
          </ac:spMkLst>
        </pc:spChg>
        <pc:graphicFrameChg chg="add del mod">
          <ac:chgData name="May Oliver" userId="ed854681-2e5e-4be4-8bd5-ef2d473e4493" providerId="ADAL" clId="{1CB86BE9-A34B-4F76-AAE3-2F782FA1B17D}" dt="2021-06-07T19:08:19.365" v="3265"/>
          <ac:graphicFrameMkLst>
            <pc:docMk/>
            <pc:sldMk cId="1397801685" sldId="285"/>
            <ac:graphicFrameMk id="7" creationId="{4FD41B6E-4900-4B5D-A629-9FE7BAA6B2A5}"/>
          </ac:graphicFrameMkLst>
        </pc:graphicFrameChg>
        <pc:graphicFrameChg chg="add mod modGraphic">
          <ac:chgData name="May Oliver" userId="ed854681-2e5e-4be4-8bd5-ef2d473e4493" providerId="ADAL" clId="{1CB86BE9-A34B-4F76-AAE3-2F782FA1B17D}" dt="2021-06-07T19:16:13.887" v="3309" actId="207"/>
          <ac:graphicFrameMkLst>
            <pc:docMk/>
            <pc:sldMk cId="1397801685" sldId="285"/>
            <ac:graphicFrameMk id="8" creationId="{94DACF97-4746-4DEF-8F38-AE29C966E94C}"/>
          </ac:graphicFrameMkLst>
        </pc:graphicFrameChg>
      </pc:sldChg>
      <pc:sldChg chg="modSp new mod ord">
        <pc:chgData name="May Oliver" userId="ed854681-2e5e-4be4-8bd5-ef2d473e4493" providerId="ADAL" clId="{1CB86BE9-A34B-4F76-AAE3-2F782FA1B17D}" dt="2021-06-08T07:19:48.729" v="6818" actId="6549"/>
        <pc:sldMkLst>
          <pc:docMk/>
          <pc:sldMk cId="2225724662" sldId="286"/>
        </pc:sldMkLst>
        <pc:spChg chg="mod">
          <ac:chgData name="May Oliver" userId="ed854681-2e5e-4be4-8bd5-ef2d473e4493" providerId="ADAL" clId="{1CB86BE9-A34B-4F76-AAE3-2F782FA1B17D}" dt="2021-06-03T07:53:10.499" v="447" actId="20577"/>
          <ac:spMkLst>
            <pc:docMk/>
            <pc:sldMk cId="2225724662" sldId="286"/>
            <ac:spMk id="2" creationId="{D6226FA0-5361-40A5-A288-1BC644C31735}"/>
          </ac:spMkLst>
        </pc:spChg>
        <pc:spChg chg="mod">
          <ac:chgData name="May Oliver" userId="ed854681-2e5e-4be4-8bd5-ef2d473e4493" providerId="ADAL" clId="{1CB86BE9-A34B-4F76-AAE3-2F782FA1B17D}" dt="2021-06-08T07:19:48.729" v="6818" actId="6549"/>
          <ac:spMkLst>
            <pc:docMk/>
            <pc:sldMk cId="2225724662" sldId="286"/>
            <ac:spMk id="3" creationId="{F1CC9E29-CB67-4BA4-A775-EB7A76E0A007}"/>
          </ac:spMkLst>
        </pc:spChg>
        <pc:spChg chg="mod">
          <ac:chgData name="May Oliver" userId="ed854681-2e5e-4be4-8bd5-ef2d473e4493" providerId="ADAL" clId="{1CB86BE9-A34B-4F76-AAE3-2F782FA1B17D}" dt="2021-06-03T07:53:03.054" v="414" actId="20577"/>
          <ac:spMkLst>
            <pc:docMk/>
            <pc:sldMk cId="2225724662" sldId="286"/>
            <ac:spMk id="6" creationId="{F1078D66-8A9F-4C5C-9DAF-28C71BB6498F}"/>
          </ac:spMkLst>
        </pc:spChg>
      </pc:sldChg>
      <pc:sldChg chg="modSp add mod">
        <pc:chgData name="May Oliver" userId="ed854681-2e5e-4be4-8bd5-ef2d473e4493" providerId="ADAL" clId="{1CB86BE9-A34B-4F76-AAE3-2F782FA1B17D}" dt="2021-06-08T06:47:58.837" v="6524" actId="13926"/>
        <pc:sldMkLst>
          <pc:docMk/>
          <pc:sldMk cId="3448652885" sldId="287"/>
        </pc:sldMkLst>
        <pc:spChg chg="mod">
          <ac:chgData name="May Oliver" userId="ed854681-2e5e-4be4-8bd5-ef2d473e4493" providerId="ADAL" clId="{1CB86BE9-A34B-4F76-AAE3-2F782FA1B17D}" dt="2021-06-03T07:53:44.691" v="453" actId="27636"/>
          <ac:spMkLst>
            <pc:docMk/>
            <pc:sldMk cId="3448652885" sldId="287"/>
            <ac:spMk id="2" creationId="{D6226FA0-5361-40A5-A288-1BC644C31735}"/>
          </ac:spMkLst>
        </pc:spChg>
        <pc:spChg chg="mod">
          <ac:chgData name="May Oliver" userId="ed854681-2e5e-4be4-8bd5-ef2d473e4493" providerId="ADAL" clId="{1CB86BE9-A34B-4F76-AAE3-2F782FA1B17D}" dt="2021-06-08T06:47:58.837" v="6524" actId="13926"/>
          <ac:spMkLst>
            <pc:docMk/>
            <pc:sldMk cId="3448652885" sldId="287"/>
            <ac:spMk id="3" creationId="{F1CC9E29-CB67-4BA4-A775-EB7A76E0A007}"/>
          </ac:spMkLst>
        </pc:spChg>
      </pc:sldChg>
      <pc:sldChg chg="modSp add mod ord">
        <pc:chgData name="May Oliver" userId="ed854681-2e5e-4be4-8bd5-ef2d473e4493" providerId="ADAL" clId="{1CB86BE9-A34B-4F76-AAE3-2F782FA1B17D}" dt="2021-06-08T06:15:41.056" v="5231" actId="21"/>
        <pc:sldMkLst>
          <pc:docMk/>
          <pc:sldMk cId="589787565" sldId="288"/>
        </pc:sldMkLst>
        <pc:spChg chg="mod">
          <ac:chgData name="May Oliver" userId="ed854681-2e5e-4be4-8bd5-ef2d473e4493" providerId="ADAL" clId="{1CB86BE9-A34B-4F76-AAE3-2F782FA1B17D}" dt="2021-06-08T06:11:39.707" v="4785" actId="20577"/>
          <ac:spMkLst>
            <pc:docMk/>
            <pc:sldMk cId="589787565" sldId="288"/>
            <ac:spMk id="2" creationId="{D6226FA0-5361-40A5-A288-1BC644C31735}"/>
          </ac:spMkLst>
        </pc:spChg>
        <pc:spChg chg="mod">
          <ac:chgData name="May Oliver" userId="ed854681-2e5e-4be4-8bd5-ef2d473e4493" providerId="ADAL" clId="{1CB86BE9-A34B-4F76-AAE3-2F782FA1B17D}" dt="2021-06-08T06:15:41.056" v="5231" actId="21"/>
          <ac:spMkLst>
            <pc:docMk/>
            <pc:sldMk cId="589787565" sldId="288"/>
            <ac:spMk id="3" creationId="{F1CC9E29-CB67-4BA4-A775-EB7A76E0A007}"/>
          </ac:spMkLst>
        </pc:spChg>
        <pc:spChg chg="mod">
          <ac:chgData name="May Oliver" userId="ed854681-2e5e-4be4-8bd5-ef2d473e4493" providerId="ADAL" clId="{1CB86BE9-A34B-4F76-AAE3-2F782FA1B17D}" dt="2021-06-08T06:09:54.188" v="4677" actId="20577"/>
          <ac:spMkLst>
            <pc:docMk/>
            <pc:sldMk cId="589787565" sldId="288"/>
            <ac:spMk id="6" creationId="{F1078D66-8A9F-4C5C-9DAF-28C71BB6498F}"/>
          </ac:spMkLst>
        </pc:spChg>
      </pc:sldChg>
      <pc:sldChg chg="modSp new del mod">
        <pc:chgData name="May Oliver" userId="ed854681-2e5e-4be4-8bd5-ef2d473e4493" providerId="ADAL" clId="{1CB86BE9-A34B-4F76-AAE3-2F782FA1B17D}" dt="2021-06-03T14:50:15.918" v="1326" actId="47"/>
        <pc:sldMkLst>
          <pc:docMk/>
          <pc:sldMk cId="1840010190" sldId="289"/>
        </pc:sldMkLst>
        <pc:spChg chg="mod">
          <ac:chgData name="May Oliver" userId="ed854681-2e5e-4be4-8bd5-ef2d473e4493" providerId="ADAL" clId="{1CB86BE9-A34B-4F76-AAE3-2F782FA1B17D}" dt="2021-06-03T08:16:09.699" v="705" actId="20577"/>
          <ac:spMkLst>
            <pc:docMk/>
            <pc:sldMk cId="1840010190" sldId="289"/>
            <ac:spMk id="2" creationId="{06C58FF9-3210-4BF0-A7B7-A58F6393A6B0}"/>
          </ac:spMkLst>
        </pc:spChg>
        <pc:spChg chg="mod">
          <ac:chgData name="May Oliver" userId="ed854681-2e5e-4be4-8bd5-ef2d473e4493" providerId="ADAL" clId="{1CB86BE9-A34B-4F76-AAE3-2F782FA1B17D}" dt="2021-06-03T08:16:46.412" v="712" actId="13926"/>
          <ac:spMkLst>
            <pc:docMk/>
            <pc:sldMk cId="1840010190" sldId="289"/>
            <ac:spMk id="3" creationId="{ADEC5FFA-8BFA-451C-AB5A-0C1775B968E6}"/>
          </ac:spMkLst>
        </pc:spChg>
      </pc:sldChg>
      <pc:sldChg chg="addSp delSp modSp add mod">
        <pc:chgData name="May Oliver" userId="ed854681-2e5e-4be4-8bd5-ef2d473e4493" providerId="ADAL" clId="{1CB86BE9-A34B-4F76-AAE3-2F782FA1B17D}" dt="2021-06-03T14:54:22.789" v="1416" actId="20577"/>
        <pc:sldMkLst>
          <pc:docMk/>
          <pc:sldMk cId="3054855670" sldId="290"/>
        </pc:sldMkLst>
        <pc:spChg chg="mod">
          <ac:chgData name="May Oliver" userId="ed854681-2e5e-4be4-8bd5-ef2d473e4493" providerId="ADAL" clId="{1CB86BE9-A34B-4F76-AAE3-2F782FA1B17D}" dt="2021-06-03T14:45:56.440" v="897" actId="20577"/>
          <ac:spMkLst>
            <pc:docMk/>
            <pc:sldMk cId="3054855670" sldId="290"/>
            <ac:spMk id="2" creationId="{D6226FA0-5361-40A5-A288-1BC644C31735}"/>
          </ac:spMkLst>
        </pc:spChg>
        <pc:spChg chg="mod">
          <ac:chgData name="May Oliver" userId="ed854681-2e5e-4be4-8bd5-ef2d473e4493" providerId="ADAL" clId="{1CB86BE9-A34B-4F76-AAE3-2F782FA1B17D}" dt="2021-06-03T14:54:22.789" v="1416" actId="20577"/>
          <ac:spMkLst>
            <pc:docMk/>
            <pc:sldMk cId="3054855670" sldId="290"/>
            <ac:spMk id="3" creationId="{F1CC9E29-CB67-4BA4-A775-EB7A76E0A007}"/>
          </ac:spMkLst>
        </pc:spChg>
        <pc:picChg chg="add del mod">
          <ac:chgData name="May Oliver" userId="ed854681-2e5e-4be4-8bd5-ef2d473e4493" providerId="ADAL" clId="{1CB86BE9-A34B-4F76-AAE3-2F782FA1B17D}" dt="2021-06-03T14:52:58.836" v="1383" actId="931"/>
          <ac:picMkLst>
            <pc:docMk/>
            <pc:sldMk cId="3054855670" sldId="290"/>
            <ac:picMk id="8" creationId="{4F231682-43A1-44CF-B7C9-D344118E1461}"/>
          </ac:picMkLst>
        </pc:picChg>
      </pc:sldChg>
      <pc:sldChg chg="modSp mod">
        <pc:chgData name="May Oliver" userId="ed854681-2e5e-4be4-8bd5-ef2d473e4493" providerId="ADAL" clId="{1CB86BE9-A34B-4F76-AAE3-2F782FA1B17D}" dt="2021-06-07T13:57:02.804" v="2895" actId="20577"/>
        <pc:sldMkLst>
          <pc:docMk/>
          <pc:sldMk cId="2685545949" sldId="291"/>
        </pc:sldMkLst>
        <pc:spChg chg="mod">
          <ac:chgData name="May Oliver" userId="ed854681-2e5e-4be4-8bd5-ef2d473e4493" providerId="ADAL" clId="{1CB86BE9-A34B-4F76-AAE3-2F782FA1B17D}" dt="2021-06-07T13:57:02.804" v="2895" actId="20577"/>
          <ac:spMkLst>
            <pc:docMk/>
            <pc:sldMk cId="2685545949" sldId="291"/>
            <ac:spMk id="3" creationId="{581FB62C-A116-4609-BC71-B5EBF3401A12}"/>
          </ac:spMkLst>
        </pc:spChg>
      </pc:sldChg>
      <pc:sldChg chg="modSp add mod">
        <pc:chgData name="May Oliver" userId="ed854681-2e5e-4be4-8bd5-ef2d473e4493" providerId="ADAL" clId="{1CB86BE9-A34B-4F76-AAE3-2F782FA1B17D}" dt="2021-06-07T15:03:28.702" v="3260" actId="20577"/>
        <pc:sldMkLst>
          <pc:docMk/>
          <pc:sldMk cId="3811986983" sldId="292"/>
        </pc:sldMkLst>
        <pc:spChg chg="mod">
          <ac:chgData name="May Oliver" userId="ed854681-2e5e-4be4-8bd5-ef2d473e4493" providerId="ADAL" clId="{1CB86BE9-A34B-4F76-AAE3-2F782FA1B17D}" dt="2021-06-07T15:02:43.577" v="3244" actId="20577"/>
          <ac:spMkLst>
            <pc:docMk/>
            <pc:sldMk cId="3811986983" sldId="292"/>
            <ac:spMk id="2" creationId="{D6226FA0-5361-40A5-A288-1BC644C31735}"/>
          </ac:spMkLst>
        </pc:spChg>
        <pc:spChg chg="mod">
          <ac:chgData name="May Oliver" userId="ed854681-2e5e-4be4-8bd5-ef2d473e4493" providerId="ADAL" clId="{1CB86BE9-A34B-4F76-AAE3-2F782FA1B17D}" dt="2021-06-07T15:03:28.702" v="3260" actId="20577"/>
          <ac:spMkLst>
            <pc:docMk/>
            <pc:sldMk cId="3811986983" sldId="292"/>
            <ac:spMk id="3" creationId="{F1CC9E29-CB67-4BA4-A775-EB7A76E0A007}"/>
          </ac:spMkLst>
        </pc:spChg>
      </pc:sldChg>
      <pc:sldChg chg="modSp add mod ord">
        <pc:chgData name="May Oliver" userId="ed854681-2e5e-4be4-8bd5-ef2d473e4493" providerId="ADAL" clId="{1CB86BE9-A34B-4F76-AAE3-2F782FA1B17D}" dt="2021-06-07T10:04:09.425" v="2474" actId="20577"/>
        <pc:sldMkLst>
          <pc:docMk/>
          <pc:sldMk cId="3614616887" sldId="293"/>
        </pc:sldMkLst>
        <pc:spChg chg="mod">
          <ac:chgData name="May Oliver" userId="ed854681-2e5e-4be4-8bd5-ef2d473e4493" providerId="ADAL" clId="{1CB86BE9-A34B-4F76-AAE3-2F782FA1B17D}" dt="2021-06-07T10:04:09.425" v="2474" actId="20577"/>
          <ac:spMkLst>
            <pc:docMk/>
            <pc:sldMk cId="3614616887" sldId="293"/>
            <ac:spMk id="3" creationId="{F1CC9E29-CB67-4BA4-A775-EB7A76E0A007}"/>
          </ac:spMkLst>
        </pc:spChg>
        <pc:spChg chg="mod">
          <ac:chgData name="May Oliver" userId="ed854681-2e5e-4be4-8bd5-ef2d473e4493" providerId="ADAL" clId="{1CB86BE9-A34B-4F76-AAE3-2F782FA1B17D}" dt="2021-06-07T09:58:25.921" v="1945" actId="20577"/>
          <ac:spMkLst>
            <pc:docMk/>
            <pc:sldMk cId="3614616887" sldId="293"/>
            <ac:spMk id="6" creationId="{F1078D66-8A9F-4C5C-9DAF-28C71BB6498F}"/>
          </ac:spMkLst>
        </pc:spChg>
      </pc:sldChg>
      <pc:sldChg chg="modSp new del mod">
        <pc:chgData name="May Oliver" userId="ed854681-2e5e-4be4-8bd5-ef2d473e4493" providerId="ADAL" clId="{1CB86BE9-A34B-4F76-AAE3-2F782FA1B17D}" dt="2021-06-07T10:05:12.310" v="2508" actId="2696"/>
        <pc:sldMkLst>
          <pc:docMk/>
          <pc:sldMk cId="623669876" sldId="294"/>
        </pc:sldMkLst>
        <pc:spChg chg="mod">
          <ac:chgData name="May Oliver" userId="ed854681-2e5e-4be4-8bd5-ef2d473e4493" providerId="ADAL" clId="{1CB86BE9-A34B-4F76-AAE3-2F782FA1B17D}" dt="2021-06-07T10:05:07.510" v="2507" actId="5793"/>
          <ac:spMkLst>
            <pc:docMk/>
            <pc:sldMk cId="623669876" sldId="294"/>
            <ac:spMk id="3" creationId="{F84314BA-330B-4984-A2FA-DB852337E32B}"/>
          </ac:spMkLst>
        </pc:spChg>
      </pc:sldChg>
      <pc:sldChg chg="modSp add mod">
        <pc:chgData name="May Oliver" userId="ed854681-2e5e-4be4-8bd5-ef2d473e4493" providerId="ADAL" clId="{1CB86BE9-A34B-4F76-AAE3-2F782FA1B17D}" dt="2021-06-08T06:33:42.056" v="6458" actId="20577"/>
        <pc:sldMkLst>
          <pc:docMk/>
          <pc:sldMk cId="2353475042" sldId="294"/>
        </pc:sldMkLst>
        <pc:spChg chg="mod">
          <ac:chgData name="May Oliver" userId="ed854681-2e5e-4be4-8bd5-ef2d473e4493" providerId="ADAL" clId="{1CB86BE9-A34B-4F76-AAE3-2F782FA1B17D}" dt="2021-06-08T06:33:42.056" v="6458" actId="20577"/>
          <ac:spMkLst>
            <pc:docMk/>
            <pc:sldMk cId="2353475042" sldId="294"/>
            <ac:spMk id="3" creationId="{F1CC9E29-CB67-4BA4-A775-EB7A76E0A007}"/>
          </ac:spMkLst>
        </pc:spChg>
      </pc:sldChg>
      <pc:sldChg chg="addSp delSp modSp new mod">
        <pc:chgData name="May Oliver" userId="ed854681-2e5e-4be4-8bd5-ef2d473e4493" providerId="ADAL" clId="{1CB86BE9-A34B-4F76-AAE3-2F782FA1B17D}" dt="2021-06-07T10:21:17.868" v="2642"/>
        <pc:sldMkLst>
          <pc:docMk/>
          <pc:sldMk cId="2839131588" sldId="295"/>
        </pc:sldMkLst>
        <pc:spChg chg="del">
          <ac:chgData name="May Oliver" userId="ed854681-2e5e-4be4-8bd5-ef2d473e4493" providerId="ADAL" clId="{1CB86BE9-A34B-4F76-AAE3-2F782FA1B17D}" dt="2021-06-07T10:20:45.760" v="2623"/>
          <ac:spMkLst>
            <pc:docMk/>
            <pc:sldMk cId="2839131588" sldId="295"/>
            <ac:spMk id="2" creationId="{FB2E0353-FF9B-4547-9A13-BD4C24C8A2AF}"/>
          </ac:spMkLst>
        </pc:spChg>
        <pc:spChg chg="del">
          <ac:chgData name="May Oliver" userId="ed854681-2e5e-4be4-8bd5-ef2d473e4493" providerId="ADAL" clId="{1CB86BE9-A34B-4F76-AAE3-2F782FA1B17D}" dt="2021-06-07T10:20:45.760" v="2623"/>
          <ac:spMkLst>
            <pc:docMk/>
            <pc:sldMk cId="2839131588" sldId="295"/>
            <ac:spMk id="3" creationId="{AC46C531-FFCC-438E-8A9C-143627793D94}"/>
          </ac:spMkLst>
        </pc:spChg>
        <pc:spChg chg="mod">
          <ac:chgData name="May Oliver" userId="ed854681-2e5e-4be4-8bd5-ef2d473e4493" providerId="ADAL" clId="{1CB86BE9-A34B-4F76-AAE3-2F782FA1B17D}" dt="2021-06-07T10:20:45.760" v="2623"/>
          <ac:spMkLst>
            <pc:docMk/>
            <pc:sldMk cId="2839131588" sldId="295"/>
            <ac:spMk id="4" creationId="{C7686FAF-A7E9-4AF4-A1B6-4CECC76B8038}"/>
          </ac:spMkLst>
        </pc:spChg>
        <pc:spChg chg="mod">
          <ac:chgData name="May Oliver" userId="ed854681-2e5e-4be4-8bd5-ef2d473e4493" providerId="ADAL" clId="{1CB86BE9-A34B-4F76-AAE3-2F782FA1B17D}" dt="2021-06-07T10:20:45.760" v="2623"/>
          <ac:spMkLst>
            <pc:docMk/>
            <pc:sldMk cId="2839131588" sldId="295"/>
            <ac:spMk id="5" creationId="{0E300CC3-7E15-4177-B2A8-E2021434FF40}"/>
          </ac:spMkLst>
        </pc:spChg>
        <pc:spChg chg="del">
          <ac:chgData name="May Oliver" userId="ed854681-2e5e-4be4-8bd5-ef2d473e4493" providerId="ADAL" clId="{1CB86BE9-A34B-4F76-AAE3-2F782FA1B17D}" dt="2021-06-07T10:20:45.760" v="2623"/>
          <ac:spMkLst>
            <pc:docMk/>
            <pc:sldMk cId="2839131588" sldId="295"/>
            <ac:spMk id="6" creationId="{D87A0814-9EBC-4F54-9158-D1B08FFA3CC2}"/>
          </ac:spMkLst>
        </pc:spChg>
        <pc:spChg chg="add mod">
          <ac:chgData name="May Oliver" userId="ed854681-2e5e-4be4-8bd5-ef2d473e4493" providerId="ADAL" clId="{1CB86BE9-A34B-4F76-AAE3-2F782FA1B17D}" dt="2021-06-07T10:21:17.868" v="2642"/>
          <ac:spMkLst>
            <pc:docMk/>
            <pc:sldMk cId="2839131588" sldId="295"/>
            <ac:spMk id="7" creationId="{B441E985-7F28-4836-9C55-C531D9BDAB34}"/>
          </ac:spMkLst>
        </pc:spChg>
        <pc:spChg chg="add del mod">
          <ac:chgData name="May Oliver" userId="ed854681-2e5e-4be4-8bd5-ef2d473e4493" providerId="ADAL" clId="{1CB86BE9-A34B-4F76-AAE3-2F782FA1B17D}" dt="2021-06-07T10:21:17.868" v="2642"/>
          <ac:spMkLst>
            <pc:docMk/>
            <pc:sldMk cId="2839131588" sldId="295"/>
            <ac:spMk id="8" creationId="{19CAD184-C38A-48C2-A536-3FB17E7A30DA}"/>
          </ac:spMkLst>
        </pc:spChg>
        <pc:spChg chg="add mod">
          <ac:chgData name="May Oliver" userId="ed854681-2e5e-4be4-8bd5-ef2d473e4493" providerId="ADAL" clId="{1CB86BE9-A34B-4F76-AAE3-2F782FA1B17D}" dt="2021-06-07T10:21:17.868" v="2642"/>
          <ac:spMkLst>
            <pc:docMk/>
            <pc:sldMk cId="2839131588" sldId="295"/>
            <ac:spMk id="9" creationId="{CDE86BE0-4847-4D54-8277-2C438F05CB0F}"/>
          </ac:spMkLst>
        </pc:spChg>
      </pc:sldChg>
      <pc:sldChg chg="addSp delSp modSp new mod">
        <pc:chgData name="May Oliver" userId="ed854681-2e5e-4be4-8bd5-ef2d473e4493" providerId="ADAL" clId="{1CB86BE9-A34B-4F76-AAE3-2F782FA1B17D}" dt="2021-06-08T06:55:04.072" v="6673" actId="20577"/>
        <pc:sldMkLst>
          <pc:docMk/>
          <pc:sldMk cId="1064028733" sldId="296"/>
        </pc:sldMkLst>
        <pc:spChg chg="del">
          <ac:chgData name="May Oliver" userId="ed854681-2e5e-4be4-8bd5-ef2d473e4493" providerId="ADAL" clId="{1CB86BE9-A34B-4F76-AAE3-2F782FA1B17D}" dt="2021-06-07T10:21:07.902" v="2641"/>
          <ac:spMkLst>
            <pc:docMk/>
            <pc:sldMk cId="1064028733" sldId="296"/>
            <ac:spMk id="2" creationId="{BD1C7B52-596A-4656-AB98-0FB17888FDD8}"/>
          </ac:spMkLst>
        </pc:spChg>
        <pc:spChg chg="del">
          <ac:chgData name="May Oliver" userId="ed854681-2e5e-4be4-8bd5-ef2d473e4493" providerId="ADAL" clId="{1CB86BE9-A34B-4F76-AAE3-2F782FA1B17D}" dt="2021-06-07T10:21:07.902" v="2641"/>
          <ac:spMkLst>
            <pc:docMk/>
            <pc:sldMk cId="1064028733" sldId="296"/>
            <ac:spMk id="3" creationId="{E9FC4DC0-D5CA-4D45-B54F-277BC9C0F286}"/>
          </ac:spMkLst>
        </pc:spChg>
        <pc:spChg chg="add mod">
          <ac:chgData name="May Oliver" userId="ed854681-2e5e-4be4-8bd5-ef2d473e4493" providerId="ADAL" clId="{1CB86BE9-A34B-4F76-AAE3-2F782FA1B17D}" dt="2021-06-07T14:35:50.827" v="3017" actId="20577"/>
          <ac:spMkLst>
            <pc:docMk/>
            <pc:sldMk cId="1064028733" sldId="296"/>
            <ac:spMk id="4" creationId="{1A19C632-AE52-438F-883B-A103DA3E1AAC}"/>
          </ac:spMkLst>
        </pc:spChg>
        <pc:spChg chg="add mod">
          <ac:chgData name="May Oliver" userId="ed854681-2e5e-4be4-8bd5-ef2d473e4493" providerId="ADAL" clId="{1CB86BE9-A34B-4F76-AAE3-2F782FA1B17D}" dt="2021-06-08T06:55:04.072" v="6673" actId="20577"/>
          <ac:spMkLst>
            <pc:docMk/>
            <pc:sldMk cId="1064028733" sldId="296"/>
            <ac:spMk id="5" creationId="{13E83B46-24CB-47C8-BE2E-E27387077C05}"/>
          </ac:spMkLst>
        </pc:spChg>
        <pc:spChg chg="add mod">
          <ac:chgData name="May Oliver" userId="ed854681-2e5e-4be4-8bd5-ef2d473e4493" providerId="ADAL" clId="{1CB86BE9-A34B-4F76-AAE3-2F782FA1B17D}" dt="2021-06-07T19:37:17.392" v="3735" actId="20577"/>
          <ac:spMkLst>
            <pc:docMk/>
            <pc:sldMk cId="1064028733" sldId="296"/>
            <ac:spMk id="6" creationId="{26BE4BD7-09C3-493E-8823-E8BEBC4E1C94}"/>
          </ac:spMkLst>
        </pc:spChg>
      </pc:sldChg>
      <pc:sldChg chg="modSp new mod">
        <pc:chgData name="May Oliver" userId="ed854681-2e5e-4be4-8bd5-ef2d473e4493" providerId="ADAL" clId="{1CB86BE9-A34B-4F76-AAE3-2F782FA1B17D}" dt="2021-06-08T06:17:13.047" v="5338" actId="313"/>
        <pc:sldMkLst>
          <pc:docMk/>
          <pc:sldMk cId="511387056" sldId="297"/>
        </pc:sldMkLst>
        <pc:spChg chg="mod">
          <ac:chgData name="May Oliver" userId="ed854681-2e5e-4be4-8bd5-ef2d473e4493" providerId="ADAL" clId="{1CB86BE9-A34B-4F76-AAE3-2F782FA1B17D}" dt="2021-06-07T13:44:11.133" v="2667" actId="20577"/>
          <ac:spMkLst>
            <pc:docMk/>
            <pc:sldMk cId="511387056" sldId="297"/>
            <ac:spMk id="2" creationId="{6CB6D971-1D02-4AB6-8CDC-C6E77FDB00F8}"/>
          </ac:spMkLst>
        </pc:spChg>
        <pc:spChg chg="mod">
          <ac:chgData name="May Oliver" userId="ed854681-2e5e-4be4-8bd5-ef2d473e4493" providerId="ADAL" clId="{1CB86BE9-A34B-4F76-AAE3-2F782FA1B17D}" dt="2021-06-08T06:17:09.718" v="5337" actId="20577"/>
          <ac:spMkLst>
            <pc:docMk/>
            <pc:sldMk cId="511387056" sldId="297"/>
            <ac:spMk id="3" creationId="{9F7E8275-1099-4F05-AD60-AC03DB752BA6}"/>
          </ac:spMkLst>
        </pc:spChg>
        <pc:spChg chg="mod">
          <ac:chgData name="May Oliver" userId="ed854681-2e5e-4be4-8bd5-ef2d473e4493" providerId="ADAL" clId="{1CB86BE9-A34B-4F76-AAE3-2F782FA1B17D}" dt="2021-06-08T06:17:13.047" v="5338" actId="313"/>
          <ac:spMkLst>
            <pc:docMk/>
            <pc:sldMk cId="511387056" sldId="297"/>
            <ac:spMk id="6" creationId="{7AC261EE-36A8-46D5-892D-B0791F417186}"/>
          </ac:spMkLst>
        </pc:spChg>
      </pc:sldChg>
      <pc:sldChg chg="modSp add mod">
        <pc:chgData name="May Oliver" userId="ed854681-2e5e-4be4-8bd5-ef2d473e4493" providerId="ADAL" clId="{1CB86BE9-A34B-4F76-AAE3-2F782FA1B17D}" dt="2021-06-08T06:55:16.817" v="6688" actId="20577"/>
        <pc:sldMkLst>
          <pc:docMk/>
          <pc:sldMk cId="1503527343" sldId="298"/>
        </pc:sldMkLst>
        <pc:spChg chg="mod">
          <ac:chgData name="May Oliver" userId="ed854681-2e5e-4be4-8bd5-ef2d473e4493" providerId="ADAL" clId="{1CB86BE9-A34B-4F76-AAE3-2F782FA1B17D}" dt="2021-06-07T14:32:43.430" v="2940" actId="20577"/>
          <ac:spMkLst>
            <pc:docMk/>
            <pc:sldMk cId="1503527343" sldId="298"/>
            <ac:spMk id="4" creationId="{1A19C632-AE52-438F-883B-A103DA3E1AAC}"/>
          </ac:spMkLst>
        </pc:spChg>
        <pc:spChg chg="mod">
          <ac:chgData name="May Oliver" userId="ed854681-2e5e-4be4-8bd5-ef2d473e4493" providerId="ADAL" clId="{1CB86BE9-A34B-4F76-AAE3-2F782FA1B17D}" dt="2021-06-08T06:55:16.817" v="6688" actId="20577"/>
          <ac:spMkLst>
            <pc:docMk/>
            <pc:sldMk cId="1503527343" sldId="298"/>
            <ac:spMk id="5" creationId="{13E83B46-24CB-47C8-BE2E-E27387077C05}"/>
          </ac:spMkLst>
        </pc:spChg>
        <pc:spChg chg="mod">
          <ac:chgData name="May Oliver" userId="ed854681-2e5e-4be4-8bd5-ef2d473e4493" providerId="ADAL" clId="{1CB86BE9-A34B-4F76-AAE3-2F782FA1B17D}" dt="2021-06-07T19:44:10.711" v="4364" actId="20577"/>
          <ac:spMkLst>
            <pc:docMk/>
            <pc:sldMk cId="1503527343" sldId="298"/>
            <ac:spMk id="6" creationId="{26BE4BD7-09C3-493E-8823-E8BEBC4E1C94}"/>
          </ac:spMkLst>
        </pc:spChg>
      </pc:sldChg>
      <pc:sldChg chg="modSp add mod ord">
        <pc:chgData name="May Oliver" userId="ed854681-2e5e-4be4-8bd5-ef2d473e4493" providerId="ADAL" clId="{1CB86BE9-A34B-4F76-AAE3-2F782FA1B17D}" dt="2021-06-08T06:10:51.935" v="4717" actId="20577"/>
        <pc:sldMkLst>
          <pc:docMk/>
          <pc:sldMk cId="672037175" sldId="299"/>
        </pc:sldMkLst>
        <pc:spChg chg="mod">
          <ac:chgData name="May Oliver" userId="ed854681-2e5e-4be4-8bd5-ef2d473e4493" providerId="ADAL" clId="{1CB86BE9-A34B-4F76-AAE3-2F782FA1B17D}" dt="2021-06-08T06:10:51.935" v="4717" actId="20577"/>
          <ac:spMkLst>
            <pc:docMk/>
            <pc:sldMk cId="672037175" sldId="299"/>
            <ac:spMk id="7" creationId="{B441E985-7F28-4836-9C55-C531D9BDAB34}"/>
          </ac:spMkLst>
        </pc:spChg>
      </pc:sldChg>
      <pc:sldChg chg="modSp add del mod">
        <pc:chgData name="May Oliver" userId="ed854681-2e5e-4be4-8bd5-ef2d473e4493" providerId="ADAL" clId="{1CB86BE9-A34B-4F76-AAE3-2F782FA1B17D}" dt="2021-06-07T19:48:45.141" v="4606" actId="2696"/>
        <pc:sldMkLst>
          <pc:docMk/>
          <pc:sldMk cId="396455986" sldId="300"/>
        </pc:sldMkLst>
        <pc:spChg chg="mod">
          <ac:chgData name="May Oliver" userId="ed854681-2e5e-4be4-8bd5-ef2d473e4493" providerId="ADAL" clId="{1CB86BE9-A34B-4F76-AAE3-2F782FA1B17D}" dt="2021-06-07T19:46:36.323" v="4477" actId="20577"/>
          <ac:spMkLst>
            <pc:docMk/>
            <pc:sldMk cId="396455986" sldId="300"/>
            <ac:spMk id="5" creationId="{13E83B46-24CB-47C8-BE2E-E27387077C05}"/>
          </ac:spMkLst>
        </pc:spChg>
      </pc:sldChg>
      <pc:sldChg chg="modSp new mod ord">
        <pc:chgData name="May Oliver" userId="ed854681-2e5e-4be4-8bd5-ef2d473e4493" providerId="ADAL" clId="{1CB86BE9-A34B-4F76-AAE3-2F782FA1B17D}" dt="2021-06-08T07:10:43.619" v="6697" actId="20577"/>
        <pc:sldMkLst>
          <pc:docMk/>
          <pc:sldMk cId="701536875" sldId="300"/>
        </pc:sldMkLst>
        <pc:spChg chg="mod">
          <ac:chgData name="May Oliver" userId="ed854681-2e5e-4be4-8bd5-ef2d473e4493" providerId="ADAL" clId="{1CB86BE9-A34B-4F76-AAE3-2F782FA1B17D}" dt="2021-06-08T06:11:45.181" v="4807" actId="20577"/>
          <ac:spMkLst>
            <pc:docMk/>
            <pc:sldMk cId="701536875" sldId="300"/>
            <ac:spMk id="2" creationId="{E49FFE6C-950C-4EF3-8DEB-F8708D0AF332}"/>
          </ac:spMkLst>
        </pc:spChg>
        <pc:spChg chg="mod">
          <ac:chgData name="May Oliver" userId="ed854681-2e5e-4be4-8bd5-ef2d473e4493" providerId="ADAL" clId="{1CB86BE9-A34B-4F76-AAE3-2F782FA1B17D}" dt="2021-06-08T07:10:43.619" v="6697" actId="20577"/>
          <ac:spMkLst>
            <pc:docMk/>
            <pc:sldMk cId="701536875" sldId="300"/>
            <ac:spMk id="3" creationId="{BEFAEBF8-A151-41EB-9F51-4B07D0DD99A6}"/>
          </ac:spMkLst>
        </pc:spChg>
        <pc:spChg chg="mod">
          <ac:chgData name="May Oliver" userId="ed854681-2e5e-4be4-8bd5-ef2d473e4493" providerId="ADAL" clId="{1CB86BE9-A34B-4F76-AAE3-2F782FA1B17D}" dt="2021-06-08T06:11:52.206" v="4829" actId="20577"/>
          <ac:spMkLst>
            <pc:docMk/>
            <pc:sldMk cId="701536875" sldId="300"/>
            <ac:spMk id="6" creationId="{8A193366-63BD-4CC5-B95A-A881EA89EDB6}"/>
          </ac:spMkLst>
        </pc:spChg>
      </pc:sldChg>
      <pc:sldChg chg="add del">
        <pc:chgData name="May Oliver" userId="ed854681-2e5e-4be4-8bd5-ef2d473e4493" providerId="ADAL" clId="{1CB86BE9-A34B-4F76-AAE3-2F782FA1B17D}" dt="2021-06-07T19:41:23.490" v="4200" actId="2696"/>
        <pc:sldMkLst>
          <pc:docMk/>
          <pc:sldMk cId="3707476431" sldId="300"/>
        </pc:sldMkLst>
      </pc:sldChg>
      <pc:sldChg chg="add">
        <pc:chgData name="May Oliver" userId="ed854681-2e5e-4be4-8bd5-ef2d473e4493" providerId="ADAL" clId="{1CB86BE9-A34B-4F76-AAE3-2F782FA1B17D}" dt="2021-06-08T06:10:47.445" v="4704"/>
        <pc:sldMkLst>
          <pc:docMk/>
          <pc:sldMk cId="528810108" sldId="301"/>
        </pc:sldMkLst>
      </pc:sldChg>
      <pc:sldChg chg="add del">
        <pc:chgData name="May Oliver" userId="ed854681-2e5e-4be4-8bd5-ef2d473e4493" providerId="ADAL" clId="{1CB86BE9-A34B-4F76-AAE3-2F782FA1B17D}" dt="2021-06-08T06:13:35.208" v="5155" actId="47"/>
        <pc:sldMkLst>
          <pc:docMk/>
          <pc:sldMk cId="2121680823" sldId="302"/>
        </pc:sldMkLst>
      </pc:sldChg>
      <pc:sldChg chg="addSp modSp new mod">
        <pc:chgData name="May Oliver" userId="ed854681-2e5e-4be4-8bd5-ef2d473e4493" providerId="ADAL" clId="{1CB86BE9-A34B-4F76-AAE3-2F782FA1B17D}" dt="2021-06-08T06:16:11.295" v="5276" actId="20577"/>
        <pc:sldMkLst>
          <pc:docMk/>
          <pc:sldMk cId="3555090151" sldId="302"/>
        </pc:sldMkLst>
        <pc:spChg chg="mod">
          <ac:chgData name="May Oliver" userId="ed854681-2e5e-4be4-8bd5-ef2d473e4493" providerId="ADAL" clId="{1CB86BE9-A34B-4F76-AAE3-2F782FA1B17D}" dt="2021-06-08T06:13:43.877" v="5175" actId="20577"/>
          <ac:spMkLst>
            <pc:docMk/>
            <pc:sldMk cId="3555090151" sldId="302"/>
            <ac:spMk id="2" creationId="{90526377-C445-4444-AB89-EBB5150BA696}"/>
          </ac:spMkLst>
        </pc:spChg>
        <pc:spChg chg="mod">
          <ac:chgData name="May Oliver" userId="ed854681-2e5e-4be4-8bd5-ef2d473e4493" providerId="ADAL" clId="{1CB86BE9-A34B-4F76-AAE3-2F782FA1B17D}" dt="2021-06-08T06:16:11.295" v="5276" actId="20577"/>
          <ac:spMkLst>
            <pc:docMk/>
            <pc:sldMk cId="3555090151" sldId="302"/>
            <ac:spMk id="3" creationId="{B6F68E5B-F47E-4193-AC6F-D687B59E277D}"/>
          </ac:spMkLst>
        </pc:spChg>
        <pc:graphicFrameChg chg="add mod modGraphic">
          <ac:chgData name="May Oliver" userId="ed854681-2e5e-4be4-8bd5-ef2d473e4493" providerId="ADAL" clId="{1CB86BE9-A34B-4F76-AAE3-2F782FA1B17D}" dt="2021-06-08T06:13:52.955" v="5178" actId="14100"/>
          <ac:graphicFrameMkLst>
            <pc:docMk/>
            <pc:sldMk cId="3555090151" sldId="302"/>
            <ac:graphicFrameMk id="7" creationId="{FBD3B315-8A70-42CF-AE37-54DC0464911B}"/>
          </ac:graphicFrameMkLst>
        </pc:graphicFrameChg>
      </pc:sldChg>
      <pc:sldChg chg="new del">
        <pc:chgData name="May Oliver" userId="ed854681-2e5e-4be4-8bd5-ef2d473e4493" providerId="ADAL" clId="{1CB86BE9-A34B-4F76-AAE3-2F782FA1B17D}" dt="2021-06-08T06:17:29.846" v="5340" actId="2696"/>
        <pc:sldMkLst>
          <pc:docMk/>
          <pc:sldMk cId="132782407" sldId="303"/>
        </pc:sldMkLst>
      </pc:sldChg>
      <pc:sldChg chg="modSp new mod">
        <pc:chgData name="May Oliver" userId="ed854681-2e5e-4be4-8bd5-ef2d473e4493" providerId="ADAL" clId="{1CB86BE9-A34B-4F76-AAE3-2F782FA1B17D}" dt="2021-06-08T06:53:37.282" v="6569" actId="20577"/>
        <pc:sldMkLst>
          <pc:docMk/>
          <pc:sldMk cId="2565452527" sldId="303"/>
        </pc:sldMkLst>
        <pc:spChg chg="mod">
          <ac:chgData name="May Oliver" userId="ed854681-2e5e-4be4-8bd5-ef2d473e4493" providerId="ADAL" clId="{1CB86BE9-A34B-4F76-AAE3-2F782FA1B17D}" dt="2021-06-08T06:21:41.308" v="5712" actId="20577"/>
          <ac:spMkLst>
            <pc:docMk/>
            <pc:sldMk cId="2565452527" sldId="303"/>
            <ac:spMk id="2" creationId="{B71E90EE-7E98-4316-8AA1-D7EF994EE0FF}"/>
          </ac:spMkLst>
        </pc:spChg>
        <pc:spChg chg="mod">
          <ac:chgData name="May Oliver" userId="ed854681-2e5e-4be4-8bd5-ef2d473e4493" providerId="ADAL" clId="{1CB86BE9-A34B-4F76-AAE3-2F782FA1B17D}" dt="2021-06-08T06:53:37.282" v="6569" actId="20577"/>
          <ac:spMkLst>
            <pc:docMk/>
            <pc:sldMk cId="2565452527" sldId="303"/>
            <ac:spMk id="3" creationId="{7F87E284-45BE-4AA3-A606-E6840CE7F189}"/>
          </ac:spMkLst>
        </pc:spChg>
      </pc:sldChg>
      <pc:sldChg chg="addSp delSp modSp new mod ord">
        <pc:chgData name="May Oliver" userId="ed854681-2e5e-4be4-8bd5-ef2d473e4493" providerId="ADAL" clId="{1CB86BE9-A34B-4F76-AAE3-2F782FA1B17D}" dt="2021-06-08T07:13:13.681" v="6816" actId="20577"/>
        <pc:sldMkLst>
          <pc:docMk/>
          <pc:sldMk cId="95712965" sldId="304"/>
        </pc:sldMkLst>
        <pc:spChg chg="mod">
          <ac:chgData name="May Oliver" userId="ed854681-2e5e-4be4-8bd5-ef2d473e4493" providerId="ADAL" clId="{1CB86BE9-A34B-4F76-AAE3-2F782FA1B17D}" dt="2021-06-08T07:13:13.681" v="6816" actId="20577"/>
          <ac:spMkLst>
            <pc:docMk/>
            <pc:sldMk cId="95712965" sldId="304"/>
            <ac:spMk id="2" creationId="{D116AA09-905F-4CAF-889D-E71F8A346100}"/>
          </ac:spMkLst>
        </pc:spChg>
        <pc:spChg chg="mod">
          <ac:chgData name="May Oliver" userId="ed854681-2e5e-4be4-8bd5-ef2d473e4493" providerId="ADAL" clId="{1CB86BE9-A34B-4F76-AAE3-2F782FA1B17D}" dt="2021-06-08T07:12:59.594" v="6795" actId="20577"/>
          <ac:spMkLst>
            <pc:docMk/>
            <pc:sldMk cId="95712965" sldId="304"/>
            <ac:spMk id="3" creationId="{B3B11677-2D63-43EA-9982-2BA1EE665DB5}"/>
          </ac:spMkLst>
        </pc:spChg>
        <pc:graphicFrameChg chg="add del mod">
          <ac:chgData name="May Oliver" userId="ed854681-2e5e-4be4-8bd5-ef2d473e4493" providerId="ADAL" clId="{1CB86BE9-A34B-4F76-AAE3-2F782FA1B17D}" dt="2021-06-08T06:28:17.360" v="6088" actId="478"/>
          <ac:graphicFrameMkLst>
            <pc:docMk/>
            <pc:sldMk cId="95712965" sldId="304"/>
            <ac:graphicFrameMk id="7" creationId="{BAA2F33D-04A9-4735-AAC5-D118590037FB}"/>
          </ac:graphicFrameMkLst>
        </pc:graphicFrameChg>
      </pc:sldChg>
      <pc:sldChg chg="modSp add mod">
        <pc:chgData name="May Oliver" userId="ed854681-2e5e-4be4-8bd5-ef2d473e4493" providerId="ADAL" clId="{1CB86BE9-A34B-4F76-AAE3-2F782FA1B17D}" dt="2021-06-08T06:54:04.949" v="6627" actId="20577"/>
        <pc:sldMkLst>
          <pc:docMk/>
          <pc:sldMk cId="3527450677" sldId="305"/>
        </pc:sldMkLst>
        <pc:spChg chg="mod">
          <ac:chgData name="May Oliver" userId="ed854681-2e5e-4be4-8bd5-ef2d473e4493" providerId="ADAL" clId="{1CB86BE9-A34B-4F76-AAE3-2F782FA1B17D}" dt="2021-06-08T06:54:04.949" v="6627" actId="20577"/>
          <ac:spMkLst>
            <pc:docMk/>
            <pc:sldMk cId="3527450677" sldId="305"/>
            <ac:spMk id="3" creationId="{7F87E284-45BE-4AA3-A606-E6840CE7F189}"/>
          </ac:spMkLst>
        </pc:spChg>
      </pc:sldChg>
      <pc:sldChg chg="modSp new mod">
        <pc:chgData name="May Oliver" userId="ed854681-2e5e-4be4-8bd5-ef2d473e4493" providerId="ADAL" clId="{1CB86BE9-A34B-4F76-AAE3-2F782FA1B17D}" dt="2021-06-08T10:21:49.207" v="6877" actId="20577"/>
        <pc:sldMkLst>
          <pc:docMk/>
          <pc:sldMk cId="3862839579" sldId="306"/>
        </pc:sldMkLst>
        <pc:spChg chg="mod">
          <ac:chgData name="May Oliver" userId="ed854681-2e5e-4be4-8bd5-ef2d473e4493" providerId="ADAL" clId="{1CB86BE9-A34B-4F76-AAE3-2F782FA1B17D}" dt="2021-06-08T10:21:49.207" v="6877" actId="20577"/>
          <ac:spMkLst>
            <pc:docMk/>
            <pc:sldMk cId="3862839579" sldId="306"/>
            <ac:spMk id="3" creationId="{916322D7-AACC-431A-8FC2-C5C0E92A22F8}"/>
          </ac:spMkLst>
        </pc:spChg>
      </pc:sldChg>
      <pc:sldChg chg="modSp add mod ord">
        <pc:chgData name="May Oliver" userId="ed854681-2e5e-4be4-8bd5-ef2d473e4493" providerId="ADAL" clId="{1CB86BE9-A34B-4F76-AAE3-2F782FA1B17D}" dt="2021-06-08T08:51:13.603" v="6854"/>
        <pc:sldMkLst>
          <pc:docMk/>
          <pc:sldMk cId="3974452004" sldId="307"/>
        </pc:sldMkLst>
        <pc:spChg chg="mod">
          <ac:chgData name="May Oliver" userId="ed854681-2e5e-4be4-8bd5-ef2d473e4493" providerId="ADAL" clId="{1CB86BE9-A34B-4F76-AAE3-2F782FA1B17D}" dt="2021-06-08T08:51:11.059" v="6852" actId="20577"/>
          <ac:spMkLst>
            <pc:docMk/>
            <pc:sldMk cId="3974452004" sldId="307"/>
            <ac:spMk id="7" creationId="{B441E985-7F28-4836-9C55-C531D9BDAB34}"/>
          </ac:spMkLst>
        </pc:spChg>
      </pc:sldChg>
    </pc:docChg>
  </pc:docChgLst>
  <pc:docChgLst>
    <pc:chgData name="Oste Naomi" userId="S::naomi.oste@vlaanderen.be::90b5afca-8bab-4140-a932-d0f26e877fca" providerId="AD" clId="Web-{02AE5659-0911-A58D-2276-E56757670085}"/>
    <pc:docChg chg="modSld">
      <pc:chgData name="Oste Naomi" userId="S::naomi.oste@vlaanderen.be::90b5afca-8bab-4140-a932-d0f26e877fca" providerId="AD" clId="Web-{02AE5659-0911-A58D-2276-E56757670085}" dt="2021-09-09T14:31:15.308" v="48" actId="20577"/>
      <pc:docMkLst>
        <pc:docMk/>
      </pc:docMkLst>
      <pc:sldChg chg="modSp">
        <pc:chgData name="Oste Naomi" userId="S::naomi.oste@vlaanderen.be::90b5afca-8bab-4140-a932-d0f26e877fca" providerId="AD" clId="Web-{02AE5659-0911-A58D-2276-E56757670085}" dt="2021-09-09T14:31:15.308" v="48" actId="20577"/>
        <pc:sldMkLst>
          <pc:docMk/>
          <pc:sldMk cId="2338839435" sldId="330"/>
        </pc:sldMkLst>
        <pc:spChg chg="mod">
          <ac:chgData name="Oste Naomi" userId="S::naomi.oste@vlaanderen.be::90b5afca-8bab-4140-a932-d0f26e877fca" providerId="AD" clId="Web-{02AE5659-0911-A58D-2276-E56757670085}" dt="2021-09-09T14:31:15.308" v="48" actId="20577"/>
          <ac:spMkLst>
            <pc:docMk/>
            <pc:sldMk cId="2338839435" sldId="330"/>
            <ac:spMk id="3" creationId="{581FB62C-A116-4609-BC71-B5EBF3401A12}"/>
          </ac:spMkLst>
        </pc:spChg>
      </pc:sldChg>
    </pc:docChg>
  </pc:docChgLst>
  <pc:docChgLst>
    <pc:chgData name="May Oliver" userId="S::oliver.may@vlaanderen.be::ed854681-2e5e-4be4-8bd5-ef2d473e4493" providerId="AD" clId="Web-{13981C5A-DC06-28FB-10D7-9DD0F4C9BD5F}"/>
    <pc:docChg chg="delSld modSld">
      <pc:chgData name="May Oliver" userId="S::oliver.may@vlaanderen.be::ed854681-2e5e-4be4-8bd5-ef2d473e4493" providerId="AD" clId="Web-{13981C5A-DC06-28FB-10D7-9DD0F4C9BD5F}" dt="2021-09-06T18:33:59.836" v="89" actId="20577"/>
      <pc:docMkLst>
        <pc:docMk/>
      </pc:docMkLst>
      <pc:sldChg chg="del">
        <pc:chgData name="May Oliver" userId="S::oliver.may@vlaanderen.be::ed854681-2e5e-4be4-8bd5-ef2d473e4493" providerId="AD" clId="Web-{13981C5A-DC06-28FB-10D7-9DD0F4C9BD5F}" dt="2021-09-06T18:33:00.960" v="79"/>
        <pc:sldMkLst>
          <pc:docMk/>
          <pc:sldMk cId="3862839579" sldId="306"/>
        </pc:sldMkLst>
      </pc:sldChg>
      <pc:sldChg chg="modSp">
        <pc:chgData name="May Oliver" userId="S::oliver.may@vlaanderen.be::ed854681-2e5e-4be4-8bd5-ef2d473e4493" providerId="AD" clId="Web-{13981C5A-DC06-28FB-10D7-9DD0F4C9BD5F}" dt="2021-09-06T18:33:59.836" v="89" actId="20577"/>
        <pc:sldMkLst>
          <pc:docMk/>
          <pc:sldMk cId="2348854448" sldId="316"/>
        </pc:sldMkLst>
        <pc:spChg chg="mod">
          <ac:chgData name="May Oliver" userId="S::oliver.may@vlaanderen.be::ed854681-2e5e-4be4-8bd5-ef2d473e4493" providerId="AD" clId="Web-{13981C5A-DC06-28FB-10D7-9DD0F4C9BD5F}" dt="2021-09-06T18:33:59.836" v="89" actId="20577"/>
          <ac:spMkLst>
            <pc:docMk/>
            <pc:sldMk cId="2348854448" sldId="316"/>
            <ac:spMk id="5" creationId="{743240B3-355C-4465-BBE4-3E69D9A7FFB1}"/>
          </ac:spMkLst>
        </pc:spChg>
      </pc:sldChg>
      <pc:sldChg chg="modSp">
        <pc:chgData name="May Oliver" userId="S::oliver.may@vlaanderen.be::ed854681-2e5e-4be4-8bd5-ef2d473e4493" providerId="AD" clId="Web-{13981C5A-DC06-28FB-10D7-9DD0F4C9BD5F}" dt="2021-09-06T18:33:38.992" v="81" actId="20577"/>
        <pc:sldMkLst>
          <pc:docMk/>
          <pc:sldMk cId="2620150250" sldId="334"/>
        </pc:sldMkLst>
        <pc:spChg chg="mod">
          <ac:chgData name="May Oliver" userId="S::oliver.may@vlaanderen.be::ed854681-2e5e-4be4-8bd5-ef2d473e4493" providerId="AD" clId="Web-{13981C5A-DC06-28FB-10D7-9DD0F4C9BD5F}" dt="2021-09-06T18:33:38.992" v="81" actId="20577"/>
          <ac:spMkLst>
            <pc:docMk/>
            <pc:sldMk cId="2620150250" sldId="334"/>
            <ac:spMk id="5" creationId="{2B316634-9FE2-4692-817E-72CA3714EA78}"/>
          </ac:spMkLst>
        </pc:spChg>
      </pc:sldChg>
      <pc:sldChg chg="modSp">
        <pc:chgData name="May Oliver" userId="S::oliver.may@vlaanderen.be::ed854681-2e5e-4be4-8bd5-ef2d473e4493" providerId="AD" clId="Web-{13981C5A-DC06-28FB-10D7-9DD0F4C9BD5F}" dt="2021-09-06T18:33:10.351" v="80" actId="20577"/>
        <pc:sldMkLst>
          <pc:docMk/>
          <pc:sldMk cId="2809950978" sldId="336"/>
        </pc:sldMkLst>
        <pc:spChg chg="mod">
          <ac:chgData name="May Oliver" userId="S::oliver.may@vlaanderen.be::ed854681-2e5e-4be4-8bd5-ef2d473e4493" providerId="AD" clId="Web-{13981C5A-DC06-28FB-10D7-9DD0F4C9BD5F}" dt="2021-09-06T18:33:10.351" v="80" actId="20577"/>
          <ac:spMkLst>
            <pc:docMk/>
            <pc:sldMk cId="2809950978" sldId="336"/>
            <ac:spMk id="5" creationId="{8526449E-709B-4C9B-AADE-1A6603809E8D}"/>
          </ac:spMkLst>
        </pc:spChg>
      </pc:sldChg>
    </pc:docChg>
  </pc:docChgLst>
  <pc:docChgLst>
    <pc:chgData name="May Oliver" userId="ed854681-2e5e-4be4-8bd5-ef2d473e4493" providerId="ADAL" clId="{DE89B4D6-259D-439A-9E5F-C9F1AEFA5DDE}"/>
    <pc:docChg chg="undo custSel addSld delSld modSld sldOrd">
      <pc:chgData name="May Oliver" userId="ed854681-2e5e-4be4-8bd5-ef2d473e4493" providerId="ADAL" clId="{DE89B4D6-259D-439A-9E5F-C9F1AEFA5DDE}" dt="2021-09-07T09:01:33.469" v="6559" actId="6549"/>
      <pc:docMkLst>
        <pc:docMk/>
      </pc:docMkLst>
      <pc:sldChg chg="modSp mod">
        <pc:chgData name="May Oliver" userId="ed854681-2e5e-4be4-8bd5-ef2d473e4493" providerId="ADAL" clId="{DE89B4D6-259D-439A-9E5F-C9F1AEFA5DDE}" dt="2021-09-03T14:40:41.045" v="2898" actId="27636"/>
        <pc:sldMkLst>
          <pc:docMk/>
          <pc:sldMk cId="41286864" sldId="278"/>
        </pc:sldMkLst>
        <pc:spChg chg="mod">
          <ac:chgData name="May Oliver" userId="ed854681-2e5e-4be4-8bd5-ef2d473e4493" providerId="ADAL" clId="{DE89B4D6-259D-439A-9E5F-C9F1AEFA5DDE}" dt="2021-09-03T14:40:41.045" v="2898" actId="27636"/>
          <ac:spMkLst>
            <pc:docMk/>
            <pc:sldMk cId="41286864" sldId="278"/>
            <ac:spMk id="12" creationId="{BD795A47-0375-4306-B013-5D5762F9CA47}"/>
          </ac:spMkLst>
        </pc:spChg>
      </pc:sldChg>
      <pc:sldChg chg="del modTransition">
        <pc:chgData name="May Oliver" userId="ed854681-2e5e-4be4-8bd5-ef2d473e4493" providerId="ADAL" clId="{DE89B4D6-259D-439A-9E5F-C9F1AEFA5DDE}" dt="2021-09-07T07:23:41.636" v="6541" actId="2696"/>
        <pc:sldMkLst>
          <pc:docMk/>
          <pc:sldMk cId="3688395566" sldId="281"/>
        </pc:sldMkLst>
      </pc:sldChg>
      <pc:sldChg chg="del modTransition">
        <pc:chgData name="May Oliver" userId="ed854681-2e5e-4be4-8bd5-ef2d473e4493" providerId="ADAL" clId="{DE89B4D6-259D-439A-9E5F-C9F1AEFA5DDE}" dt="2021-09-07T07:23:41.636" v="6541" actId="2696"/>
        <pc:sldMkLst>
          <pc:docMk/>
          <pc:sldMk cId="3396065281" sldId="282"/>
        </pc:sldMkLst>
      </pc:sldChg>
      <pc:sldChg chg="del modTransition">
        <pc:chgData name="May Oliver" userId="ed854681-2e5e-4be4-8bd5-ef2d473e4493" providerId="ADAL" clId="{DE89B4D6-259D-439A-9E5F-C9F1AEFA5DDE}" dt="2021-09-07T07:23:41.636" v="6541" actId="2696"/>
        <pc:sldMkLst>
          <pc:docMk/>
          <pc:sldMk cId="210376111" sldId="283"/>
        </pc:sldMkLst>
      </pc:sldChg>
      <pc:sldChg chg="del modTransition">
        <pc:chgData name="May Oliver" userId="ed854681-2e5e-4be4-8bd5-ef2d473e4493" providerId="ADAL" clId="{DE89B4D6-259D-439A-9E5F-C9F1AEFA5DDE}" dt="2021-09-07T07:23:41.636" v="6541" actId="2696"/>
        <pc:sldMkLst>
          <pc:docMk/>
          <pc:sldMk cId="2453225323" sldId="284"/>
        </pc:sldMkLst>
      </pc:sldChg>
      <pc:sldChg chg="del modTransition">
        <pc:chgData name="May Oliver" userId="ed854681-2e5e-4be4-8bd5-ef2d473e4493" providerId="ADAL" clId="{DE89B4D6-259D-439A-9E5F-C9F1AEFA5DDE}" dt="2021-09-07T07:23:41.636" v="6541" actId="2696"/>
        <pc:sldMkLst>
          <pc:docMk/>
          <pc:sldMk cId="1397801685" sldId="285"/>
        </pc:sldMkLst>
      </pc:sldChg>
      <pc:sldChg chg="del modTransition">
        <pc:chgData name="May Oliver" userId="ed854681-2e5e-4be4-8bd5-ef2d473e4493" providerId="ADAL" clId="{DE89B4D6-259D-439A-9E5F-C9F1AEFA5DDE}" dt="2021-09-07T07:23:41.636" v="6541" actId="2696"/>
        <pc:sldMkLst>
          <pc:docMk/>
          <pc:sldMk cId="2225724662" sldId="286"/>
        </pc:sldMkLst>
      </pc:sldChg>
      <pc:sldChg chg="modSp del mod modTransition">
        <pc:chgData name="May Oliver" userId="ed854681-2e5e-4be4-8bd5-ef2d473e4493" providerId="ADAL" clId="{DE89B4D6-259D-439A-9E5F-C9F1AEFA5DDE}" dt="2021-09-07T07:23:41.636" v="6541" actId="2696"/>
        <pc:sldMkLst>
          <pc:docMk/>
          <pc:sldMk cId="3448652885" sldId="287"/>
        </pc:sldMkLst>
        <pc:spChg chg="mod">
          <ac:chgData name="May Oliver" userId="ed854681-2e5e-4be4-8bd5-ef2d473e4493" providerId="ADAL" clId="{DE89B4D6-259D-439A-9E5F-C9F1AEFA5DDE}" dt="2021-09-03T13:45:05.143" v="2" actId="27636"/>
          <ac:spMkLst>
            <pc:docMk/>
            <pc:sldMk cId="3448652885" sldId="287"/>
            <ac:spMk id="3" creationId="{F1CC9E29-CB67-4BA4-A775-EB7A76E0A007}"/>
          </ac:spMkLst>
        </pc:spChg>
      </pc:sldChg>
      <pc:sldChg chg="del modTransition">
        <pc:chgData name="May Oliver" userId="ed854681-2e5e-4be4-8bd5-ef2d473e4493" providerId="ADAL" clId="{DE89B4D6-259D-439A-9E5F-C9F1AEFA5DDE}" dt="2021-09-07T07:23:41.636" v="6541" actId="2696"/>
        <pc:sldMkLst>
          <pc:docMk/>
          <pc:sldMk cId="589787565" sldId="288"/>
        </pc:sldMkLst>
      </pc:sldChg>
      <pc:sldChg chg="del modTransition">
        <pc:chgData name="May Oliver" userId="ed854681-2e5e-4be4-8bd5-ef2d473e4493" providerId="ADAL" clId="{DE89B4D6-259D-439A-9E5F-C9F1AEFA5DDE}" dt="2021-09-07T07:23:41.636" v="6541" actId="2696"/>
        <pc:sldMkLst>
          <pc:docMk/>
          <pc:sldMk cId="3054855670" sldId="290"/>
        </pc:sldMkLst>
      </pc:sldChg>
      <pc:sldChg chg="del modTransition">
        <pc:chgData name="May Oliver" userId="ed854681-2e5e-4be4-8bd5-ef2d473e4493" providerId="ADAL" clId="{DE89B4D6-259D-439A-9E5F-C9F1AEFA5DDE}" dt="2021-09-07T07:23:41.636" v="6541" actId="2696"/>
        <pc:sldMkLst>
          <pc:docMk/>
          <pc:sldMk cId="2685545949" sldId="291"/>
        </pc:sldMkLst>
      </pc:sldChg>
      <pc:sldChg chg="del modTransition">
        <pc:chgData name="May Oliver" userId="ed854681-2e5e-4be4-8bd5-ef2d473e4493" providerId="ADAL" clId="{DE89B4D6-259D-439A-9E5F-C9F1AEFA5DDE}" dt="2021-09-07T07:23:41.636" v="6541" actId="2696"/>
        <pc:sldMkLst>
          <pc:docMk/>
          <pc:sldMk cId="3811986983" sldId="292"/>
        </pc:sldMkLst>
      </pc:sldChg>
      <pc:sldChg chg="del modTransition">
        <pc:chgData name="May Oliver" userId="ed854681-2e5e-4be4-8bd5-ef2d473e4493" providerId="ADAL" clId="{DE89B4D6-259D-439A-9E5F-C9F1AEFA5DDE}" dt="2021-09-07T07:23:41.636" v="6541" actId="2696"/>
        <pc:sldMkLst>
          <pc:docMk/>
          <pc:sldMk cId="3614616887" sldId="293"/>
        </pc:sldMkLst>
      </pc:sldChg>
      <pc:sldChg chg="del modTransition">
        <pc:chgData name="May Oliver" userId="ed854681-2e5e-4be4-8bd5-ef2d473e4493" providerId="ADAL" clId="{DE89B4D6-259D-439A-9E5F-C9F1AEFA5DDE}" dt="2021-09-07T07:23:41.636" v="6541" actId="2696"/>
        <pc:sldMkLst>
          <pc:docMk/>
          <pc:sldMk cId="2353475042" sldId="294"/>
        </pc:sldMkLst>
      </pc:sldChg>
      <pc:sldChg chg="del modTransition">
        <pc:chgData name="May Oliver" userId="ed854681-2e5e-4be4-8bd5-ef2d473e4493" providerId="ADAL" clId="{DE89B4D6-259D-439A-9E5F-C9F1AEFA5DDE}" dt="2021-09-07T07:23:41.636" v="6541" actId="2696"/>
        <pc:sldMkLst>
          <pc:docMk/>
          <pc:sldMk cId="2839131588" sldId="295"/>
        </pc:sldMkLst>
      </pc:sldChg>
      <pc:sldChg chg="del modTransition">
        <pc:chgData name="May Oliver" userId="ed854681-2e5e-4be4-8bd5-ef2d473e4493" providerId="ADAL" clId="{DE89B4D6-259D-439A-9E5F-C9F1AEFA5DDE}" dt="2021-09-07T07:23:41.636" v="6541" actId="2696"/>
        <pc:sldMkLst>
          <pc:docMk/>
          <pc:sldMk cId="1064028733" sldId="296"/>
        </pc:sldMkLst>
      </pc:sldChg>
      <pc:sldChg chg="del modTransition">
        <pc:chgData name="May Oliver" userId="ed854681-2e5e-4be4-8bd5-ef2d473e4493" providerId="ADAL" clId="{DE89B4D6-259D-439A-9E5F-C9F1AEFA5DDE}" dt="2021-09-07T07:23:41.636" v="6541" actId="2696"/>
        <pc:sldMkLst>
          <pc:docMk/>
          <pc:sldMk cId="511387056" sldId="297"/>
        </pc:sldMkLst>
      </pc:sldChg>
      <pc:sldChg chg="del modTransition">
        <pc:chgData name="May Oliver" userId="ed854681-2e5e-4be4-8bd5-ef2d473e4493" providerId="ADAL" clId="{DE89B4D6-259D-439A-9E5F-C9F1AEFA5DDE}" dt="2021-09-07T07:23:41.636" v="6541" actId="2696"/>
        <pc:sldMkLst>
          <pc:docMk/>
          <pc:sldMk cId="1503527343" sldId="298"/>
        </pc:sldMkLst>
      </pc:sldChg>
      <pc:sldChg chg="del modTransition">
        <pc:chgData name="May Oliver" userId="ed854681-2e5e-4be4-8bd5-ef2d473e4493" providerId="ADAL" clId="{DE89B4D6-259D-439A-9E5F-C9F1AEFA5DDE}" dt="2021-09-07T07:23:41.636" v="6541" actId="2696"/>
        <pc:sldMkLst>
          <pc:docMk/>
          <pc:sldMk cId="672037175" sldId="299"/>
        </pc:sldMkLst>
      </pc:sldChg>
      <pc:sldChg chg="del modTransition">
        <pc:chgData name="May Oliver" userId="ed854681-2e5e-4be4-8bd5-ef2d473e4493" providerId="ADAL" clId="{DE89B4D6-259D-439A-9E5F-C9F1AEFA5DDE}" dt="2021-09-07T07:23:41.636" v="6541" actId="2696"/>
        <pc:sldMkLst>
          <pc:docMk/>
          <pc:sldMk cId="701536875" sldId="300"/>
        </pc:sldMkLst>
      </pc:sldChg>
      <pc:sldChg chg="del modTransition">
        <pc:chgData name="May Oliver" userId="ed854681-2e5e-4be4-8bd5-ef2d473e4493" providerId="ADAL" clId="{DE89B4D6-259D-439A-9E5F-C9F1AEFA5DDE}" dt="2021-09-07T07:23:41.636" v="6541" actId="2696"/>
        <pc:sldMkLst>
          <pc:docMk/>
          <pc:sldMk cId="528810108" sldId="301"/>
        </pc:sldMkLst>
      </pc:sldChg>
      <pc:sldChg chg="del modTransition">
        <pc:chgData name="May Oliver" userId="ed854681-2e5e-4be4-8bd5-ef2d473e4493" providerId="ADAL" clId="{DE89B4D6-259D-439A-9E5F-C9F1AEFA5DDE}" dt="2021-09-07T07:23:41.636" v="6541" actId="2696"/>
        <pc:sldMkLst>
          <pc:docMk/>
          <pc:sldMk cId="3555090151" sldId="302"/>
        </pc:sldMkLst>
      </pc:sldChg>
      <pc:sldChg chg="del modTransition">
        <pc:chgData name="May Oliver" userId="ed854681-2e5e-4be4-8bd5-ef2d473e4493" providerId="ADAL" clId="{DE89B4D6-259D-439A-9E5F-C9F1AEFA5DDE}" dt="2021-09-07T07:23:41.636" v="6541" actId="2696"/>
        <pc:sldMkLst>
          <pc:docMk/>
          <pc:sldMk cId="2565452527" sldId="303"/>
        </pc:sldMkLst>
      </pc:sldChg>
      <pc:sldChg chg="del modTransition">
        <pc:chgData name="May Oliver" userId="ed854681-2e5e-4be4-8bd5-ef2d473e4493" providerId="ADAL" clId="{DE89B4D6-259D-439A-9E5F-C9F1AEFA5DDE}" dt="2021-09-07T07:23:41.636" v="6541" actId="2696"/>
        <pc:sldMkLst>
          <pc:docMk/>
          <pc:sldMk cId="95712965" sldId="304"/>
        </pc:sldMkLst>
      </pc:sldChg>
      <pc:sldChg chg="del modTransition">
        <pc:chgData name="May Oliver" userId="ed854681-2e5e-4be4-8bd5-ef2d473e4493" providerId="ADAL" clId="{DE89B4D6-259D-439A-9E5F-C9F1AEFA5DDE}" dt="2021-09-07T07:23:41.636" v="6541" actId="2696"/>
        <pc:sldMkLst>
          <pc:docMk/>
          <pc:sldMk cId="3527450677" sldId="305"/>
        </pc:sldMkLst>
      </pc:sldChg>
      <pc:sldChg chg="ord modTransition">
        <pc:chgData name="May Oliver" userId="ed854681-2e5e-4be4-8bd5-ef2d473e4493" providerId="ADAL" clId="{DE89B4D6-259D-439A-9E5F-C9F1AEFA5DDE}" dt="2021-09-06T14:49:44.237" v="5452"/>
        <pc:sldMkLst>
          <pc:docMk/>
          <pc:sldMk cId="3862839579" sldId="306"/>
        </pc:sldMkLst>
      </pc:sldChg>
      <pc:sldChg chg="del modTransition">
        <pc:chgData name="May Oliver" userId="ed854681-2e5e-4be4-8bd5-ef2d473e4493" providerId="ADAL" clId="{DE89B4D6-259D-439A-9E5F-C9F1AEFA5DDE}" dt="2021-09-07T07:23:41.636" v="6541" actId="2696"/>
        <pc:sldMkLst>
          <pc:docMk/>
          <pc:sldMk cId="3974452004" sldId="307"/>
        </pc:sldMkLst>
      </pc:sldChg>
      <pc:sldChg chg="modSp del mod modTransition">
        <pc:chgData name="May Oliver" userId="ed854681-2e5e-4be4-8bd5-ef2d473e4493" providerId="ADAL" clId="{DE89B4D6-259D-439A-9E5F-C9F1AEFA5DDE}" dt="2021-09-07T07:23:41.636" v="6541" actId="2696"/>
        <pc:sldMkLst>
          <pc:docMk/>
          <pc:sldMk cId="1577147848" sldId="308"/>
        </pc:sldMkLst>
        <pc:spChg chg="mod">
          <ac:chgData name="May Oliver" userId="ed854681-2e5e-4be4-8bd5-ef2d473e4493" providerId="ADAL" clId="{DE89B4D6-259D-439A-9E5F-C9F1AEFA5DDE}" dt="2021-09-06T07:38:36.503" v="3663" actId="20577"/>
          <ac:spMkLst>
            <pc:docMk/>
            <pc:sldMk cId="1577147848" sldId="308"/>
            <ac:spMk id="2" creationId="{4B84C952-F1DB-49F9-95CC-318866861072}"/>
          </ac:spMkLst>
        </pc:spChg>
      </pc:sldChg>
      <pc:sldChg chg="addSp delSp modSp new mod">
        <pc:chgData name="May Oliver" userId="ed854681-2e5e-4be4-8bd5-ef2d473e4493" providerId="ADAL" clId="{DE89B4D6-259D-439A-9E5F-C9F1AEFA5DDE}" dt="2021-09-03T13:45:17.464" v="23" actId="20577"/>
        <pc:sldMkLst>
          <pc:docMk/>
          <pc:sldMk cId="3842888410" sldId="309"/>
        </pc:sldMkLst>
        <pc:spChg chg="del">
          <ac:chgData name="May Oliver" userId="ed854681-2e5e-4be4-8bd5-ef2d473e4493" providerId="ADAL" clId="{DE89B4D6-259D-439A-9E5F-C9F1AEFA5DDE}" dt="2021-09-03T13:45:04.972" v="1"/>
          <ac:spMkLst>
            <pc:docMk/>
            <pc:sldMk cId="3842888410" sldId="309"/>
            <ac:spMk id="2" creationId="{AC0741DA-ECFB-44AA-B300-477FEE07D5BC}"/>
          </ac:spMkLst>
        </pc:spChg>
        <pc:spChg chg="del">
          <ac:chgData name="May Oliver" userId="ed854681-2e5e-4be4-8bd5-ef2d473e4493" providerId="ADAL" clId="{DE89B4D6-259D-439A-9E5F-C9F1AEFA5DDE}" dt="2021-09-03T13:45:04.972" v="1"/>
          <ac:spMkLst>
            <pc:docMk/>
            <pc:sldMk cId="3842888410" sldId="309"/>
            <ac:spMk id="3" creationId="{4B679076-70A7-4A28-BA9B-DD1630C61CF9}"/>
          </ac:spMkLst>
        </pc:spChg>
        <pc:spChg chg="mod">
          <ac:chgData name="May Oliver" userId="ed854681-2e5e-4be4-8bd5-ef2d473e4493" providerId="ADAL" clId="{DE89B4D6-259D-439A-9E5F-C9F1AEFA5DDE}" dt="2021-09-03T13:45:04.972" v="1"/>
          <ac:spMkLst>
            <pc:docMk/>
            <pc:sldMk cId="3842888410" sldId="309"/>
            <ac:spMk id="4" creationId="{7F3146FF-A389-4B88-9F19-F480A479DFD5}"/>
          </ac:spMkLst>
        </pc:spChg>
        <pc:spChg chg="mod">
          <ac:chgData name="May Oliver" userId="ed854681-2e5e-4be4-8bd5-ef2d473e4493" providerId="ADAL" clId="{DE89B4D6-259D-439A-9E5F-C9F1AEFA5DDE}" dt="2021-09-03T13:45:04.972" v="1"/>
          <ac:spMkLst>
            <pc:docMk/>
            <pc:sldMk cId="3842888410" sldId="309"/>
            <ac:spMk id="5" creationId="{C24CFA5E-58B8-4D30-8BCB-619794E6BA58}"/>
          </ac:spMkLst>
        </pc:spChg>
        <pc:spChg chg="del">
          <ac:chgData name="May Oliver" userId="ed854681-2e5e-4be4-8bd5-ef2d473e4493" providerId="ADAL" clId="{DE89B4D6-259D-439A-9E5F-C9F1AEFA5DDE}" dt="2021-09-03T13:45:04.972" v="1"/>
          <ac:spMkLst>
            <pc:docMk/>
            <pc:sldMk cId="3842888410" sldId="309"/>
            <ac:spMk id="6" creationId="{8318E9F8-583F-49F4-952C-23C226FEA6D6}"/>
          </ac:spMkLst>
        </pc:spChg>
        <pc:spChg chg="add del mod">
          <ac:chgData name="May Oliver" userId="ed854681-2e5e-4be4-8bd5-ef2d473e4493" providerId="ADAL" clId="{DE89B4D6-259D-439A-9E5F-C9F1AEFA5DDE}" dt="2021-09-03T13:45:10.382" v="3"/>
          <ac:spMkLst>
            <pc:docMk/>
            <pc:sldMk cId="3842888410" sldId="309"/>
            <ac:spMk id="7" creationId="{DF776804-D876-4955-8905-7136DA532C58}"/>
          </ac:spMkLst>
        </pc:spChg>
        <pc:spChg chg="add del mod">
          <ac:chgData name="May Oliver" userId="ed854681-2e5e-4be4-8bd5-ef2d473e4493" providerId="ADAL" clId="{DE89B4D6-259D-439A-9E5F-C9F1AEFA5DDE}" dt="2021-09-03T13:45:10.382" v="3"/>
          <ac:spMkLst>
            <pc:docMk/>
            <pc:sldMk cId="3842888410" sldId="309"/>
            <ac:spMk id="8" creationId="{13BA8869-B422-431C-827B-F92A9BB1199D}"/>
          </ac:spMkLst>
        </pc:spChg>
        <pc:spChg chg="add mod">
          <ac:chgData name="May Oliver" userId="ed854681-2e5e-4be4-8bd5-ef2d473e4493" providerId="ADAL" clId="{DE89B4D6-259D-439A-9E5F-C9F1AEFA5DDE}" dt="2021-09-03T13:45:17.464" v="23" actId="20577"/>
          <ac:spMkLst>
            <pc:docMk/>
            <pc:sldMk cId="3842888410" sldId="309"/>
            <ac:spMk id="9" creationId="{BE52442C-5D62-48F6-91FF-87229DD31D5D}"/>
          </ac:spMkLst>
        </pc:spChg>
        <pc:spChg chg="add mod">
          <ac:chgData name="May Oliver" userId="ed854681-2e5e-4be4-8bd5-ef2d473e4493" providerId="ADAL" clId="{DE89B4D6-259D-439A-9E5F-C9F1AEFA5DDE}" dt="2021-09-03T13:45:10.382" v="3"/>
          <ac:spMkLst>
            <pc:docMk/>
            <pc:sldMk cId="3842888410" sldId="309"/>
            <ac:spMk id="10" creationId="{2E3D9E87-9913-496B-81DE-4223EE6F7D90}"/>
          </ac:spMkLst>
        </pc:spChg>
      </pc:sldChg>
      <pc:sldChg chg="modSp add mod">
        <pc:chgData name="May Oliver" userId="ed854681-2e5e-4be4-8bd5-ef2d473e4493" providerId="ADAL" clId="{DE89B4D6-259D-439A-9E5F-C9F1AEFA5DDE}" dt="2021-09-03T13:46:13.112" v="113" actId="20577"/>
        <pc:sldMkLst>
          <pc:docMk/>
          <pc:sldMk cId="2150832046" sldId="310"/>
        </pc:sldMkLst>
        <pc:spChg chg="mod">
          <ac:chgData name="May Oliver" userId="ed854681-2e5e-4be4-8bd5-ef2d473e4493" providerId="ADAL" clId="{DE89B4D6-259D-439A-9E5F-C9F1AEFA5DDE}" dt="2021-09-03T13:46:13.112" v="113" actId="20577"/>
          <ac:spMkLst>
            <pc:docMk/>
            <pc:sldMk cId="2150832046" sldId="310"/>
            <ac:spMk id="9" creationId="{BE52442C-5D62-48F6-91FF-87229DD31D5D}"/>
          </ac:spMkLst>
        </pc:spChg>
      </pc:sldChg>
      <pc:sldChg chg="modSp add mod">
        <pc:chgData name="May Oliver" userId="ed854681-2e5e-4be4-8bd5-ef2d473e4493" providerId="ADAL" clId="{DE89B4D6-259D-439A-9E5F-C9F1AEFA5DDE}" dt="2021-09-03T13:46:06.083" v="102" actId="20577"/>
        <pc:sldMkLst>
          <pc:docMk/>
          <pc:sldMk cId="2230587668" sldId="311"/>
        </pc:sldMkLst>
        <pc:spChg chg="mod">
          <ac:chgData name="May Oliver" userId="ed854681-2e5e-4be4-8bd5-ef2d473e4493" providerId="ADAL" clId="{DE89B4D6-259D-439A-9E5F-C9F1AEFA5DDE}" dt="2021-09-03T13:46:06.083" v="102" actId="20577"/>
          <ac:spMkLst>
            <pc:docMk/>
            <pc:sldMk cId="2230587668" sldId="311"/>
            <ac:spMk id="9" creationId="{BE52442C-5D62-48F6-91FF-87229DD31D5D}"/>
          </ac:spMkLst>
        </pc:spChg>
      </pc:sldChg>
      <pc:sldChg chg="modSp add mod">
        <pc:chgData name="May Oliver" userId="ed854681-2e5e-4be4-8bd5-ef2d473e4493" providerId="ADAL" clId="{DE89B4D6-259D-439A-9E5F-C9F1AEFA5DDE}" dt="2021-09-07T09:01:33.469" v="6559" actId="6549"/>
        <pc:sldMkLst>
          <pc:docMk/>
          <pc:sldMk cId="1575382801" sldId="312"/>
        </pc:sldMkLst>
        <pc:spChg chg="mod">
          <ac:chgData name="May Oliver" userId="ed854681-2e5e-4be4-8bd5-ef2d473e4493" providerId="ADAL" clId="{DE89B4D6-259D-439A-9E5F-C9F1AEFA5DDE}" dt="2021-09-07T09:01:31.402" v="6558" actId="20577"/>
          <ac:spMkLst>
            <pc:docMk/>
            <pc:sldMk cId="1575382801" sldId="312"/>
            <ac:spMk id="9" creationId="{BE52442C-5D62-48F6-91FF-87229DD31D5D}"/>
          </ac:spMkLst>
        </pc:spChg>
        <pc:spChg chg="mod">
          <ac:chgData name="May Oliver" userId="ed854681-2e5e-4be4-8bd5-ef2d473e4493" providerId="ADAL" clId="{DE89B4D6-259D-439A-9E5F-C9F1AEFA5DDE}" dt="2021-09-07T09:01:33.469" v="6559" actId="6549"/>
          <ac:spMkLst>
            <pc:docMk/>
            <pc:sldMk cId="1575382801" sldId="312"/>
            <ac:spMk id="10" creationId="{2E3D9E87-9913-496B-81DE-4223EE6F7D90}"/>
          </ac:spMkLst>
        </pc:spChg>
      </pc:sldChg>
      <pc:sldChg chg="modSp add mod">
        <pc:chgData name="May Oliver" userId="ed854681-2e5e-4be4-8bd5-ef2d473e4493" providerId="ADAL" clId="{DE89B4D6-259D-439A-9E5F-C9F1AEFA5DDE}" dt="2021-09-03T13:46:37.479" v="176" actId="20577"/>
        <pc:sldMkLst>
          <pc:docMk/>
          <pc:sldMk cId="1061482614" sldId="313"/>
        </pc:sldMkLst>
        <pc:spChg chg="mod">
          <ac:chgData name="May Oliver" userId="ed854681-2e5e-4be4-8bd5-ef2d473e4493" providerId="ADAL" clId="{DE89B4D6-259D-439A-9E5F-C9F1AEFA5DDE}" dt="2021-09-03T13:46:37.479" v="176" actId="20577"/>
          <ac:spMkLst>
            <pc:docMk/>
            <pc:sldMk cId="1061482614" sldId="313"/>
            <ac:spMk id="9" creationId="{BE52442C-5D62-48F6-91FF-87229DD31D5D}"/>
          </ac:spMkLst>
        </pc:spChg>
      </pc:sldChg>
      <pc:sldChg chg="modSp add mod">
        <pc:chgData name="May Oliver" userId="ed854681-2e5e-4be4-8bd5-ef2d473e4493" providerId="ADAL" clId="{DE89B4D6-259D-439A-9E5F-C9F1AEFA5DDE}" dt="2021-09-03T13:46:46.327" v="180" actId="20577"/>
        <pc:sldMkLst>
          <pc:docMk/>
          <pc:sldMk cId="3033830005" sldId="314"/>
        </pc:sldMkLst>
        <pc:spChg chg="mod">
          <ac:chgData name="May Oliver" userId="ed854681-2e5e-4be4-8bd5-ef2d473e4493" providerId="ADAL" clId="{DE89B4D6-259D-439A-9E5F-C9F1AEFA5DDE}" dt="2021-09-03T13:46:46.327" v="180" actId="20577"/>
          <ac:spMkLst>
            <pc:docMk/>
            <pc:sldMk cId="3033830005" sldId="314"/>
            <ac:spMk id="9" creationId="{BE52442C-5D62-48F6-91FF-87229DD31D5D}"/>
          </ac:spMkLst>
        </pc:spChg>
      </pc:sldChg>
      <pc:sldChg chg="modSp add mod">
        <pc:chgData name="May Oliver" userId="ed854681-2e5e-4be4-8bd5-ef2d473e4493" providerId="ADAL" clId="{DE89B4D6-259D-439A-9E5F-C9F1AEFA5DDE}" dt="2021-09-03T13:46:54.329" v="186" actId="20577"/>
        <pc:sldMkLst>
          <pc:docMk/>
          <pc:sldMk cId="1869617873" sldId="315"/>
        </pc:sldMkLst>
        <pc:spChg chg="mod">
          <ac:chgData name="May Oliver" userId="ed854681-2e5e-4be4-8bd5-ef2d473e4493" providerId="ADAL" clId="{DE89B4D6-259D-439A-9E5F-C9F1AEFA5DDE}" dt="2021-09-03T13:46:54.329" v="186" actId="20577"/>
          <ac:spMkLst>
            <pc:docMk/>
            <pc:sldMk cId="1869617873" sldId="315"/>
            <ac:spMk id="9" creationId="{BE52442C-5D62-48F6-91FF-87229DD31D5D}"/>
          </ac:spMkLst>
        </pc:spChg>
      </pc:sldChg>
      <pc:sldChg chg="addSp delSp modSp new mod">
        <pc:chgData name="May Oliver" userId="ed854681-2e5e-4be4-8bd5-ef2d473e4493" providerId="ADAL" clId="{DE89B4D6-259D-439A-9E5F-C9F1AEFA5DDE}" dt="2021-09-06T07:48:03.371" v="3698" actId="20577"/>
        <pc:sldMkLst>
          <pc:docMk/>
          <pc:sldMk cId="2348854448" sldId="316"/>
        </pc:sldMkLst>
        <pc:spChg chg="del">
          <ac:chgData name="May Oliver" userId="ed854681-2e5e-4be4-8bd5-ef2d473e4493" providerId="ADAL" clId="{DE89B4D6-259D-439A-9E5F-C9F1AEFA5DDE}" dt="2021-09-03T13:49:04.622" v="188"/>
          <ac:spMkLst>
            <pc:docMk/>
            <pc:sldMk cId="2348854448" sldId="316"/>
            <ac:spMk id="2" creationId="{7167957A-C2EA-4264-81C4-B563F56922F2}"/>
          </ac:spMkLst>
        </pc:spChg>
        <pc:spChg chg="del">
          <ac:chgData name="May Oliver" userId="ed854681-2e5e-4be4-8bd5-ef2d473e4493" providerId="ADAL" clId="{DE89B4D6-259D-439A-9E5F-C9F1AEFA5DDE}" dt="2021-09-03T13:49:04.622" v="188"/>
          <ac:spMkLst>
            <pc:docMk/>
            <pc:sldMk cId="2348854448" sldId="316"/>
            <ac:spMk id="3" creationId="{BD4F4660-51EE-4027-B37B-84CEBD66AC2F}"/>
          </ac:spMkLst>
        </pc:spChg>
        <pc:spChg chg="add mod">
          <ac:chgData name="May Oliver" userId="ed854681-2e5e-4be4-8bd5-ef2d473e4493" providerId="ADAL" clId="{DE89B4D6-259D-439A-9E5F-C9F1AEFA5DDE}" dt="2021-09-03T14:42:26.932" v="3023" actId="20577"/>
          <ac:spMkLst>
            <pc:docMk/>
            <pc:sldMk cId="2348854448" sldId="316"/>
            <ac:spMk id="4" creationId="{18EAB986-BB24-4E04-B505-B094A14788CE}"/>
          </ac:spMkLst>
        </pc:spChg>
        <pc:spChg chg="add mod">
          <ac:chgData name="May Oliver" userId="ed854681-2e5e-4be4-8bd5-ef2d473e4493" providerId="ADAL" clId="{DE89B4D6-259D-439A-9E5F-C9F1AEFA5DDE}" dt="2021-09-06T07:48:03.371" v="3698" actId="20577"/>
          <ac:spMkLst>
            <pc:docMk/>
            <pc:sldMk cId="2348854448" sldId="316"/>
            <ac:spMk id="5" creationId="{743240B3-355C-4465-BBE4-3E69D9A7FFB1}"/>
          </ac:spMkLst>
        </pc:spChg>
        <pc:spChg chg="add mod">
          <ac:chgData name="May Oliver" userId="ed854681-2e5e-4be4-8bd5-ef2d473e4493" providerId="ADAL" clId="{DE89B4D6-259D-439A-9E5F-C9F1AEFA5DDE}" dt="2021-09-03T13:49:04.622" v="188"/>
          <ac:spMkLst>
            <pc:docMk/>
            <pc:sldMk cId="2348854448" sldId="316"/>
            <ac:spMk id="6" creationId="{2BF06AAD-CA9F-4643-B47E-04AD3DF09091}"/>
          </ac:spMkLst>
        </pc:spChg>
      </pc:sldChg>
      <pc:sldChg chg="add del">
        <pc:chgData name="May Oliver" userId="ed854681-2e5e-4be4-8bd5-ef2d473e4493" providerId="ADAL" clId="{DE89B4D6-259D-439A-9E5F-C9F1AEFA5DDE}" dt="2021-09-03T14:06:28.302" v="1715" actId="2696"/>
        <pc:sldMkLst>
          <pc:docMk/>
          <pc:sldMk cId="3091748161" sldId="317"/>
        </pc:sldMkLst>
      </pc:sldChg>
      <pc:sldChg chg="modSp add mod">
        <pc:chgData name="May Oliver" userId="ed854681-2e5e-4be4-8bd5-ef2d473e4493" providerId="ADAL" clId="{DE89B4D6-259D-439A-9E5F-C9F1AEFA5DDE}" dt="2021-09-06T14:46:49.679" v="5417" actId="20577"/>
        <pc:sldMkLst>
          <pc:docMk/>
          <pc:sldMk cId="4065151163" sldId="318"/>
        </pc:sldMkLst>
        <pc:spChg chg="mod">
          <ac:chgData name="May Oliver" userId="ed854681-2e5e-4be4-8bd5-ef2d473e4493" providerId="ADAL" clId="{DE89B4D6-259D-439A-9E5F-C9F1AEFA5DDE}" dt="2021-09-03T14:04:51.235" v="1649" actId="20577"/>
          <ac:spMkLst>
            <pc:docMk/>
            <pc:sldMk cId="4065151163" sldId="318"/>
            <ac:spMk id="4" creationId="{18EAB986-BB24-4E04-B505-B094A14788CE}"/>
          </ac:spMkLst>
        </pc:spChg>
        <pc:spChg chg="mod">
          <ac:chgData name="May Oliver" userId="ed854681-2e5e-4be4-8bd5-ef2d473e4493" providerId="ADAL" clId="{DE89B4D6-259D-439A-9E5F-C9F1AEFA5DDE}" dt="2021-09-06T14:46:49.679" v="5417" actId="20577"/>
          <ac:spMkLst>
            <pc:docMk/>
            <pc:sldMk cId="4065151163" sldId="318"/>
            <ac:spMk id="5" creationId="{743240B3-355C-4465-BBE4-3E69D9A7FFB1}"/>
          </ac:spMkLst>
        </pc:spChg>
      </pc:sldChg>
      <pc:sldChg chg="modSp new mod">
        <pc:chgData name="May Oliver" userId="ed854681-2e5e-4be4-8bd5-ef2d473e4493" providerId="ADAL" clId="{DE89B4D6-259D-439A-9E5F-C9F1AEFA5DDE}" dt="2021-09-07T06:16:02.558" v="5478" actId="20577"/>
        <pc:sldMkLst>
          <pc:docMk/>
          <pc:sldMk cId="1235553982" sldId="319"/>
        </pc:sldMkLst>
        <pc:spChg chg="mod">
          <ac:chgData name="May Oliver" userId="ed854681-2e5e-4be4-8bd5-ef2d473e4493" providerId="ADAL" clId="{DE89B4D6-259D-439A-9E5F-C9F1AEFA5DDE}" dt="2021-09-03T14:02:05.266" v="1584" actId="20577"/>
          <ac:spMkLst>
            <pc:docMk/>
            <pc:sldMk cId="1235553982" sldId="319"/>
            <ac:spMk id="2" creationId="{2C547341-4F02-4122-A3F6-2D44C4E51FA1}"/>
          </ac:spMkLst>
        </pc:spChg>
        <pc:spChg chg="mod">
          <ac:chgData name="May Oliver" userId="ed854681-2e5e-4be4-8bd5-ef2d473e4493" providerId="ADAL" clId="{DE89B4D6-259D-439A-9E5F-C9F1AEFA5DDE}" dt="2021-09-07T06:16:02.558" v="5478" actId="20577"/>
          <ac:spMkLst>
            <pc:docMk/>
            <pc:sldMk cId="1235553982" sldId="319"/>
            <ac:spMk id="3" creationId="{232394A7-5B96-4B48-B1CF-7727C5BE2FF8}"/>
          </ac:spMkLst>
        </pc:spChg>
        <pc:spChg chg="mod">
          <ac:chgData name="May Oliver" userId="ed854681-2e5e-4be4-8bd5-ef2d473e4493" providerId="ADAL" clId="{DE89B4D6-259D-439A-9E5F-C9F1AEFA5DDE}" dt="2021-09-03T13:57:30.051" v="1160" actId="20577"/>
          <ac:spMkLst>
            <pc:docMk/>
            <pc:sldMk cId="1235553982" sldId="319"/>
            <ac:spMk id="6" creationId="{AD209BFC-B7CC-4CAF-BC16-B659F6EC8931}"/>
          </ac:spMkLst>
        </pc:spChg>
      </pc:sldChg>
      <pc:sldChg chg="modSp new mod">
        <pc:chgData name="May Oliver" userId="ed854681-2e5e-4be4-8bd5-ef2d473e4493" providerId="ADAL" clId="{DE89B4D6-259D-439A-9E5F-C9F1AEFA5DDE}" dt="2021-09-07T06:19:23.148" v="5580" actId="20577"/>
        <pc:sldMkLst>
          <pc:docMk/>
          <pc:sldMk cId="2868074191" sldId="320"/>
        </pc:sldMkLst>
        <pc:spChg chg="mod">
          <ac:chgData name="May Oliver" userId="ed854681-2e5e-4be4-8bd5-ef2d473e4493" providerId="ADAL" clId="{DE89B4D6-259D-439A-9E5F-C9F1AEFA5DDE}" dt="2021-09-03T14:02:08.811" v="1589" actId="20577"/>
          <ac:spMkLst>
            <pc:docMk/>
            <pc:sldMk cId="2868074191" sldId="320"/>
            <ac:spMk id="2" creationId="{DCE4ED92-A954-4715-A7CA-9786DEBB92CB}"/>
          </ac:spMkLst>
        </pc:spChg>
        <pc:spChg chg="mod">
          <ac:chgData name="May Oliver" userId="ed854681-2e5e-4be4-8bd5-ef2d473e4493" providerId="ADAL" clId="{DE89B4D6-259D-439A-9E5F-C9F1AEFA5DDE}" dt="2021-09-07T06:19:23.148" v="5580" actId="20577"/>
          <ac:spMkLst>
            <pc:docMk/>
            <pc:sldMk cId="2868074191" sldId="320"/>
            <ac:spMk id="3" creationId="{43766A2E-33BB-4473-8224-5810A269EC38}"/>
          </ac:spMkLst>
        </pc:spChg>
      </pc:sldChg>
      <pc:sldChg chg="addSp delSp modSp new mod">
        <pc:chgData name="May Oliver" userId="ed854681-2e5e-4be4-8bd5-ef2d473e4493" providerId="ADAL" clId="{DE89B4D6-259D-439A-9E5F-C9F1AEFA5DDE}" dt="2021-09-07T06:42:41.873" v="5817" actId="27636"/>
        <pc:sldMkLst>
          <pc:docMk/>
          <pc:sldMk cId="1021739276" sldId="321"/>
        </pc:sldMkLst>
        <pc:spChg chg="del">
          <ac:chgData name="May Oliver" userId="ed854681-2e5e-4be4-8bd5-ef2d473e4493" providerId="ADAL" clId="{DE89B4D6-259D-439A-9E5F-C9F1AEFA5DDE}" dt="2021-09-03T14:06:38.072" v="1717"/>
          <ac:spMkLst>
            <pc:docMk/>
            <pc:sldMk cId="1021739276" sldId="321"/>
            <ac:spMk id="2" creationId="{B5E9977C-C813-4B66-9F99-F5F98106FC04}"/>
          </ac:spMkLst>
        </pc:spChg>
        <pc:spChg chg="del">
          <ac:chgData name="May Oliver" userId="ed854681-2e5e-4be4-8bd5-ef2d473e4493" providerId="ADAL" clId="{DE89B4D6-259D-439A-9E5F-C9F1AEFA5DDE}" dt="2021-09-03T14:06:38.072" v="1717"/>
          <ac:spMkLst>
            <pc:docMk/>
            <pc:sldMk cId="1021739276" sldId="321"/>
            <ac:spMk id="3" creationId="{C7CE7574-3691-495F-888F-53675DD0F80E}"/>
          </ac:spMkLst>
        </pc:spChg>
        <pc:spChg chg="add mod">
          <ac:chgData name="May Oliver" userId="ed854681-2e5e-4be4-8bd5-ef2d473e4493" providerId="ADAL" clId="{DE89B4D6-259D-439A-9E5F-C9F1AEFA5DDE}" dt="2021-09-03T14:26:21.731" v="2138" actId="20577"/>
          <ac:spMkLst>
            <pc:docMk/>
            <pc:sldMk cId="1021739276" sldId="321"/>
            <ac:spMk id="4" creationId="{FBA2DA53-9C8C-4000-A019-7C014A72198A}"/>
          </ac:spMkLst>
        </pc:spChg>
        <pc:spChg chg="add mod">
          <ac:chgData name="May Oliver" userId="ed854681-2e5e-4be4-8bd5-ef2d473e4493" providerId="ADAL" clId="{DE89B4D6-259D-439A-9E5F-C9F1AEFA5DDE}" dt="2021-09-07T06:42:41.873" v="5817" actId="27636"/>
          <ac:spMkLst>
            <pc:docMk/>
            <pc:sldMk cId="1021739276" sldId="321"/>
            <ac:spMk id="5" creationId="{0CF7B47C-47F7-438D-881E-CFE8FC85B359}"/>
          </ac:spMkLst>
        </pc:spChg>
        <pc:spChg chg="add mod">
          <ac:chgData name="May Oliver" userId="ed854681-2e5e-4be4-8bd5-ef2d473e4493" providerId="ADAL" clId="{DE89B4D6-259D-439A-9E5F-C9F1AEFA5DDE}" dt="2021-09-03T14:06:38.072" v="1717"/>
          <ac:spMkLst>
            <pc:docMk/>
            <pc:sldMk cId="1021739276" sldId="321"/>
            <ac:spMk id="6" creationId="{70D36A15-128A-4FF6-9E19-BD001D12C00D}"/>
          </ac:spMkLst>
        </pc:spChg>
      </pc:sldChg>
      <pc:sldChg chg="addSp delSp modSp new mod">
        <pc:chgData name="May Oliver" userId="ed854681-2e5e-4be4-8bd5-ef2d473e4493" providerId="ADAL" clId="{DE89B4D6-259D-439A-9E5F-C9F1AEFA5DDE}" dt="2021-09-07T07:19:51.982" v="6494" actId="20577"/>
        <pc:sldMkLst>
          <pc:docMk/>
          <pc:sldMk cId="2989118328" sldId="322"/>
        </pc:sldMkLst>
        <pc:spChg chg="del">
          <ac:chgData name="May Oliver" userId="ed854681-2e5e-4be4-8bd5-ef2d473e4493" providerId="ADAL" clId="{DE89B4D6-259D-439A-9E5F-C9F1AEFA5DDE}" dt="2021-09-03T14:19:14.903" v="1720"/>
          <ac:spMkLst>
            <pc:docMk/>
            <pc:sldMk cId="2989118328" sldId="322"/>
            <ac:spMk id="2" creationId="{2A1D077C-8FD6-4E0E-9A60-2E225668BB98}"/>
          </ac:spMkLst>
        </pc:spChg>
        <pc:spChg chg="del">
          <ac:chgData name="May Oliver" userId="ed854681-2e5e-4be4-8bd5-ef2d473e4493" providerId="ADAL" clId="{DE89B4D6-259D-439A-9E5F-C9F1AEFA5DDE}" dt="2021-09-03T14:19:14.903" v="1720"/>
          <ac:spMkLst>
            <pc:docMk/>
            <pc:sldMk cId="2989118328" sldId="322"/>
            <ac:spMk id="3" creationId="{149D8849-340F-446E-8316-5800043DB8EC}"/>
          </ac:spMkLst>
        </pc:spChg>
        <pc:spChg chg="add mod">
          <ac:chgData name="May Oliver" userId="ed854681-2e5e-4be4-8bd5-ef2d473e4493" providerId="ADAL" clId="{DE89B4D6-259D-439A-9E5F-C9F1AEFA5DDE}" dt="2021-09-06T14:03:14.483" v="4281" actId="14100"/>
          <ac:spMkLst>
            <pc:docMk/>
            <pc:sldMk cId="2989118328" sldId="322"/>
            <ac:spMk id="4" creationId="{CB69D9EE-F323-4B57-91F2-AC0FB1994C6C}"/>
          </ac:spMkLst>
        </pc:spChg>
        <pc:spChg chg="add mod">
          <ac:chgData name="May Oliver" userId="ed854681-2e5e-4be4-8bd5-ef2d473e4493" providerId="ADAL" clId="{DE89B4D6-259D-439A-9E5F-C9F1AEFA5DDE}" dt="2021-09-07T07:19:51.982" v="6494" actId="20577"/>
          <ac:spMkLst>
            <pc:docMk/>
            <pc:sldMk cId="2989118328" sldId="322"/>
            <ac:spMk id="5" creationId="{E038CBDA-32BC-4A5B-8988-70FA5BA60980}"/>
          </ac:spMkLst>
        </pc:spChg>
        <pc:spChg chg="add mod">
          <ac:chgData name="May Oliver" userId="ed854681-2e5e-4be4-8bd5-ef2d473e4493" providerId="ADAL" clId="{DE89B4D6-259D-439A-9E5F-C9F1AEFA5DDE}" dt="2021-09-03T14:19:14.903" v="1720"/>
          <ac:spMkLst>
            <pc:docMk/>
            <pc:sldMk cId="2989118328" sldId="322"/>
            <ac:spMk id="6" creationId="{FF6188F4-F475-4723-824E-1E6F7A10DA9D}"/>
          </ac:spMkLst>
        </pc:spChg>
      </pc:sldChg>
      <pc:sldChg chg="addSp delSp modSp new mod">
        <pc:chgData name="May Oliver" userId="ed854681-2e5e-4be4-8bd5-ef2d473e4493" providerId="ADAL" clId="{DE89B4D6-259D-439A-9E5F-C9F1AEFA5DDE}" dt="2021-09-03T14:19:49.054" v="1781" actId="20577"/>
        <pc:sldMkLst>
          <pc:docMk/>
          <pc:sldMk cId="3494373410" sldId="323"/>
        </pc:sldMkLst>
        <pc:spChg chg="del">
          <ac:chgData name="May Oliver" userId="ed854681-2e5e-4be4-8bd5-ef2d473e4493" providerId="ADAL" clId="{DE89B4D6-259D-439A-9E5F-C9F1AEFA5DDE}" dt="2021-09-03T14:19:43.388" v="1756"/>
          <ac:spMkLst>
            <pc:docMk/>
            <pc:sldMk cId="3494373410" sldId="323"/>
            <ac:spMk id="2" creationId="{04C256E8-BBB8-4BF6-8C11-D56075F51F1E}"/>
          </ac:spMkLst>
        </pc:spChg>
        <pc:spChg chg="del">
          <ac:chgData name="May Oliver" userId="ed854681-2e5e-4be4-8bd5-ef2d473e4493" providerId="ADAL" clId="{DE89B4D6-259D-439A-9E5F-C9F1AEFA5DDE}" dt="2021-09-03T14:19:43.388" v="1756"/>
          <ac:spMkLst>
            <pc:docMk/>
            <pc:sldMk cId="3494373410" sldId="323"/>
            <ac:spMk id="3" creationId="{64D37183-B941-48E2-B580-1726C34BC8B4}"/>
          </ac:spMkLst>
        </pc:spChg>
        <pc:spChg chg="add mod">
          <ac:chgData name="May Oliver" userId="ed854681-2e5e-4be4-8bd5-ef2d473e4493" providerId="ADAL" clId="{DE89B4D6-259D-439A-9E5F-C9F1AEFA5DDE}" dt="2021-09-03T14:19:49.054" v="1781" actId="20577"/>
          <ac:spMkLst>
            <pc:docMk/>
            <pc:sldMk cId="3494373410" sldId="323"/>
            <ac:spMk id="4" creationId="{6EBB0A9F-7E33-42A5-A539-A3C99F43BE33}"/>
          </ac:spMkLst>
        </pc:spChg>
        <pc:spChg chg="add mod">
          <ac:chgData name="May Oliver" userId="ed854681-2e5e-4be4-8bd5-ef2d473e4493" providerId="ADAL" clId="{DE89B4D6-259D-439A-9E5F-C9F1AEFA5DDE}" dt="2021-09-03T14:19:43.388" v="1756"/>
          <ac:spMkLst>
            <pc:docMk/>
            <pc:sldMk cId="3494373410" sldId="323"/>
            <ac:spMk id="5" creationId="{E7735C95-E350-4B8B-8FE5-AFD17D62CD57}"/>
          </ac:spMkLst>
        </pc:spChg>
        <pc:spChg chg="add mod">
          <ac:chgData name="May Oliver" userId="ed854681-2e5e-4be4-8bd5-ef2d473e4493" providerId="ADAL" clId="{DE89B4D6-259D-439A-9E5F-C9F1AEFA5DDE}" dt="2021-09-03T14:19:43.388" v="1756"/>
          <ac:spMkLst>
            <pc:docMk/>
            <pc:sldMk cId="3494373410" sldId="323"/>
            <ac:spMk id="6" creationId="{814B76BA-215E-4D3D-8E43-BF37A23C5C8A}"/>
          </ac:spMkLst>
        </pc:spChg>
      </pc:sldChg>
      <pc:sldChg chg="modSp add mod addCm delCm modCm">
        <pc:chgData name="May Oliver" userId="ed854681-2e5e-4be4-8bd5-ef2d473e4493" providerId="ADAL" clId="{DE89B4D6-259D-439A-9E5F-C9F1AEFA5DDE}" dt="2021-09-06T14:39:08.452" v="5029" actId="20577"/>
        <pc:sldMkLst>
          <pc:docMk/>
          <pc:sldMk cId="3930215827" sldId="324"/>
        </pc:sldMkLst>
        <pc:spChg chg="mod">
          <ac:chgData name="May Oliver" userId="ed854681-2e5e-4be4-8bd5-ef2d473e4493" providerId="ADAL" clId="{DE89B4D6-259D-439A-9E5F-C9F1AEFA5DDE}" dt="2021-09-03T14:19:59.648" v="1812" actId="20577"/>
          <ac:spMkLst>
            <pc:docMk/>
            <pc:sldMk cId="3930215827" sldId="324"/>
            <ac:spMk id="4" creationId="{6EBB0A9F-7E33-42A5-A539-A3C99F43BE33}"/>
          </ac:spMkLst>
        </pc:spChg>
        <pc:spChg chg="mod">
          <ac:chgData name="May Oliver" userId="ed854681-2e5e-4be4-8bd5-ef2d473e4493" providerId="ADAL" clId="{DE89B4D6-259D-439A-9E5F-C9F1AEFA5DDE}" dt="2021-09-06T14:39:08.452" v="5029" actId="20577"/>
          <ac:spMkLst>
            <pc:docMk/>
            <pc:sldMk cId="3930215827" sldId="324"/>
            <ac:spMk id="5" creationId="{E7735C95-E350-4B8B-8FE5-AFD17D62CD57}"/>
          </ac:spMkLst>
        </pc:spChg>
      </pc:sldChg>
      <pc:sldChg chg="addSp delSp modSp new mod">
        <pc:chgData name="May Oliver" userId="ed854681-2e5e-4be4-8bd5-ef2d473e4493" providerId="ADAL" clId="{DE89B4D6-259D-439A-9E5F-C9F1AEFA5DDE}" dt="2021-09-03T14:26:48.614" v="2172" actId="20577"/>
        <pc:sldMkLst>
          <pc:docMk/>
          <pc:sldMk cId="3003025563" sldId="325"/>
        </pc:sldMkLst>
        <pc:spChg chg="del">
          <ac:chgData name="May Oliver" userId="ed854681-2e5e-4be4-8bd5-ef2d473e4493" providerId="ADAL" clId="{DE89B4D6-259D-439A-9E5F-C9F1AEFA5DDE}" dt="2021-09-03T14:26:40.635" v="2140"/>
          <ac:spMkLst>
            <pc:docMk/>
            <pc:sldMk cId="3003025563" sldId="325"/>
            <ac:spMk id="2" creationId="{56B594E0-6373-4D66-81FB-303290F7A77C}"/>
          </ac:spMkLst>
        </pc:spChg>
        <pc:spChg chg="del">
          <ac:chgData name="May Oliver" userId="ed854681-2e5e-4be4-8bd5-ef2d473e4493" providerId="ADAL" clId="{DE89B4D6-259D-439A-9E5F-C9F1AEFA5DDE}" dt="2021-09-03T14:26:40.635" v="2140"/>
          <ac:spMkLst>
            <pc:docMk/>
            <pc:sldMk cId="3003025563" sldId="325"/>
            <ac:spMk id="3" creationId="{FE7397C7-744A-4A83-AA26-30E2DAD4542B}"/>
          </ac:spMkLst>
        </pc:spChg>
        <pc:spChg chg="add mod">
          <ac:chgData name="May Oliver" userId="ed854681-2e5e-4be4-8bd5-ef2d473e4493" providerId="ADAL" clId="{DE89B4D6-259D-439A-9E5F-C9F1AEFA5DDE}" dt="2021-09-03T14:26:48.614" v="2172" actId="20577"/>
          <ac:spMkLst>
            <pc:docMk/>
            <pc:sldMk cId="3003025563" sldId="325"/>
            <ac:spMk id="4" creationId="{730B062D-3636-44A3-B6F5-21A6C6CDE731}"/>
          </ac:spMkLst>
        </pc:spChg>
        <pc:spChg chg="add mod">
          <ac:chgData name="May Oliver" userId="ed854681-2e5e-4be4-8bd5-ef2d473e4493" providerId="ADAL" clId="{DE89B4D6-259D-439A-9E5F-C9F1AEFA5DDE}" dt="2021-09-03T14:26:40.635" v="2140"/>
          <ac:spMkLst>
            <pc:docMk/>
            <pc:sldMk cId="3003025563" sldId="325"/>
            <ac:spMk id="5" creationId="{20A37230-EC4B-40B6-AC02-46F869852649}"/>
          </ac:spMkLst>
        </pc:spChg>
        <pc:spChg chg="add mod">
          <ac:chgData name="May Oliver" userId="ed854681-2e5e-4be4-8bd5-ef2d473e4493" providerId="ADAL" clId="{DE89B4D6-259D-439A-9E5F-C9F1AEFA5DDE}" dt="2021-09-03T14:26:40.635" v="2140"/>
          <ac:spMkLst>
            <pc:docMk/>
            <pc:sldMk cId="3003025563" sldId="325"/>
            <ac:spMk id="6" creationId="{A1E4981A-D278-430D-8989-CFF1D1DF95FE}"/>
          </ac:spMkLst>
        </pc:spChg>
      </pc:sldChg>
      <pc:sldChg chg="modSp new mod">
        <pc:chgData name="May Oliver" userId="ed854681-2e5e-4be4-8bd5-ef2d473e4493" providerId="ADAL" clId="{DE89B4D6-259D-439A-9E5F-C9F1AEFA5DDE}" dt="2021-09-06T14:24:06.971" v="4612" actId="20577"/>
        <pc:sldMkLst>
          <pc:docMk/>
          <pc:sldMk cId="3427053889" sldId="326"/>
        </pc:sldMkLst>
        <pc:spChg chg="mod">
          <ac:chgData name="May Oliver" userId="ed854681-2e5e-4be4-8bd5-ef2d473e4493" providerId="ADAL" clId="{DE89B4D6-259D-439A-9E5F-C9F1AEFA5DDE}" dt="2021-09-03T14:26:58.733" v="2185" actId="20577"/>
          <ac:spMkLst>
            <pc:docMk/>
            <pc:sldMk cId="3427053889" sldId="326"/>
            <ac:spMk id="2" creationId="{8D239BCB-014E-44B4-98E5-27DF22E2BB1A}"/>
          </ac:spMkLst>
        </pc:spChg>
        <pc:spChg chg="mod">
          <ac:chgData name="May Oliver" userId="ed854681-2e5e-4be4-8bd5-ef2d473e4493" providerId="ADAL" clId="{DE89B4D6-259D-439A-9E5F-C9F1AEFA5DDE}" dt="2021-09-06T14:24:06.971" v="4612" actId="20577"/>
          <ac:spMkLst>
            <pc:docMk/>
            <pc:sldMk cId="3427053889" sldId="326"/>
            <ac:spMk id="3" creationId="{19D8F1ED-0744-49AD-AE5D-358BF7A0A664}"/>
          </ac:spMkLst>
        </pc:spChg>
      </pc:sldChg>
      <pc:sldChg chg="new del">
        <pc:chgData name="May Oliver" userId="ed854681-2e5e-4be4-8bd5-ef2d473e4493" providerId="ADAL" clId="{DE89B4D6-259D-439A-9E5F-C9F1AEFA5DDE}" dt="2021-09-03T14:32:18.223" v="2815" actId="2696"/>
        <pc:sldMkLst>
          <pc:docMk/>
          <pc:sldMk cId="592276466" sldId="327"/>
        </pc:sldMkLst>
      </pc:sldChg>
      <pc:sldChg chg="modSp add mod">
        <pc:chgData name="May Oliver" userId="ed854681-2e5e-4be4-8bd5-ef2d473e4493" providerId="ADAL" clId="{DE89B4D6-259D-439A-9E5F-C9F1AEFA5DDE}" dt="2021-09-03T14:44:14.124" v="3212" actId="20577"/>
        <pc:sldMkLst>
          <pc:docMk/>
          <pc:sldMk cId="1372482546" sldId="327"/>
        </pc:sldMkLst>
        <pc:spChg chg="mod">
          <ac:chgData name="May Oliver" userId="ed854681-2e5e-4be4-8bd5-ef2d473e4493" providerId="ADAL" clId="{DE89B4D6-259D-439A-9E5F-C9F1AEFA5DDE}" dt="2021-09-03T14:43:47.990" v="3147" actId="20577"/>
          <ac:spMkLst>
            <pc:docMk/>
            <pc:sldMk cId="1372482546" sldId="327"/>
            <ac:spMk id="4" creationId="{18EAB986-BB24-4E04-B505-B094A14788CE}"/>
          </ac:spMkLst>
        </pc:spChg>
        <pc:spChg chg="mod">
          <ac:chgData name="May Oliver" userId="ed854681-2e5e-4be4-8bd5-ef2d473e4493" providerId="ADAL" clId="{DE89B4D6-259D-439A-9E5F-C9F1AEFA5DDE}" dt="2021-09-03T14:44:14.124" v="3212" actId="20577"/>
          <ac:spMkLst>
            <pc:docMk/>
            <pc:sldMk cId="1372482546" sldId="327"/>
            <ac:spMk id="5" creationId="{743240B3-355C-4465-BBE4-3E69D9A7FFB1}"/>
          </ac:spMkLst>
        </pc:spChg>
      </pc:sldChg>
      <pc:sldChg chg="modSp new mod">
        <pc:chgData name="May Oliver" userId="ed854681-2e5e-4be4-8bd5-ef2d473e4493" providerId="ADAL" clId="{DE89B4D6-259D-439A-9E5F-C9F1AEFA5DDE}" dt="2021-09-03T15:08:09.816" v="3515" actId="20577"/>
        <pc:sldMkLst>
          <pc:docMk/>
          <pc:sldMk cId="1900106394" sldId="328"/>
        </pc:sldMkLst>
        <pc:spChg chg="mod">
          <ac:chgData name="May Oliver" userId="ed854681-2e5e-4be4-8bd5-ef2d473e4493" providerId="ADAL" clId="{DE89B4D6-259D-439A-9E5F-C9F1AEFA5DDE}" dt="2021-09-03T14:59:32.118" v="3406" actId="20577"/>
          <ac:spMkLst>
            <pc:docMk/>
            <pc:sldMk cId="1900106394" sldId="328"/>
            <ac:spMk id="2" creationId="{BAC536AF-D487-41BF-AC47-418633B064A9}"/>
          </ac:spMkLst>
        </pc:spChg>
        <pc:spChg chg="mod">
          <ac:chgData name="May Oliver" userId="ed854681-2e5e-4be4-8bd5-ef2d473e4493" providerId="ADAL" clId="{DE89B4D6-259D-439A-9E5F-C9F1AEFA5DDE}" dt="2021-09-03T15:08:09.816" v="3515" actId="20577"/>
          <ac:spMkLst>
            <pc:docMk/>
            <pc:sldMk cId="1900106394" sldId="328"/>
            <ac:spMk id="3" creationId="{25716819-472C-4768-8CC2-2ECC6AC618A9}"/>
          </ac:spMkLst>
        </pc:spChg>
      </pc:sldChg>
      <pc:sldChg chg="new del">
        <pc:chgData name="May Oliver" userId="ed854681-2e5e-4be4-8bd5-ef2d473e4493" providerId="ADAL" clId="{DE89B4D6-259D-439A-9E5F-C9F1AEFA5DDE}" dt="2021-09-03T15:04:49.700" v="3408" actId="2696"/>
        <pc:sldMkLst>
          <pc:docMk/>
          <pc:sldMk cId="3324956592" sldId="329"/>
        </pc:sldMkLst>
      </pc:sldChg>
      <pc:sldChg chg="modSp mod addCm modCm">
        <pc:chgData name="May Oliver" userId="ed854681-2e5e-4be4-8bd5-ef2d473e4493" providerId="ADAL" clId="{DE89B4D6-259D-439A-9E5F-C9F1AEFA5DDE}" dt="2021-09-06T14:11:34.790" v="4287"/>
        <pc:sldMkLst>
          <pc:docMk/>
          <pc:sldMk cId="2338839435" sldId="330"/>
        </pc:sldMkLst>
        <pc:spChg chg="mod">
          <ac:chgData name="May Oliver" userId="ed854681-2e5e-4be4-8bd5-ef2d473e4493" providerId="ADAL" clId="{DE89B4D6-259D-439A-9E5F-C9F1AEFA5DDE}" dt="2021-09-06T14:07:15.516" v="4285" actId="20578"/>
          <ac:spMkLst>
            <pc:docMk/>
            <pc:sldMk cId="2338839435" sldId="330"/>
            <ac:spMk id="3" creationId="{581FB62C-A116-4609-BC71-B5EBF3401A12}"/>
          </ac:spMkLst>
        </pc:spChg>
      </pc:sldChg>
      <pc:sldChg chg="modSp new mod">
        <pc:chgData name="May Oliver" userId="ed854681-2e5e-4be4-8bd5-ef2d473e4493" providerId="ADAL" clId="{DE89B4D6-259D-439A-9E5F-C9F1AEFA5DDE}" dt="2021-09-06T14:23:42.048" v="4595"/>
        <pc:sldMkLst>
          <pc:docMk/>
          <pc:sldMk cId="4047260016" sldId="331"/>
        </pc:sldMkLst>
        <pc:spChg chg="mod">
          <ac:chgData name="May Oliver" userId="ed854681-2e5e-4be4-8bd5-ef2d473e4493" providerId="ADAL" clId="{DE89B4D6-259D-439A-9E5F-C9F1AEFA5DDE}" dt="2021-09-06T13:33:48.573" v="4005" actId="20577"/>
          <ac:spMkLst>
            <pc:docMk/>
            <pc:sldMk cId="4047260016" sldId="331"/>
            <ac:spMk id="2" creationId="{10CBA9A5-D802-4216-9F1E-AE34E419C522}"/>
          </ac:spMkLst>
        </pc:spChg>
        <pc:spChg chg="mod">
          <ac:chgData name="May Oliver" userId="ed854681-2e5e-4be4-8bd5-ef2d473e4493" providerId="ADAL" clId="{DE89B4D6-259D-439A-9E5F-C9F1AEFA5DDE}" dt="2021-09-06T14:23:42.048" v="4595"/>
          <ac:spMkLst>
            <pc:docMk/>
            <pc:sldMk cId="4047260016" sldId="331"/>
            <ac:spMk id="3" creationId="{FF139A29-573E-4871-8B42-D620DBA2A974}"/>
          </ac:spMkLst>
        </pc:spChg>
      </pc:sldChg>
      <pc:sldChg chg="addSp delSp modSp new mod">
        <pc:chgData name="May Oliver" userId="ed854681-2e5e-4be4-8bd5-ef2d473e4493" providerId="ADAL" clId="{DE89B4D6-259D-439A-9E5F-C9F1AEFA5DDE}" dt="2021-09-06T14:41:16.084" v="5115" actId="13926"/>
        <pc:sldMkLst>
          <pc:docMk/>
          <pc:sldMk cId="2427456189" sldId="332"/>
        </pc:sldMkLst>
        <pc:spChg chg="del">
          <ac:chgData name="May Oliver" userId="ed854681-2e5e-4be4-8bd5-ef2d473e4493" providerId="ADAL" clId="{DE89B4D6-259D-439A-9E5F-C9F1AEFA5DDE}" dt="2021-09-06T14:39:55.843" v="5032"/>
          <ac:spMkLst>
            <pc:docMk/>
            <pc:sldMk cId="2427456189" sldId="332"/>
            <ac:spMk id="2" creationId="{5A87E6BF-F121-4968-8CCB-65DFBC9425EF}"/>
          </ac:spMkLst>
        </pc:spChg>
        <pc:spChg chg="del">
          <ac:chgData name="May Oliver" userId="ed854681-2e5e-4be4-8bd5-ef2d473e4493" providerId="ADAL" clId="{DE89B4D6-259D-439A-9E5F-C9F1AEFA5DDE}" dt="2021-09-06T14:39:55.843" v="5032"/>
          <ac:spMkLst>
            <pc:docMk/>
            <pc:sldMk cId="2427456189" sldId="332"/>
            <ac:spMk id="3" creationId="{7BBD4FFA-B30B-44BE-9F09-8E7FE67A4020}"/>
          </ac:spMkLst>
        </pc:spChg>
        <pc:spChg chg="add mod">
          <ac:chgData name="May Oliver" userId="ed854681-2e5e-4be4-8bd5-ef2d473e4493" providerId="ADAL" clId="{DE89B4D6-259D-439A-9E5F-C9F1AEFA5DDE}" dt="2021-09-06T14:40:01.408" v="5044" actId="20577"/>
          <ac:spMkLst>
            <pc:docMk/>
            <pc:sldMk cId="2427456189" sldId="332"/>
            <ac:spMk id="4" creationId="{C45F13B0-D092-4D1F-9F47-E4DA74B69838}"/>
          </ac:spMkLst>
        </pc:spChg>
        <pc:spChg chg="add mod">
          <ac:chgData name="May Oliver" userId="ed854681-2e5e-4be4-8bd5-ef2d473e4493" providerId="ADAL" clId="{DE89B4D6-259D-439A-9E5F-C9F1AEFA5DDE}" dt="2021-09-06T14:41:16.084" v="5115" actId="13926"/>
          <ac:spMkLst>
            <pc:docMk/>
            <pc:sldMk cId="2427456189" sldId="332"/>
            <ac:spMk id="5" creationId="{23B285BB-88AD-4BBD-B53B-1F1689E600B8}"/>
          </ac:spMkLst>
        </pc:spChg>
        <pc:spChg chg="add mod">
          <ac:chgData name="May Oliver" userId="ed854681-2e5e-4be4-8bd5-ef2d473e4493" providerId="ADAL" clId="{DE89B4D6-259D-439A-9E5F-C9F1AEFA5DDE}" dt="2021-09-06T14:39:55.843" v="5032"/>
          <ac:spMkLst>
            <pc:docMk/>
            <pc:sldMk cId="2427456189" sldId="332"/>
            <ac:spMk id="6" creationId="{79CF05FA-67B0-48CE-B184-0ED6474407D0}"/>
          </ac:spMkLst>
        </pc:spChg>
      </pc:sldChg>
      <pc:sldChg chg="modSp new mod">
        <pc:chgData name="May Oliver" userId="ed854681-2e5e-4be4-8bd5-ef2d473e4493" providerId="ADAL" clId="{DE89B4D6-259D-439A-9E5F-C9F1AEFA5DDE}" dt="2021-09-06T14:40:24.458" v="5083" actId="20577"/>
        <pc:sldMkLst>
          <pc:docMk/>
          <pc:sldMk cId="3121921322" sldId="333"/>
        </pc:sldMkLst>
        <pc:spChg chg="mod">
          <ac:chgData name="May Oliver" userId="ed854681-2e5e-4be4-8bd5-ef2d473e4493" providerId="ADAL" clId="{DE89B4D6-259D-439A-9E5F-C9F1AEFA5DDE}" dt="2021-09-06T14:40:24.458" v="5083" actId="20577"/>
          <ac:spMkLst>
            <pc:docMk/>
            <pc:sldMk cId="3121921322" sldId="333"/>
            <ac:spMk id="3" creationId="{8E30B34D-73E5-4AC7-B81D-7A8AD7538E5E}"/>
          </ac:spMkLst>
        </pc:spChg>
      </pc:sldChg>
      <pc:sldChg chg="addSp delSp modSp new mod">
        <pc:chgData name="May Oliver" userId="ed854681-2e5e-4be4-8bd5-ef2d473e4493" providerId="ADAL" clId="{DE89B4D6-259D-439A-9E5F-C9F1AEFA5DDE}" dt="2021-09-06T14:43:56.979" v="5326" actId="20577"/>
        <pc:sldMkLst>
          <pc:docMk/>
          <pc:sldMk cId="2620150250" sldId="334"/>
        </pc:sldMkLst>
        <pc:spChg chg="del">
          <ac:chgData name="May Oliver" userId="ed854681-2e5e-4be4-8bd5-ef2d473e4493" providerId="ADAL" clId="{DE89B4D6-259D-439A-9E5F-C9F1AEFA5DDE}" dt="2021-09-06T14:41:30.056" v="5117"/>
          <ac:spMkLst>
            <pc:docMk/>
            <pc:sldMk cId="2620150250" sldId="334"/>
            <ac:spMk id="2" creationId="{0F84E3E7-9DA4-4009-9C55-5AF246013B5C}"/>
          </ac:spMkLst>
        </pc:spChg>
        <pc:spChg chg="del">
          <ac:chgData name="May Oliver" userId="ed854681-2e5e-4be4-8bd5-ef2d473e4493" providerId="ADAL" clId="{DE89B4D6-259D-439A-9E5F-C9F1AEFA5DDE}" dt="2021-09-06T14:41:30.056" v="5117"/>
          <ac:spMkLst>
            <pc:docMk/>
            <pc:sldMk cId="2620150250" sldId="334"/>
            <ac:spMk id="3" creationId="{FA1213C5-2226-4708-A05A-0693EEEED908}"/>
          </ac:spMkLst>
        </pc:spChg>
        <pc:spChg chg="add mod">
          <ac:chgData name="May Oliver" userId="ed854681-2e5e-4be4-8bd5-ef2d473e4493" providerId="ADAL" clId="{DE89B4D6-259D-439A-9E5F-C9F1AEFA5DDE}" dt="2021-09-06T14:41:30.056" v="5117"/>
          <ac:spMkLst>
            <pc:docMk/>
            <pc:sldMk cId="2620150250" sldId="334"/>
            <ac:spMk id="4" creationId="{C4A7969F-4A5F-485C-AAA8-492DF01149A2}"/>
          </ac:spMkLst>
        </pc:spChg>
        <pc:spChg chg="add mod">
          <ac:chgData name="May Oliver" userId="ed854681-2e5e-4be4-8bd5-ef2d473e4493" providerId="ADAL" clId="{DE89B4D6-259D-439A-9E5F-C9F1AEFA5DDE}" dt="2021-09-06T14:43:56.979" v="5326" actId="20577"/>
          <ac:spMkLst>
            <pc:docMk/>
            <pc:sldMk cId="2620150250" sldId="334"/>
            <ac:spMk id="5" creationId="{2B316634-9FE2-4692-817E-72CA3714EA78}"/>
          </ac:spMkLst>
        </pc:spChg>
        <pc:spChg chg="add mod">
          <ac:chgData name="May Oliver" userId="ed854681-2e5e-4be4-8bd5-ef2d473e4493" providerId="ADAL" clId="{DE89B4D6-259D-439A-9E5F-C9F1AEFA5DDE}" dt="2021-09-06T14:41:30.056" v="5117"/>
          <ac:spMkLst>
            <pc:docMk/>
            <pc:sldMk cId="2620150250" sldId="334"/>
            <ac:spMk id="6" creationId="{4D6967E9-00A7-489E-9A6F-3A1A9AD19720}"/>
          </ac:spMkLst>
        </pc:spChg>
      </pc:sldChg>
      <pc:sldChg chg="modSp mod">
        <pc:chgData name="May Oliver" userId="ed854681-2e5e-4be4-8bd5-ef2d473e4493" providerId="ADAL" clId="{DE89B4D6-259D-439A-9E5F-C9F1AEFA5DDE}" dt="2021-09-06T14:48:27.225" v="5428" actId="6549"/>
        <pc:sldMkLst>
          <pc:docMk/>
          <pc:sldMk cId="3331438627" sldId="335"/>
        </pc:sldMkLst>
        <pc:spChg chg="mod">
          <ac:chgData name="May Oliver" userId="ed854681-2e5e-4be4-8bd5-ef2d473e4493" providerId="ADAL" clId="{DE89B4D6-259D-439A-9E5F-C9F1AEFA5DDE}" dt="2021-09-06T14:48:22.312" v="5427" actId="20577"/>
          <ac:spMkLst>
            <pc:docMk/>
            <pc:sldMk cId="3331438627" sldId="335"/>
            <ac:spMk id="2" creationId="{F04BCA9E-7356-403C-9390-794A0DA39BE6}"/>
          </ac:spMkLst>
        </pc:spChg>
        <pc:spChg chg="mod">
          <ac:chgData name="May Oliver" userId="ed854681-2e5e-4be4-8bd5-ef2d473e4493" providerId="ADAL" clId="{DE89B4D6-259D-439A-9E5F-C9F1AEFA5DDE}" dt="2021-09-06T14:48:27.225" v="5428" actId="6549"/>
          <ac:spMkLst>
            <pc:docMk/>
            <pc:sldMk cId="3331438627" sldId="335"/>
            <ac:spMk id="9" creationId="{EABCC60D-8AC6-4654-B04F-7B4D5E424529}"/>
          </ac:spMkLst>
        </pc:spChg>
      </pc:sldChg>
      <pc:sldChg chg="addSp delSp modSp new mod">
        <pc:chgData name="May Oliver" userId="ed854681-2e5e-4be4-8bd5-ef2d473e4493" providerId="ADAL" clId="{DE89B4D6-259D-439A-9E5F-C9F1AEFA5DDE}" dt="2021-09-07T07:22:09.762" v="6540" actId="20577"/>
        <pc:sldMkLst>
          <pc:docMk/>
          <pc:sldMk cId="2809950978" sldId="336"/>
        </pc:sldMkLst>
        <pc:spChg chg="del">
          <ac:chgData name="May Oliver" userId="ed854681-2e5e-4be4-8bd5-ef2d473e4493" providerId="ADAL" clId="{DE89B4D6-259D-439A-9E5F-C9F1AEFA5DDE}" dt="2021-09-06T14:48:57.209" v="5430"/>
          <ac:spMkLst>
            <pc:docMk/>
            <pc:sldMk cId="2809950978" sldId="336"/>
            <ac:spMk id="2" creationId="{795A8F7A-D058-4FB3-9054-5A4C405AA5B5}"/>
          </ac:spMkLst>
        </pc:spChg>
        <pc:spChg chg="del">
          <ac:chgData name="May Oliver" userId="ed854681-2e5e-4be4-8bd5-ef2d473e4493" providerId="ADAL" clId="{DE89B4D6-259D-439A-9E5F-C9F1AEFA5DDE}" dt="2021-09-06T14:48:57.209" v="5430"/>
          <ac:spMkLst>
            <pc:docMk/>
            <pc:sldMk cId="2809950978" sldId="336"/>
            <ac:spMk id="3" creationId="{8D054FDD-E164-4450-A091-7C4893A17CAF}"/>
          </ac:spMkLst>
        </pc:spChg>
        <pc:spChg chg="add mod">
          <ac:chgData name="May Oliver" userId="ed854681-2e5e-4be4-8bd5-ef2d473e4493" providerId="ADAL" clId="{DE89B4D6-259D-439A-9E5F-C9F1AEFA5DDE}" dt="2021-09-06T14:49:00.617" v="5435" actId="20577"/>
          <ac:spMkLst>
            <pc:docMk/>
            <pc:sldMk cId="2809950978" sldId="336"/>
            <ac:spMk id="4" creationId="{AB13EE9F-BDDD-4CD2-B4F2-BFB6BC20B737}"/>
          </ac:spMkLst>
        </pc:spChg>
        <pc:spChg chg="add mod">
          <ac:chgData name="May Oliver" userId="ed854681-2e5e-4be4-8bd5-ef2d473e4493" providerId="ADAL" clId="{DE89B4D6-259D-439A-9E5F-C9F1AEFA5DDE}" dt="2021-09-07T07:22:09.762" v="6540" actId="20577"/>
          <ac:spMkLst>
            <pc:docMk/>
            <pc:sldMk cId="2809950978" sldId="336"/>
            <ac:spMk id="5" creationId="{8526449E-709B-4C9B-AADE-1A6603809E8D}"/>
          </ac:spMkLst>
        </pc:spChg>
        <pc:spChg chg="add mod">
          <ac:chgData name="May Oliver" userId="ed854681-2e5e-4be4-8bd5-ef2d473e4493" providerId="ADAL" clId="{DE89B4D6-259D-439A-9E5F-C9F1AEFA5DDE}" dt="2021-09-06T14:48:57.209" v="5430"/>
          <ac:spMkLst>
            <pc:docMk/>
            <pc:sldMk cId="2809950978" sldId="336"/>
            <ac:spMk id="6" creationId="{8FE96E88-EC5C-43EA-9C0F-A272F9A4744C}"/>
          </ac:spMkLst>
        </pc:spChg>
      </pc:sldChg>
      <pc:sldChg chg="ord">
        <pc:chgData name="May Oliver" userId="ed854681-2e5e-4be4-8bd5-ef2d473e4493" providerId="ADAL" clId="{DE89B4D6-259D-439A-9E5F-C9F1AEFA5DDE}" dt="2021-09-07T07:07:46.752" v="6436"/>
        <pc:sldMkLst>
          <pc:docMk/>
          <pc:sldMk cId="2781869222" sldId="343"/>
        </pc:sldMkLst>
      </pc:sldChg>
      <pc:sldChg chg="addSp modSp mod">
        <pc:chgData name="May Oliver" userId="ed854681-2e5e-4be4-8bd5-ef2d473e4493" providerId="ADAL" clId="{DE89B4D6-259D-439A-9E5F-C9F1AEFA5DDE}" dt="2021-09-07T07:11:00.697" v="6472" actId="1076"/>
        <pc:sldMkLst>
          <pc:docMk/>
          <pc:sldMk cId="3222346345" sldId="344"/>
        </pc:sldMkLst>
        <pc:spChg chg="add mod">
          <ac:chgData name="May Oliver" userId="ed854681-2e5e-4be4-8bd5-ef2d473e4493" providerId="ADAL" clId="{DE89B4D6-259D-439A-9E5F-C9F1AEFA5DDE}" dt="2021-09-07T07:11:00.697" v="6472" actId="1076"/>
          <ac:spMkLst>
            <pc:docMk/>
            <pc:sldMk cId="3222346345" sldId="344"/>
            <ac:spMk id="2" creationId="{1664C023-E77F-4028-B129-45CA3ABF54E5}"/>
          </ac:spMkLst>
        </pc:spChg>
        <pc:spChg chg="add mod">
          <ac:chgData name="May Oliver" userId="ed854681-2e5e-4be4-8bd5-ef2d473e4493" providerId="ADAL" clId="{DE89B4D6-259D-439A-9E5F-C9F1AEFA5DDE}" dt="2021-09-07T07:10:49.129" v="6470" actId="208"/>
          <ac:spMkLst>
            <pc:docMk/>
            <pc:sldMk cId="3222346345" sldId="344"/>
            <ac:spMk id="3" creationId="{CECC15E8-2ED8-4C83-8B59-6359D4E86C44}"/>
          </ac:spMkLst>
        </pc:spChg>
      </pc:sldChg>
      <pc:sldChg chg="addSp modSp mod ord">
        <pc:chgData name="May Oliver" userId="ed854681-2e5e-4be4-8bd5-ef2d473e4493" providerId="ADAL" clId="{DE89B4D6-259D-439A-9E5F-C9F1AEFA5DDE}" dt="2021-09-07T07:13:43.381" v="6493" actId="20577"/>
        <pc:sldMkLst>
          <pc:docMk/>
          <pc:sldMk cId="3756182124" sldId="347"/>
        </pc:sldMkLst>
        <pc:spChg chg="add mod">
          <ac:chgData name="May Oliver" userId="ed854681-2e5e-4be4-8bd5-ef2d473e4493" providerId="ADAL" clId="{DE89B4D6-259D-439A-9E5F-C9F1AEFA5DDE}" dt="2021-09-07T07:13:34.556" v="6492" actId="208"/>
          <ac:spMkLst>
            <pc:docMk/>
            <pc:sldMk cId="3756182124" sldId="347"/>
            <ac:spMk id="2" creationId="{18C38EEC-1335-4922-BAE0-929BE2E2412C}"/>
          </ac:spMkLst>
        </pc:spChg>
        <pc:spChg chg="mod">
          <ac:chgData name="May Oliver" userId="ed854681-2e5e-4be4-8bd5-ef2d473e4493" providerId="ADAL" clId="{DE89B4D6-259D-439A-9E5F-C9F1AEFA5DDE}" dt="2021-09-07T07:13:43.381" v="6493" actId="20577"/>
          <ac:spMkLst>
            <pc:docMk/>
            <pc:sldMk cId="3756182124" sldId="347"/>
            <ac:spMk id="4" creationId="{6EBB0A9F-7E33-42A5-A539-A3C99F43BE33}"/>
          </ac:spMkLst>
        </pc:spChg>
      </pc:sldChg>
      <pc:sldChg chg="modSp mod">
        <pc:chgData name="May Oliver" userId="ed854681-2e5e-4be4-8bd5-ef2d473e4493" providerId="ADAL" clId="{DE89B4D6-259D-439A-9E5F-C9F1AEFA5DDE}" dt="2021-09-07T07:24:15.364" v="6542" actId="6549"/>
        <pc:sldMkLst>
          <pc:docMk/>
          <pc:sldMk cId="1442956808" sldId="348"/>
        </pc:sldMkLst>
        <pc:spChg chg="mod">
          <ac:chgData name="May Oliver" userId="ed854681-2e5e-4be4-8bd5-ef2d473e4493" providerId="ADAL" clId="{DE89B4D6-259D-439A-9E5F-C9F1AEFA5DDE}" dt="2021-09-07T07:24:15.364" v="6542" actId="6549"/>
          <ac:spMkLst>
            <pc:docMk/>
            <pc:sldMk cId="1442956808" sldId="348"/>
            <ac:spMk id="5" creationId="{8526449E-709B-4C9B-AADE-1A6603809E8D}"/>
          </ac:spMkLst>
        </pc:spChg>
      </pc:sldChg>
      <pc:sldChg chg="addSp delSp modSp new mod">
        <pc:chgData name="May Oliver" userId="ed854681-2e5e-4be4-8bd5-ef2d473e4493" providerId="ADAL" clId="{DE89B4D6-259D-439A-9E5F-C9F1AEFA5DDE}" dt="2021-09-07T07:05:40.666" v="6398" actId="20577"/>
        <pc:sldMkLst>
          <pc:docMk/>
          <pc:sldMk cId="1945508649" sldId="349"/>
        </pc:sldMkLst>
        <pc:spChg chg="del">
          <ac:chgData name="May Oliver" userId="ed854681-2e5e-4be4-8bd5-ef2d473e4493" providerId="ADAL" clId="{DE89B4D6-259D-439A-9E5F-C9F1AEFA5DDE}" dt="2021-09-07T07:05:29.974" v="6380"/>
          <ac:spMkLst>
            <pc:docMk/>
            <pc:sldMk cId="1945508649" sldId="349"/>
            <ac:spMk id="2" creationId="{F2DBED72-49EE-4022-A2CE-7E888DF44093}"/>
          </ac:spMkLst>
        </pc:spChg>
        <pc:spChg chg="del">
          <ac:chgData name="May Oliver" userId="ed854681-2e5e-4be4-8bd5-ef2d473e4493" providerId="ADAL" clId="{DE89B4D6-259D-439A-9E5F-C9F1AEFA5DDE}" dt="2021-09-07T07:05:29.974" v="6380"/>
          <ac:spMkLst>
            <pc:docMk/>
            <pc:sldMk cId="1945508649" sldId="349"/>
            <ac:spMk id="3" creationId="{5FD8BA6A-ED91-4E7C-8739-52C0C37FAB57}"/>
          </ac:spMkLst>
        </pc:spChg>
        <pc:spChg chg="add del mod">
          <ac:chgData name="May Oliver" userId="ed854681-2e5e-4be4-8bd5-ef2d473e4493" providerId="ADAL" clId="{DE89B4D6-259D-439A-9E5F-C9F1AEFA5DDE}" dt="2021-09-07T07:05:36.059" v="6381"/>
          <ac:spMkLst>
            <pc:docMk/>
            <pc:sldMk cId="1945508649" sldId="349"/>
            <ac:spMk id="4" creationId="{018820CA-750F-4C7B-8AA7-1C3277AA3D49}"/>
          </ac:spMkLst>
        </pc:spChg>
        <pc:spChg chg="add del mod">
          <ac:chgData name="May Oliver" userId="ed854681-2e5e-4be4-8bd5-ef2d473e4493" providerId="ADAL" clId="{DE89B4D6-259D-439A-9E5F-C9F1AEFA5DDE}" dt="2021-09-07T07:05:36.059" v="6381"/>
          <ac:spMkLst>
            <pc:docMk/>
            <pc:sldMk cId="1945508649" sldId="349"/>
            <ac:spMk id="5" creationId="{A1B7CD45-DB3F-4C49-AF41-A7E049F17C5B}"/>
          </ac:spMkLst>
        </pc:spChg>
        <pc:spChg chg="add mod">
          <ac:chgData name="May Oliver" userId="ed854681-2e5e-4be4-8bd5-ef2d473e4493" providerId="ADAL" clId="{DE89B4D6-259D-439A-9E5F-C9F1AEFA5DDE}" dt="2021-09-07T07:05:40.666" v="6398" actId="20577"/>
          <ac:spMkLst>
            <pc:docMk/>
            <pc:sldMk cId="1945508649" sldId="349"/>
            <ac:spMk id="6" creationId="{10E96B17-58D8-49A9-AA8F-EB3CC1C543AF}"/>
          </ac:spMkLst>
        </pc:spChg>
        <pc:spChg chg="add mod">
          <ac:chgData name="May Oliver" userId="ed854681-2e5e-4be4-8bd5-ef2d473e4493" providerId="ADAL" clId="{DE89B4D6-259D-439A-9E5F-C9F1AEFA5DDE}" dt="2021-09-07T07:05:36.059" v="6381"/>
          <ac:spMkLst>
            <pc:docMk/>
            <pc:sldMk cId="1945508649" sldId="349"/>
            <ac:spMk id="7" creationId="{9E39D873-8C8C-41A2-8899-21866314D4E0}"/>
          </ac:spMkLst>
        </pc:spChg>
      </pc:sldChg>
      <pc:sldChg chg="modSp add mod">
        <pc:chgData name="May Oliver" userId="ed854681-2e5e-4be4-8bd5-ef2d473e4493" providerId="ADAL" clId="{DE89B4D6-259D-439A-9E5F-C9F1AEFA5DDE}" dt="2021-09-07T07:06:12.068" v="6434" actId="6549"/>
        <pc:sldMkLst>
          <pc:docMk/>
          <pc:sldMk cId="263896463" sldId="350"/>
        </pc:sldMkLst>
        <pc:spChg chg="mod">
          <ac:chgData name="May Oliver" userId="ed854681-2e5e-4be4-8bd5-ef2d473e4493" providerId="ADAL" clId="{DE89B4D6-259D-439A-9E5F-C9F1AEFA5DDE}" dt="2021-09-07T07:06:06.838" v="6416" actId="20577"/>
          <ac:spMkLst>
            <pc:docMk/>
            <pc:sldMk cId="263896463" sldId="350"/>
            <ac:spMk id="6" creationId="{10E96B17-58D8-49A9-AA8F-EB3CC1C543AF}"/>
          </ac:spMkLst>
        </pc:spChg>
        <pc:spChg chg="mod">
          <ac:chgData name="May Oliver" userId="ed854681-2e5e-4be4-8bd5-ef2d473e4493" providerId="ADAL" clId="{DE89B4D6-259D-439A-9E5F-C9F1AEFA5DDE}" dt="2021-09-07T07:06:12.068" v="6434" actId="6549"/>
          <ac:spMkLst>
            <pc:docMk/>
            <pc:sldMk cId="263896463" sldId="350"/>
            <ac:spMk id="7" creationId="{9E39D873-8C8C-41A2-8899-21866314D4E0}"/>
          </ac:spMkLst>
        </pc:spChg>
      </pc:sldChg>
      <pc:sldChg chg="modSp new del setBg">
        <pc:chgData name="May Oliver" userId="ed854681-2e5e-4be4-8bd5-ef2d473e4493" providerId="ADAL" clId="{DE89B4D6-259D-439A-9E5F-C9F1AEFA5DDE}" dt="2021-09-07T07:05:57.725" v="6401" actId="47"/>
        <pc:sldMkLst>
          <pc:docMk/>
          <pc:sldMk cId="483457504" sldId="350"/>
        </pc:sldMkLst>
        <pc:spChg chg="mod">
          <ac:chgData name="May Oliver" userId="ed854681-2e5e-4be4-8bd5-ef2d473e4493" providerId="ADAL" clId="{DE89B4D6-259D-439A-9E5F-C9F1AEFA5DDE}" dt="2021-09-07T07:05:54.973" v="6400"/>
          <ac:spMkLst>
            <pc:docMk/>
            <pc:sldMk cId="483457504" sldId="350"/>
            <ac:spMk id="2" creationId="{AA54B961-4524-4CEA-8ECC-BF6705D1BD6E}"/>
          </ac:spMkLst>
        </pc:spChg>
        <pc:spChg chg="mod">
          <ac:chgData name="May Oliver" userId="ed854681-2e5e-4be4-8bd5-ef2d473e4493" providerId="ADAL" clId="{DE89B4D6-259D-439A-9E5F-C9F1AEFA5DDE}" dt="2021-09-07T07:05:54.973" v="6400"/>
          <ac:spMkLst>
            <pc:docMk/>
            <pc:sldMk cId="483457504" sldId="350"/>
            <ac:spMk id="3" creationId="{877EAE97-7609-4D05-A488-15BFC0A1301F}"/>
          </ac:spMkLst>
        </pc:spChg>
        <pc:spChg chg="mod">
          <ac:chgData name="May Oliver" userId="ed854681-2e5e-4be4-8bd5-ef2d473e4493" providerId="ADAL" clId="{DE89B4D6-259D-439A-9E5F-C9F1AEFA5DDE}" dt="2021-09-07T07:05:54.973" v="6400"/>
          <ac:spMkLst>
            <pc:docMk/>
            <pc:sldMk cId="483457504" sldId="350"/>
            <ac:spMk id="4" creationId="{42A024A0-C460-4492-A295-FB90D84F3EBD}"/>
          </ac:spMkLst>
        </pc:spChg>
        <pc:spChg chg="mod">
          <ac:chgData name="May Oliver" userId="ed854681-2e5e-4be4-8bd5-ef2d473e4493" providerId="ADAL" clId="{DE89B4D6-259D-439A-9E5F-C9F1AEFA5DDE}" dt="2021-09-07T07:05:54.973" v="6400"/>
          <ac:spMkLst>
            <pc:docMk/>
            <pc:sldMk cId="483457504" sldId="350"/>
            <ac:spMk id="5" creationId="{0750A41E-43E8-46F9-A9CD-4BD4C0894B56}"/>
          </ac:spMkLst>
        </pc:spChg>
        <pc:spChg chg="mod">
          <ac:chgData name="May Oliver" userId="ed854681-2e5e-4be4-8bd5-ef2d473e4493" providerId="ADAL" clId="{DE89B4D6-259D-439A-9E5F-C9F1AEFA5DDE}" dt="2021-09-07T07:05:54.973" v="6400"/>
          <ac:spMkLst>
            <pc:docMk/>
            <pc:sldMk cId="483457504" sldId="350"/>
            <ac:spMk id="6" creationId="{EAA36FF9-6A4A-438E-81C5-8B36A63F8D77}"/>
          </ac:spMkLst>
        </pc:spChg>
      </pc:sldChg>
      <pc:sldChg chg="modSp add mod">
        <pc:chgData name="May Oliver" userId="ed854681-2e5e-4be4-8bd5-ef2d473e4493" providerId="ADAL" clId="{DE89B4D6-259D-439A-9E5F-C9F1AEFA5DDE}" dt="2021-09-07T07:09:21.101" v="6447" actId="20577"/>
        <pc:sldMkLst>
          <pc:docMk/>
          <pc:sldMk cId="4108630072" sldId="351"/>
        </pc:sldMkLst>
        <pc:spChg chg="mod">
          <ac:chgData name="May Oliver" userId="ed854681-2e5e-4be4-8bd5-ef2d473e4493" providerId="ADAL" clId="{DE89B4D6-259D-439A-9E5F-C9F1AEFA5DDE}" dt="2021-09-07T07:09:21.101" v="6447" actId="20577"/>
          <ac:spMkLst>
            <pc:docMk/>
            <pc:sldMk cId="4108630072" sldId="351"/>
            <ac:spMk id="6" creationId="{10E96B17-58D8-49A9-AA8F-EB3CC1C543AF}"/>
          </ac:spMkLst>
        </pc:spChg>
      </pc:sldChg>
      <pc:sldChg chg="add">
        <pc:chgData name="May Oliver" userId="ed854681-2e5e-4be4-8bd5-ef2d473e4493" providerId="ADAL" clId="{DE89B4D6-259D-439A-9E5F-C9F1AEFA5DDE}" dt="2021-09-07T09:01:23.693" v="6543"/>
        <pc:sldMkLst>
          <pc:docMk/>
          <pc:sldMk cId="3965264507" sldId="352"/>
        </pc:sldMkLst>
      </pc:sldChg>
    </pc:docChg>
  </pc:docChgLst>
  <pc:docChgLst>
    <pc:chgData name="Oste Naomi" userId="S::naomi.oste@vlaanderen.be::90b5afca-8bab-4140-a932-d0f26e877fca" providerId="AD" clId="Web-{0660BCCB-FE21-B7EC-3B5F-05B106934BC9}"/>
    <pc:docChg chg="modSld">
      <pc:chgData name="Oste Naomi" userId="S::naomi.oste@vlaanderen.be::90b5afca-8bab-4140-a932-d0f26e877fca" providerId="AD" clId="Web-{0660BCCB-FE21-B7EC-3B5F-05B106934BC9}" dt="2021-06-08T14:28:55.545" v="104" actId="20577"/>
      <pc:docMkLst>
        <pc:docMk/>
      </pc:docMkLst>
      <pc:sldChg chg="modSp">
        <pc:chgData name="Oste Naomi" userId="S::naomi.oste@vlaanderen.be::90b5afca-8bab-4140-a932-d0f26e877fca" providerId="AD" clId="Web-{0660BCCB-FE21-B7EC-3B5F-05B106934BC9}" dt="2021-06-08T14:25:40.972" v="5" actId="20577"/>
        <pc:sldMkLst>
          <pc:docMk/>
          <pc:sldMk cId="2225724662" sldId="286"/>
        </pc:sldMkLst>
        <pc:spChg chg="mod">
          <ac:chgData name="Oste Naomi" userId="S::naomi.oste@vlaanderen.be::90b5afca-8bab-4140-a932-d0f26e877fca" providerId="AD" clId="Web-{0660BCCB-FE21-B7EC-3B5F-05B106934BC9}" dt="2021-06-08T14:25:40.972" v="5" actId="20577"/>
          <ac:spMkLst>
            <pc:docMk/>
            <pc:sldMk cId="2225724662" sldId="286"/>
            <ac:spMk id="3" creationId="{F1CC9E29-CB67-4BA4-A775-EB7A76E0A007}"/>
          </ac:spMkLst>
        </pc:spChg>
      </pc:sldChg>
      <pc:sldChg chg="modSp">
        <pc:chgData name="Oste Naomi" userId="S::naomi.oste@vlaanderen.be::90b5afca-8bab-4140-a932-d0f26e877fca" providerId="AD" clId="Web-{0660BCCB-FE21-B7EC-3B5F-05B106934BC9}" dt="2021-06-08T14:28:55.545" v="104" actId="20577"/>
        <pc:sldMkLst>
          <pc:docMk/>
          <pc:sldMk cId="3054855670" sldId="290"/>
        </pc:sldMkLst>
        <pc:spChg chg="mod">
          <ac:chgData name="Oste Naomi" userId="S::naomi.oste@vlaanderen.be::90b5afca-8bab-4140-a932-d0f26e877fca" providerId="AD" clId="Web-{0660BCCB-FE21-B7EC-3B5F-05B106934BC9}" dt="2021-06-08T14:28:55.545" v="104" actId="20577"/>
          <ac:spMkLst>
            <pc:docMk/>
            <pc:sldMk cId="3054855670" sldId="290"/>
            <ac:spMk id="3" creationId="{F1CC9E29-CB67-4BA4-A775-EB7A76E0A007}"/>
          </ac:spMkLst>
        </pc:spChg>
      </pc:sldChg>
      <pc:sldChg chg="modSp">
        <pc:chgData name="Oste Naomi" userId="S::naomi.oste@vlaanderen.be::90b5afca-8bab-4140-a932-d0f26e877fca" providerId="AD" clId="Web-{0660BCCB-FE21-B7EC-3B5F-05B106934BC9}" dt="2021-06-08T14:27:59.214" v="68" actId="20577"/>
        <pc:sldMkLst>
          <pc:docMk/>
          <pc:sldMk cId="3862839579" sldId="306"/>
        </pc:sldMkLst>
        <pc:spChg chg="mod">
          <ac:chgData name="Oste Naomi" userId="S::naomi.oste@vlaanderen.be::90b5afca-8bab-4140-a932-d0f26e877fca" providerId="AD" clId="Web-{0660BCCB-FE21-B7EC-3B5F-05B106934BC9}" dt="2021-06-08T14:27:44.432" v="59" actId="20577"/>
          <ac:spMkLst>
            <pc:docMk/>
            <pc:sldMk cId="3862839579" sldId="306"/>
            <ac:spMk id="2" creationId="{89ADE903-0165-4570-ABC9-EA82C1CB2E72}"/>
          </ac:spMkLst>
        </pc:spChg>
        <pc:spChg chg="mod">
          <ac:chgData name="Oste Naomi" userId="S::naomi.oste@vlaanderen.be::90b5afca-8bab-4140-a932-d0f26e877fca" providerId="AD" clId="Web-{0660BCCB-FE21-B7EC-3B5F-05B106934BC9}" dt="2021-06-08T14:27:59.214" v="68" actId="20577"/>
          <ac:spMkLst>
            <pc:docMk/>
            <pc:sldMk cId="3862839579" sldId="306"/>
            <ac:spMk id="3" creationId="{916322D7-AACC-431A-8FC2-C5C0E92A22F8}"/>
          </ac:spMkLst>
        </pc:spChg>
      </pc:sldChg>
    </pc:docChg>
  </pc:docChgLst>
  <pc:docChgLst>
    <pc:chgData name="Oste Naomi" userId="S::naomi.oste@vlaanderen.be::90b5afca-8bab-4140-a932-d0f26e877fca" providerId="AD" clId="Web-{6DEB1A80-F51A-A989-20DB-F7BAFA93CB8F}"/>
    <pc:docChg chg="modSld">
      <pc:chgData name="Oste Naomi" userId="S::naomi.oste@vlaanderen.be::90b5afca-8bab-4140-a932-d0f26e877fca" providerId="AD" clId="Web-{6DEB1A80-F51A-A989-20DB-F7BAFA93CB8F}" dt="2021-06-08T07:16:24.354" v="844" actId="20577"/>
      <pc:docMkLst>
        <pc:docMk/>
      </pc:docMkLst>
      <pc:sldChg chg="modSp">
        <pc:chgData name="Oste Naomi" userId="S::naomi.oste@vlaanderen.be::90b5afca-8bab-4140-a932-d0f26e877fca" providerId="AD" clId="Web-{6DEB1A80-F51A-A989-20DB-F7BAFA93CB8F}" dt="2021-06-08T07:16:24.354" v="844" actId="20577"/>
        <pc:sldMkLst>
          <pc:docMk/>
          <pc:sldMk cId="2225724662" sldId="286"/>
        </pc:sldMkLst>
        <pc:spChg chg="mod">
          <ac:chgData name="Oste Naomi" userId="S::naomi.oste@vlaanderen.be::90b5afca-8bab-4140-a932-d0f26e877fca" providerId="AD" clId="Web-{6DEB1A80-F51A-A989-20DB-F7BAFA93CB8F}" dt="2021-06-08T07:16:24.354" v="844" actId="20577"/>
          <ac:spMkLst>
            <pc:docMk/>
            <pc:sldMk cId="2225724662" sldId="286"/>
            <ac:spMk id="3" creationId="{F1CC9E29-CB67-4BA4-A775-EB7A76E0A007}"/>
          </ac:spMkLst>
        </pc:spChg>
      </pc:sldChg>
      <pc:sldChg chg="modSp">
        <pc:chgData name="Oste Naomi" userId="S::naomi.oste@vlaanderen.be::90b5afca-8bab-4140-a932-d0f26e877fca" providerId="AD" clId="Web-{6DEB1A80-F51A-A989-20DB-F7BAFA93CB8F}" dt="2021-06-08T07:06:19.960" v="627" actId="20577"/>
        <pc:sldMkLst>
          <pc:docMk/>
          <pc:sldMk cId="3448652885" sldId="287"/>
        </pc:sldMkLst>
        <pc:spChg chg="mod">
          <ac:chgData name="Oste Naomi" userId="S::naomi.oste@vlaanderen.be::90b5afca-8bab-4140-a932-d0f26e877fca" providerId="AD" clId="Web-{6DEB1A80-F51A-A989-20DB-F7BAFA93CB8F}" dt="2021-06-08T06:55:52.456" v="26" actId="20577"/>
          <ac:spMkLst>
            <pc:docMk/>
            <pc:sldMk cId="3448652885" sldId="287"/>
            <ac:spMk id="2" creationId="{D6226FA0-5361-40A5-A288-1BC644C31735}"/>
          </ac:spMkLst>
        </pc:spChg>
        <pc:spChg chg="mod">
          <ac:chgData name="Oste Naomi" userId="S::naomi.oste@vlaanderen.be::90b5afca-8bab-4140-a932-d0f26e877fca" providerId="AD" clId="Web-{6DEB1A80-F51A-A989-20DB-F7BAFA93CB8F}" dt="2021-06-08T07:06:19.960" v="627" actId="20577"/>
          <ac:spMkLst>
            <pc:docMk/>
            <pc:sldMk cId="3448652885" sldId="287"/>
            <ac:spMk id="3" creationId="{F1CC9E29-CB67-4BA4-A775-EB7A76E0A007}"/>
          </ac:spMkLst>
        </pc:spChg>
      </pc:sldChg>
      <pc:sldChg chg="modSp">
        <pc:chgData name="Oste Naomi" userId="S::naomi.oste@vlaanderen.be::90b5afca-8bab-4140-a932-d0f26e877fca" providerId="AD" clId="Web-{6DEB1A80-F51A-A989-20DB-F7BAFA93CB8F}" dt="2021-06-08T06:50:49.681" v="0" actId="20577"/>
        <pc:sldMkLst>
          <pc:docMk/>
          <pc:sldMk cId="2685545949" sldId="291"/>
        </pc:sldMkLst>
        <pc:spChg chg="mod">
          <ac:chgData name="Oste Naomi" userId="S::naomi.oste@vlaanderen.be::90b5afca-8bab-4140-a932-d0f26e877fca" providerId="AD" clId="Web-{6DEB1A80-F51A-A989-20DB-F7BAFA93CB8F}" dt="2021-06-08T06:50:49.681" v="0" actId="20577"/>
          <ac:spMkLst>
            <pc:docMk/>
            <pc:sldMk cId="2685545949" sldId="291"/>
            <ac:spMk id="3" creationId="{581FB62C-A116-4609-BC71-B5EBF3401A12}"/>
          </ac:spMkLst>
        </pc:spChg>
      </pc:sldChg>
      <pc:sldChg chg="modSp">
        <pc:chgData name="Oste Naomi" userId="S::naomi.oste@vlaanderen.be::90b5afca-8bab-4140-a932-d0f26e877fca" providerId="AD" clId="Web-{6DEB1A80-F51A-A989-20DB-F7BAFA93CB8F}" dt="2021-06-08T07:14:14.193" v="828" actId="20577"/>
        <pc:sldMkLst>
          <pc:docMk/>
          <pc:sldMk cId="3811986983" sldId="292"/>
        </pc:sldMkLst>
        <pc:spChg chg="mod">
          <ac:chgData name="Oste Naomi" userId="S::naomi.oste@vlaanderen.be::90b5afca-8bab-4140-a932-d0f26e877fca" providerId="AD" clId="Web-{6DEB1A80-F51A-A989-20DB-F7BAFA93CB8F}" dt="2021-06-08T07:14:14.193" v="828" actId="20577"/>
          <ac:spMkLst>
            <pc:docMk/>
            <pc:sldMk cId="3811986983" sldId="292"/>
            <ac:spMk id="3" creationId="{F1CC9E29-CB67-4BA4-A775-EB7A76E0A007}"/>
          </ac:spMkLst>
        </pc:spChg>
      </pc:sldChg>
    </pc:docChg>
  </pc:docChgLst>
  <pc:docChgLst>
    <pc:chgData name="Oste Naomi" userId="S::naomi.oste@vlaanderen.be::90b5afca-8bab-4140-a932-d0f26e877fca" providerId="AD" clId="Web-{2EBBA6B2-31A4-AEE2-E8DB-68F7B835EBB3}"/>
    <pc:docChg chg="addSld modSld">
      <pc:chgData name="Oste Naomi" userId="S::naomi.oste@vlaanderen.be::90b5afca-8bab-4140-a932-d0f26e877fca" providerId="AD" clId="Web-{2EBBA6B2-31A4-AEE2-E8DB-68F7B835EBB3}" dt="2021-06-04T15:54:10.631" v="651" actId="20577"/>
      <pc:docMkLst>
        <pc:docMk/>
      </pc:docMkLst>
      <pc:sldChg chg="modSp">
        <pc:chgData name="Oste Naomi" userId="S::naomi.oste@vlaanderen.be::90b5afca-8bab-4140-a932-d0f26e877fca" providerId="AD" clId="Web-{2EBBA6B2-31A4-AEE2-E8DB-68F7B835EBB3}" dt="2021-06-04T15:24:09.021" v="230" actId="20577"/>
        <pc:sldMkLst>
          <pc:docMk/>
          <pc:sldMk cId="3577158002" sldId="279"/>
        </pc:sldMkLst>
        <pc:spChg chg="mod">
          <ac:chgData name="Oste Naomi" userId="S::naomi.oste@vlaanderen.be::90b5afca-8bab-4140-a932-d0f26e877fca" providerId="AD" clId="Web-{2EBBA6B2-31A4-AEE2-E8DB-68F7B835EBB3}" dt="2021-06-04T15:24:09.021" v="230" actId="20577"/>
          <ac:spMkLst>
            <pc:docMk/>
            <pc:sldMk cId="3577158002" sldId="279"/>
            <ac:spMk id="3" creationId="{581FB62C-A116-4609-BC71-B5EBF3401A12}"/>
          </ac:spMkLst>
        </pc:spChg>
      </pc:sldChg>
      <pc:sldChg chg="modSp">
        <pc:chgData name="Oste Naomi" userId="S::naomi.oste@vlaanderen.be::90b5afca-8bab-4140-a932-d0f26e877fca" providerId="AD" clId="Web-{2EBBA6B2-31A4-AEE2-E8DB-68F7B835EBB3}" dt="2021-06-04T15:54:10.631" v="651" actId="20577"/>
        <pc:sldMkLst>
          <pc:docMk/>
          <pc:sldMk cId="2225724662" sldId="286"/>
        </pc:sldMkLst>
        <pc:spChg chg="mod">
          <ac:chgData name="Oste Naomi" userId="S::naomi.oste@vlaanderen.be::90b5afca-8bab-4140-a932-d0f26e877fca" providerId="AD" clId="Web-{2EBBA6B2-31A4-AEE2-E8DB-68F7B835EBB3}" dt="2021-06-04T15:54:10.631" v="651" actId="20577"/>
          <ac:spMkLst>
            <pc:docMk/>
            <pc:sldMk cId="2225724662" sldId="286"/>
            <ac:spMk id="3" creationId="{F1CC9E29-CB67-4BA4-A775-EB7A76E0A007}"/>
          </ac:spMkLst>
        </pc:spChg>
      </pc:sldChg>
      <pc:sldChg chg="modSp add replId">
        <pc:chgData name="Oste Naomi" userId="S::naomi.oste@vlaanderen.be::90b5afca-8bab-4140-a932-d0f26e877fca" providerId="AD" clId="Web-{2EBBA6B2-31A4-AEE2-E8DB-68F7B835EBB3}" dt="2021-06-04T15:52:28.035" v="642" actId="20577"/>
        <pc:sldMkLst>
          <pc:docMk/>
          <pc:sldMk cId="2685545949" sldId="291"/>
        </pc:sldMkLst>
        <pc:spChg chg="mod">
          <ac:chgData name="Oste Naomi" userId="S::naomi.oste@vlaanderen.be::90b5afca-8bab-4140-a932-d0f26e877fca" providerId="AD" clId="Web-{2EBBA6B2-31A4-AEE2-E8DB-68F7B835EBB3}" dt="2021-06-04T15:52:28.035" v="642" actId="20577"/>
          <ac:spMkLst>
            <pc:docMk/>
            <pc:sldMk cId="2685545949" sldId="291"/>
            <ac:spMk id="3" creationId="{581FB62C-A116-4609-BC71-B5EBF3401A12}"/>
          </ac:spMkLst>
        </pc:spChg>
      </pc:sldChg>
    </pc:docChg>
  </pc:docChgLst>
  <pc:docChgLst>
    <pc:chgData name="Oste Naomi" userId="S::naomi.oste@vlaanderen.be::90b5afca-8bab-4140-a932-d0f26e877fca" providerId="AD" clId="Web-{D30E94DC-B812-4B74-CA73-40BB9DE6456D}"/>
    <pc:docChg chg="addSld delSld modSld sldOrd">
      <pc:chgData name="Oste Naomi" userId="S::naomi.oste@vlaanderen.be::90b5afca-8bab-4140-a932-d0f26e877fca" providerId="AD" clId="Web-{D30E94DC-B812-4B74-CA73-40BB9DE6456D}" dt="2021-09-07T06:56:39.463" v="2718" actId="20577"/>
      <pc:docMkLst>
        <pc:docMk/>
      </pc:docMkLst>
      <pc:sldChg chg="modSp">
        <pc:chgData name="Oste Naomi" userId="S::naomi.oste@vlaanderen.be::90b5afca-8bab-4140-a932-d0f26e877fca" providerId="AD" clId="Web-{D30E94DC-B812-4B74-CA73-40BB9DE6456D}" dt="2021-09-06T22:03:18.784" v="769" actId="20577"/>
        <pc:sldMkLst>
          <pc:docMk/>
          <pc:sldMk cId="1575382801" sldId="312"/>
        </pc:sldMkLst>
        <pc:spChg chg="mod">
          <ac:chgData name="Oste Naomi" userId="S::naomi.oste@vlaanderen.be::90b5afca-8bab-4140-a932-d0f26e877fca" providerId="AD" clId="Web-{D30E94DC-B812-4B74-CA73-40BB9DE6456D}" dt="2021-09-06T22:03:18.784" v="769" actId="20577"/>
          <ac:spMkLst>
            <pc:docMk/>
            <pc:sldMk cId="1575382801" sldId="312"/>
            <ac:spMk id="10" creationId="{2E3D9E87-9913-496B-81DE-4223EE6F7D90}"/>
          </ac:spMkLst>
        </pc:spChg>
      </pc:sldChg>
      <pc:sldChg chg="addSp delSp modSp del mod modClrScheme chgLayout">
        <pc:chgData name="Oste Naomi" userId="S::naomi.oste@vlaanderen.be::90b5afca-8bab-4140-a932-d0f26e877fca" providerId="AD" clId="Web-{D30E94DC-B812-4B74-CA73-40BB9DE6456D}" dt="2021-09-06T22:23:19.856" v="967"/>
        <pc:sldMkLst>
          <pc:docMk/>
          <pc:sldMk cId="3494373410" sldId="323"/>
        </pc:sldMkLst>
        <pc:spChg chg="mod ord">
          <ac:chgData name="Oste Naomi" userId="S::naomi.oste@vlaanderen.be::90b5afca-8bab-4140-a932-d0f26e877fca" providerId="AD" clId="Web-{D30E94DC-B812-4B74-CA73-40BB9DE6456D}" dt="2021-09-06T22:08:27.706" v="854"/>
          <ac:spMkLst>
            <pc:docMk/>
            <pc:sldMk cId="3494373410" sldId="323"/>
            <ac:spMk id="4" creationId="{6EBB0A9F-7E33-42A5-A539-A3C99F43BE33}"/>
          </ac:spMkLst>
        </pc:spChg>
        <pc:spChg chg="del">
          <ac:chgData name="Oste Naomi" userId="S::naomi.oste@vlaanderen.be::90b5afca-8bab-4140-a932-d0f26e877fca" providerId="AD" clId="Web-{D30E94DC-B812-4B74-CA73-40BB9DE6456D}" dt="2021-09-06T22:02:03.858" v="758"/>
          <ac:spMkLst>
            <pc:docMk/>
            <pc:sldMk cId="3494373410" sldId="323"/>
            <ac:spMk id="5" creationId="{E7735C95-E350-4B8B-8FE5-AFD17D62CD57}"/>
          </ac:spMkLst>
        </pc:spChg>
        <pc:spChg chg="del mod">
          <ac:chgData name="Oste Naomi" userId="S::naomi.oste@vlaanderen.be::90b5afca-8bab-4140-a932-d0f26e877fca" providerId="AD" clId="Web-{D30E94DC-B812-4B74-CA73-40BB9DE6456D}" dt="2021-09-06T22:05:10.587" v="823"/>
          <ac:spMkLst>
            <pc:docMk/>
            <pc:sldMk cId="3494373410" sldId="323"/>
            <ac:spMk id="6" creationId="{814B76BA-215E-4D3D-8E43-BF37A23C5C8A}"/>
          </ac:spMkLst>
        </pc:spChg>
        <pc:spChg chg="add mod">
          <ac:chgData name="Oste Naomi" userId="S::naomi.oste@vlaanderen.be::90b5afca-8bab-4140-a932-d0f26e877fca" providerId="AD" clId="Web-{D30E94DC-B812-4B74-CA73-40BB9DE6456D}" dt="2021-09-06T22:08:27.706" v="854"/>
          <ac:spMkLst>
            <pc:docMk/>
            <pc:sldMk cId="3494373410" sldId="323"/>
            <ac:spMk id="7" creationId="{4A693632-C8BD-48BC-9B25-0CB4661D8234}"/>
          </ac:spMkLst>
        </pc:spChg>
        <pc:spChg chg="add mod">
          <ac:chgData name="Oste Naomi" userId="S::naomi.oste@vlaanderen.be::90b5afca-8bab-4140-a932-d0f26e877fca" providerId="AD" clId="Web-{D30E94DC-B812-4B74-CA73-40BB9DE6456D}" dt="2021-09-06T22:08:27.706" v="854"/>
          <ac:spMkLst>
            <pc:docMk/>
            <pc:sldMk cId="3494373410" sldId="323"/>
            <ac:spMk id="8" creationId="{A2B1171C-540B-4B5E-A6A9-469BE26ECD3E}"/>
          </ac:spMkLst>
        </pc:spChg>
        <pc:spChg chg="add del">
          <ac:chgData name="Oste Naomi" userId="S::naomi.oste@vlaanderen.be::90b5afca-8bab-4140-a932-d0f26e877fca" providerId="AD" clId="Web-{D30E94DC-B812-4B74-CA73-40BB9DE6456D}" dt="2021-09-06T22:08:25.268" v="851"/>
          <ac:spMkLst>
            <pc:docMk/>
            <pc:sldMk cId="3494373410" sldId="323"/>
            <ac:spMk id="9" creationId="{05A0BA87-1EBA-4310-B42B-DD79CA9E3207}"/>
          </ac:spMkLst>
        </pc:spChg>
        <pc:spChg chg="add mod">
          <ac:chgData name="Oste Naomi" userId="S::naomi.oste@vlaanderen.be::90b5afca-8bab-4140-a932-d0f26e877fca" providerId="AD" clId="Web-{D30E94DC-B812-4B74-CA73-40BB9DE6456D}" dt="2021-09-06T22:08:27.706" v="854"/>
          <ac:spMkLst>
            <pc:docMk/>
            <pc:sldMk cId="3494373410" sldId="323"/>
            <ac:spMk id="10" creationId="{95D29A6E-B503-4299-B265-2AC6E1962786}"/>
          </ac:spMkLst>
        </pc:spChg>
        <pc:spChg chg="add del">
          <ac:chgData name="Oste Naomi" userId="S::naomi.oste@vlaanderen.be::90b5afca-8bab-4140-a932-d0f26e877fca" providerId="AD" clId="Web-{D30E94DC-B812-4B74-CA73-40BB9DE6456D}" dt="2021-09-06T22:08:25.268" v="851"/>
          <ac:spMkLst>
            <pc:docMk/>
            <pc:sldMk cId="3494373410" sldId="323"/>
            <ac:spMk id="11" creationId="{ACFED021-4866-4FF7-AE81-57D19B2E60E3}"/>
          </ac:spMkLst>
        </pc:spChg>
        <pc:spChg chg="add del">
          <ac:chgData name="Oste Naomi" userId="S::naomi.oste@vlaanderen.be::90b5afca-8bab-4140-a932-d0f26e877fca" providerId="AD" clId="Web-{D30E94DC-B812-4B74-CA73-40BB9DE6456D}" dt="2021-09-06T22:08:25.268" v="851"/>
          <ac:spMkLst>
            <pc:docMk/>
            <pc:sldMk cId="3494373410" sldId="323"/>
            <ac:spMk id="13" creationId="{50772B8C-3D20-4730-B96B-979556CA0360}"/>
          </ac:spMkLst>
        </pc:spChg>
        <pc:spChg chg="add mod">
          <ac:chgData name="Oste Naomi" userId="S::naomi.oste@vlaanderen.be::90b5afca-8bab-4140-a932-d0f26e877fca" providerId="AD" clId="Web-{D30E94DC-B812-4B74-CA73-40BB9DE6456D}" dt="2021-09-06T22:08:27.706" v="854"/>
          <ac:spMkLst>
            <pc:docMk/>
            <pc:sldMk cId="3494373410" sldId="323"/>
            <ac:spMk id="15" creationId="{EBD4F317-FF08-420C-86BB-6415280DC730}"/>
          </ac:spMkLst>
        </pc:spChg>
        <pc:spChg chg="add mod">
          <ac:chgData name="Oste Naomi" userId="S::naomi.oste@vlaanderen.be::90b5afca-8bab-4140-a932-d0f26e877fca" providerId="AD" clId="Web-{D30E94DC-B812-4B74-CA73-40BB9DE6456D}" dt="2021-09-06T22:08:27.706" v="854"/>
          <ac:spMkLst>
            <pc:docMk/>
            <pc:sldMk cId="3494373410" sldId="323"/>
            <ac:spMk id="17" creationId="{19B9D3F7-71D1-4AB7-8EE0-B351CF42D594}"/>
          </ac:spMkLst>
        </pc:spChg>
        <pc:spChg chg="add mod">
          <ac:chgData name="Oste Naomi" userId="S::naomi.oste@vlaanderen.be::90b5afca-8bab-4140-a932-d0f26e877fca" providerId="AD" clId="Web-{D30E94DC-B812-4B74-CA73-40BB9DE6456D}" dt="2021-09-06T22:08:27.706" v="854"/>
          <ac:spMkLst>
            <pc:docMk/>
            <pc:sldMk cId="3494373410" sldId="323"/>
            <ac:spMk id="19" creationId="{EC83BD07-778D-4207-9A98-D43039B74C32}"/>
          </ac:spMkLst>
        </pc:spChg>
        <pc:picChg chg="add mod ord modCrop">
          <ac:chgData name="Oste Naomi" userId="S::naomi.oste@vlaanderen.be::90b5afca-8bab-4140-a932-d0f26e877fca" providerId="AD" clId="Web-{D30E94DC-B812-4B74-CA73-40BB9DE6456D}" dt="2021-09-06T22:08:27.706" v="854"/>
          <ac:picMkLst>
            <pc:docMk/>
            <pc:sldMk cId="3494373410" sldId="323"/>
            <ac:picMk id="2" creationId="{2B1A9D97-6045-43E9-AC0A-CB23FFDE3AB9}"/>
          </ac:picMkLst>
        </pc:picChg>
      </pc:sldChg>
      <pc:sldChg chg="addCm">
        <pc:chgData name="Oste Naomi" userId="S::naomi.oste@vlaanderen.be::90b5afca-8bab-4140-a932-d0f26e877fca" providerId="AD" clId="Web-{D30E94DC-B812-4B74-CA73-40BB9DE6456D}" dt="2021-09-06T16:59:24.060" v="95"/>
        <pc:sldMkLst>
          <pc:docMk/>
          <pc:sldMk cId="3930215827" sldId="324"/>
        </pc:sldMkLst>
      </pc:sldChg>
      <pc:sldChg chg="new del">
        <pc:chgData name="Oste Naomi" userId="S::naomi.oste@vlaanderen.be::90b5afca-8bab-4140-a932-d0f26e877fca" providerId="AD" clId="Web-{D30E94DC-B812-4B74-CA73-40BB9DE6456D}" dt="2021-09-06T07:48:47.941" v="2"/>
        <pc:sldMkLst>
          <pc:docMk/>
          <pc:sldMk cId="2877925029" sldId="329"/>
        </pc:sldMkLst>
      </pc:sldChg>
      <pc:sldChg chg="modSp add replId delCm">
        <pc:chgData name="Oste Naomi" userId="S::naomi.oste@vlaanderen.be::90b5afca-8bab-4140-a932-d0f26e877fca" providerId="AD" clId="Web-{D30E94DC-B812-4B74-CA73-40BB9DE6456D}" dt="2021-09-07T01:10:20.748" v="1808" actId="20577"/>
        <pc:sldMkLst>
          <pc:docMk/>
          <pc:sldMk cId="2338839435" sldId="330"/>
        </pc:sldMkLst>
        <pc:spChg chg="mod">
          <ac:chgData name="Oste Naomi" userId="S::naomi.oste@vlaanderen.be::90b5afca-8bab-4140-a932-d0f26e877fca" providerId="AD" clId="Web-{D30E94DC-B812-4B74-CA73-40BB9DE6456D}" dt="2021-09-06T07:48:58.894" v="6" actId="20577"/>
          <ac:spMkLst>
            <pc:docMk/>
            <pc:sldMk cId="2338839435" sldId="330"/>
            <ac:spMk id="2" creationId="{F04BCA9E-7356-403C-9390-794A0DA39BE6}"/>
          </ac:spMkLst>
        </pc:spChg>
        <pc:spChg chg="mod">
          <ac:chgData name="Oste Naomi" userId="S::naomi.oste@vlaanderen.be::90b5afca-8bab-4140-a932-d0f26e877fca" providerId="AD" clId="Web-{D30E94DC-B812-4B74-CA73-40BB9DE6456D}" dt="2021-09-07T01:10:20.748" v="1808" actId="20577"/>
          <ac:spMkLst>
            <pc:docMk/>
            <pc:sldMk cId="2338839435" sldId="330"/>
            <ac:spMk id="3" creationId="{581FB62C-A116-4609-BC71-B5EBF3401A12}"/>
          </ac:spMkLst>
        </pc:spChg>
        <pc:spChg chg="mod">
          <ac:chgData name="Oste Naomi" userId="S::naomi.oste@vlaanderen.be::90b5afca-8bab-4140-a932-d0f26e877fca" providerId="AD" clId="Web-{D30E94DC-B812-4B74-CA73-40BB9DE6456D}" dt="2021-09-06T17:15:14.694" v="122" actId="20577"/>
          <ac:spMkLst>
            <pc:docMk/>
            <pc:sldMk cId="2338839435" sldId="330"/>
            <ac:spMk id="6" creationId="{74E9F004-C118-47CB-955E-EB8A6E9C4CB7}"/>
          </ac:spMkLst>
        </pc:spChg>
      </pc:sldChg>
      <pc:sldChg chg="modSp">
        <pc:chgData name="Oste Naomi" userId="S::naomi.oste@vlaanderen.be::90b5afca-8bab-4140-a932-d0f26e877fca" providerId="AD" clId="Web-{D30E94DC-B812-4B74-CA73-40BB9DE6456D}" dt="2021-09-07T06:15:20.081" v="2103" actId="20577"/>
        <pc:sldMkLst>
          <pc:docMk/>
          <pc:sldMk cId="2427456189" sldId="332"/>
        </pc:sldMkLst>
        <pc:spChg chg="mod">
          <ac:chgData name="Oste Naomi" userId="S::naomi.oste@vlaanderen.be::90b5afca-8bab-4140-a932-d0f26e877fca" providerId="AD" clId="Web-{D30E94DC-B812-4B74-CA73-40BB9DE6456D}" dt="2021-09-07T06:15:20.081" v="2103" actId="20577"/>
          <ac:spMkLst>
            <pc:docMk/>
            <pc:sldMk cId="2427456189" sldId="332"/>
            <ac:spMk id="5" creationId="{23B285BB-88AD-4BBD-B53B-1F1689E600B8}"/>
          </ac:spMkLst>
        </pc:spChg>
      </pc:sldChg>
      <pc:sldChg chg="modSp">
        <pc:chgData name="Oste Naomi" userId="S::naomi.oste@vlaanderen.be::90b5afca-8bab-4140-a932-d0f26e877fca" providerId="AD" clId="Web-{D30E94DC-B812-4B74-CA73-40BB9DE6456D}" dt="2021-09-07T06:56:39.463" v="2718" actId="20577"/>
        <pc:sldMkLst>
          <pc:docMk/>
          <pc:sldMk cId="3121921322" sldId="333"/>
        </pc:sldMkLst>
        <pc:spChg chg="mod">
          <ac:chgData name="Oste Naomi" userId="S::naomi.oste@vlaanderen.be::90b5afca-8bab-4140-a932-d0f26e877fca" providerId="AD" clId="Web-{D30E94DC-B812-4B74-CA73-40BB9DE6456D}" dt="2021-09-07T06:56:02.165" v="2699" actId="20577"/>
          <ac:spMkLst>
            <pc:docMk/>
            <pc:sldMk cId="3121921322" sldId="333"/>
            <ac:spMk id="2" creationId="{77ECA6D0-EADD-4CD7-93B0-6CE153B09A5F}"/>
          </ac:spMkLst>
        </pc:spChg>
        <pc:spChg chg="mod">
          <ac:chgData name="Oste Naomi" userId="S::naomi.oste@vlaanderen.be::90b5afca-8bab-4140-a932-d0f26e877fca" providerId="AD" clId="Web-{D30E94DC-B812-4B74-CA73-40BB9DE6456D}" dt="2021-09-07T06:56:39.463" v="2718" actId="20577"/>
          <ac:spMkLst>
            <pc:docMk/>
            <pc:sldMk cId="3121921322" sldId="333"/>
            <ac:spMk id="3" creationId="{8E30B34D-73E5-4AC7-B81D-7A8AD7538E5E}"/>
          </ac:spMkLst>
        </pc:spChg>
      </pc:sldChg>
      <pc:sldChg chg="modSp">
        <pc:chgData name="Oste Naomi" userId="S::naomi.oste@vlaanderen.be::90b5afca-8bab-4140-a932-d0f26e877fca" providerId="AD" clId="Web-{D30E94DC-B812-4B74-CA73-40BB9DE6456D}" dt="2021-09-07T06:30:42.724" v="2648" actId="20577"/>
        <pc:sldMkLst>
          <pc:docMk/>
          <pc:sldMk cId="2809950978" sldId="336"/>
        </pc:sldMkLst>
        <pc:spChg chg="mod">
          <ac:chgData name="Oste Naomi" userId="S::naomi.oste@vlaanderen.be::90b5afca-8bab-4140-a932-d0f26e877fca" providerId="AD" clId="Web-{D30E94DC-B812-4B74-CA73-40BB9DE6456D}" dt="2021-09-07T06:30:42.724" v="2648" actId="20577"/>
          <ac:spMkLst>
            <pc:docMk/>
            <pc:sldMk cId="2809950978" sldId="336"/>
            <ac:spMk id="5" creationId="{8526449E-709B-4C9B-AADE-1A6603809E8D}"/>
          </ac:spMkLst>
        </pc:spChg>
      </pc:sldChg>
      <pc:sldChg chg="addSp delSp modSp add mod ord replId modClrScheme chgLayout">
        <pc:chgData name="Oste Naomi" userId="S::naomi.oste@vlaanderen.be::90b5afca-8bab-4140-a932-d0f26e877fca" providerId="AD" clId="Web-{D30E94DC-B812-4B74-CA73-40BB9DE6456D}" dt="2021-09-07T00:01:45.348" v="1469" actId="1076"/>
        <pc:sldMkLst>
          <pc:docMk/>
          <pc:sldMk cId="1418770718" sldId="337"/>
        </pc:sldMkLst>
        <pc:spChg chg="add del mod">
          <ac:chgData name="Oste Naomi" userId="S::naomi.oste@vlaanderen.be::90b5afca-8bab-4140-a932-d0f26e877fca" providerId="AD" clId="Web-{D30E94DC-B812-4B74-CA73-40BB9DE6456D}" dt="2021-09-06T23:11:34.995" v="1011"/>
          <ac:spMkLst>
            <pc:docMk/>
            <pc:sldMk cId="1418770718" sldId="337"/>
            <ac:spMk id="3" creationId="{D1CB7D87-A31B-47E3-A8FF-219F861D1149}"/>
          </ac:spMkLst>
        </pc:spChg>
        <pc:spChg chg="mod ord">
          <ac:chgData name="Oste Naomi" userId="S::naomi.oste@vlaanderen.be::90b5afca-8bab-4140-a932-d0f26e877fca" providerId="AD" clId="Web-{D30E94DC-B812-4B74-CA73-40BB9DE6456D}" dt="2021-09-06T23:57:10.076" v="1449" actId="20577"/>
          <ac:spMkLst>
            <pc:docMk/>
            <pc:sldMk cId="1418770718" sldId="337"/>
            <ac:spMk id="4" creationId="{6EBB0A9F-7E33-42A5-A539-A3C99F43BE33}"/>
          </ac:spMkLst>
        </pc:spChg>
        <pc:spChg chg="add del">
          <ac:chgData name="Oste Naomi" userId="S::naomi.oste@vlaanderen.be::90b5afca-8bab-4140-a932-d0f26e877fca" providerId="AD" clId="Web-{D30E94DC-B812-4B74-CA73-40BB9DE6456D}" dt="2021-09-06T22:06:28.403" v="833"/>
          <ac:spMkLst>
            <pc:docMk/>
            <pc:sldMk cId="1418770718" sldId="337"/>
            <ac:spMk id="6" creationId="{9CD0327A-256E-46EA-B36A-495A0BE5CBDE}"/>
          </ac:spMkLst>
        </pc:spChg>
        <pc:spChg chg="add del">
          <ac:chgData name="Oste Naomi" userId="S::naomi.oste@vlaanderen.be::90b5afca-8bab-4140-a932-d0f26e877fca" providerId="AD" clId="Web-{D30E94DC-B812-4B74-CA73-40BB9DE6456D}" dt="2021-09-06T22:06:28.403" v="833"/>
          <ac:spMkLst>
            <pc:docMk/>
            <pc:sldMk cId="1418770718" sldId="337"/>
            <ac:spMk id="7" creationId="{52DB7BD4-E860-4524-AFC0-5FEC14B415D7}"/>
          </ac:spMkLst>
        </pc:spChg>
        <pc:spChg chg="add del mod">
          <ac:chgData name="Oste Naomi" userId="S::naomi.oste@vlaanderen.be::90b5afca-8bab-4140-a932-d0f26e877fca" providerId="AD" clId="Web-{D30E94DC-B812-4B74-CA73-40BB9DE6456D}" dt="2021-09-06T23:14:21.093" v="1014"/>
          <ac:spMkLst>
            <pc:docMk/>
            <pc:sldMk cId="1418770718" sldId="337"/>
            <ac:spMk id="7" creationId="{AE875D36-EA87-4BA8-BE87-FDE3B6B259E1}"/>
          </ac:spMkLst>
        </pc:spChg>
        <pc:spChg chg="add del">
          <ac:chgData name="Oste Naomi" userId="S::naomi.oste@vlaanderen.be::90b5afca-8bab-4140-a932-d0f26e877fca" providerId="AD" clId="Web-{D30E94DC-B812-4B74-CA73-40BB9DE6456D}" dt="2021-09-06T22:06:28.403" v="833"/>
          <ac:spMkLst>
            <pc:docMk/>
            <pc:sldMk cId="1418770718" sldId="337"/>
            <ac:spMk id="8" creationId="{8B5954CD-5AD7-4666-A810-C2FE1F7A1AFF}"/>
          </ac:spMkLst>
        </pc:spChg>
        <pc:spChg chg="add del mod">
          <ac:chgData name="Oste Naomi" userId="S::naomi.oste@vlaanderen.be::90b5afca-8bab-4140-a932-d0f26e877fca" providerId="AD" clId="Web-{D30E94DC-B812-4B74-CA73-40BB9DE6456D}" dt="2021-09-06T22:06:22.137" v="831"/>
          <ac:spMkLst>
            <pc:docMk/>
            <pc:sldMk cId="1418770718" sldId="337"/>
            <ac:spMk id="9" creationId="{1F71499C-D6AA-4DE3-A777-254F61B8A1BB}"/>
          </ac:spMkLst>
        </pc:spChg>
        <pc:spChg chg="add del mod">
          <ac:chgData name="Oste Naomi" userId="S::naomi.oste@vlaanderen.be::90b5afca-8bab-4140-a932-d0f26e877fca" providerId="AD" clId="Web-{D30E94DC-B812-4B74-CA73-40BB9DE6456D}" dt="2021-09-06T23:17:35.854" v="1034"/>
          <ac:spMkLst>
            <pc:docMk/>
            <pc:sldMk cId="1418770718" sldId="337"/>
            <ac:spMk id="9" creationId="{7309EC65-7819-4265-BDED-88AD80185541}"/>
          </ac:spMkLst>
        </pc:spChg>
        <pc:spChg chg="add del">
          <ac:chgData name="Oste Naomi" userId="S::naomi.oste@vlaanderen.be::90b5afca-8bab-4140-a932-d0f26e877fca" providerId="AD" clId="Web-{D30E94DC-B812-4B74-CA73-40BB9DE6456D}" dt="2021-09-06T23:17:40.714" v="1035"/>
          <ac:spMkLst>
            <pc:docMk/>
            <pc:sldMk cId="1418770718" sldId="337"/>
            <ac:spMk id="10" creationId="{81F24665-7BD7-492F-9BFA-76196FB0DD4E}"/>
          </ac:spMkLst>
        </pc:spChg>
        <pc:spChg chg="add del mod">
          <ac:chgData name="Oste Naomi" userId="S::naomi.oste@vlaanderen.be::90b5afca-8bab-4140-a932-d0f26e877fca" providerId="AD" clId="Web-{D30E94DC-B812-4B74-CA73-40BB9DE6456D}" dt="2021-09-06T22:06:36.200" v="835"/>
          <ac:spMkLst>
            <pc:docMk/>
            <pc:sldMk cId="1418770718" sldId="337"/>
            <ac:spMk id="10" creationId="{E892EF0D-33EF-4265-A229-227BB8F1FD8D}"/>
          </ac:spMkLst>
        </pc:spChg>
        <pc:spChg chg="add del mod">
          <ac:chgData name="Oste Naomi" userId="S::naomi.oste@vlaanderen.be::90b5afca-8bab-4140-a932-d0f26e877fca" providerId="AD" clId="Web-{D30E94DC-B812-4B74-CA73-40BB9DE6456D}" dt="2021-09-06T22:06:22.137" v="831"/>
          <ac:spMkLst>
            <pc:docMk/>
            <pc:sldMk cId="1418770718" sldId="337"/>
            <ac:spMk id="11" creationId="{AC896580-165F-4E55-A273-FB0714946629}"/>
          </ac:spMkLst>
        </pc:spChg>
        <pc:spChg chg="add del mod">
          <ac:chgData name="Oste Naomi" userId="S::naomi.oste@vlaanderen.be::90b5afca-8bab-4140-a932-d0f26e877fca" providerId="AD" clId="Web-{D30E94DC-B812-4B74-CA73-40BB9DE6456D}" dt="2021-09-06T22:06:36.200" v="835"/>
          <ac:spMkLst>
            <pc:docMk/>
            <pc:sldMk cId="1418770718" sldId="337"/>
            <ac:spMk id="12" creationId="{044BDA39-F92D-465F-AB6E-D4FCA9812B85}"/>
          </ac:spMkLst>
        </pc:spChg>
        <pc:spChg chg="add del mod">
          <ac:chgData name="Oste Naomi" userId="S::naomi.oste@vlaanderen.be::90b5afca-8bab-4140-a932-d0f26e877fca" providerId="AD" clId="Web-{D30E94DC-B812-4B74-CA73-40BB9DE6456D}" dt="2021-09-06T23:20:36.250" v="1037"/>
          <ac:spMkLst>
            <pc:docMk/>
            <pc:sldMk cId="1418770718" sldId="337"/>
            <ac:spMk id="12" creationId="{08DD0E2D-E0E2-4AB0-94A1-3CA4E02A61CB}"/>
          </ac:spMkLst>
        </pc:spChg>
        <pc:spChg chg="add del mod">
          <ac:chgData name="Oste Naomi" userId="S::naomi.oste@vlaanderen.be::90b5afca-8bab-4140-a932-d0f26e877fca" providerId="AD" clId="Web-{D30E94DC-B812-4B74-CA73-40BB9DE6456D}" dt="2021-09-06T22:06:22.137" v="831"/>
          <ac:spMkLst>
            <pc:docMk/>
            <pc:sldMk cId="1418770718" sldId="337"/>
            <ac:spMk id="13" creationId="{EB6E4D04-B21B-4BB5-82B5-D078E29C48CF}"/>
          </ac:spMkLst>
        </pc:spChg>
        <pc:spChg chg="add del mod">
          <ac:chgData name="Oste Naomi" userId="S::naomi.oste@vlaanderen.be::90b5afca-8bab-4140-a932-d0f26e877fca" providerId="AD" clId="Web-{D30E94DC-B812-4B74-CA73-40BB9DE6456D}" dt="2021-09-06T23:59:03.876" v="1451"/>
          <ac:spMkLst>
            <pc:docMk/>
            <pc:sldMk cId="1418770718" sldId="337"/>
            <ac:spMk id="14" creationId="{B8F624CB-56E0-4028-AB49-6B57BAF20C16}"/>
          </ac:spMkLst>
        </pc:spChg>
        <pc:spChg chg="add del mod">
          <ac:chgData name="Oste Naomi" userId="S::naomi.oste@vlaanderen.be::90b5afca-8bab-4140-a932-d0f26e877fca" providerId="AD" clId="Web-{D30E94DC-B812-4B74-CA73-40BB9DE6456D}" dt="2021-09-06T22:06:36.200" v="835"/>
          <ac:spMkLst>
            <pc:docMk/>
            <pc:sldMk cId="1418770718" sldId="337"/>
            <ac:spMk id="14" creationId="{E0C5D00B-D25B-40CA-BD4A-DFC94D495A29}"/>
          </ac:spMkLst>
        </pc:spChg>
        <pc:spChg chg="add del mod">
          <ac:chgData name="Oste Naomi" userId="S::naomi.oste@vlaanderen.be::90b5afca-8bab-4140-a932-d0f26e877fca" providerId="AD" clId="Web-{D30E94DC-B812-4B74-CA73-40BB9DE6456D}" dt="2021-09-06T22:06:36.200" v="835"/>
          <ac:spMkLst>
            <pc:docMk/>
            <pc:sldMk cId="1418770718" sldId="337"/>
            <ac:spMk id="15" creationId="{AF997D0A-8179-4A9C-B201-947628CC651F}"/>
          </ac:spMkLst>
        </pc:spChg>
        <pc:spChg chg="add del mod">
          <ac:chgData name="Oste Naomi" userId="S::naomi.oste@vlaanderen.be::90b5afca-8bab-4140-a932-d0f26e877fca" providerId="AD" clId="Web-{D30E94DC-B812-4B74-CA73-40BB9DE6456D}" dt="2021-09-06T23:59:10.485" v="1453"/>
          <ac:spMkLst>
            <pc:docMk/>
            <pc:sldMk cId="1418770718" sldId="337"/>
            <ac:spMk id="16" creationId="{A6F3DFD2-84E7-477F-8BDB-5AA632CFD1A5}"/>
          </ac:spMkLst>
        </pc:spChg>
        <pc:spChg chg="add del mod">
          <ac:chgData name="Oste Naomi" userId="S::naomi.oste@vlaanderen.be::90b5afca-8bab-4140-a932-d0f26e877fca" providerId="AD" clId="Web-{D30E94DC-B812-4B74-CA73-40BB9DE6456D}" dt="2021-09-06T22:06:42.060" v="837"/>
          <ac:spMkLst>
            <pc:docMk/>
            <pc:sldMk cId="1418770718" sldId="337"/>
            <ac:spMk id="16" creationId="{DC79534D-5AF9-42A3-95F2-129E13837419}"/>
          </ac:spMkLst>
        </pc:spChg>
        <pc:spChg chg="add del mod">
          <ac:chgData name="Oste Naomi" userId="S::naomi.oste@vlaanderen.be::90b5afca-8bab-4140-a932-d0f26e877fca" providerId="AD" clId="Web-{D30E94DC-B812-4B74-CA73-40BB9DE6456D}" dt="2021-09-06T22:06:36.200" v="835"/>
          <ac:spMkLst>
            <pc:docMk/>
            <pc:sldMk cId="1418770718" sldId="337"/>
            <ac:spMk id="17" creationId="{E3911D27-B679-47D2-8431-E56546FDB257}"/>
          </ac:spMkLst>
        </pc:spChg>
        <pc:spChg chg="add del mod">
          <ac:chgData name="Oste Naomi" userId="S::naomi.oste@vlaanderen.be::90b5afca-8bab-4140-a932-d0f26e877fca" providerId="AD" clId="Web-{D30E94DC-B812-4B74-CA73-40BB9DE6456D}" dt="2021-09-06T22:06:42.060" v="837"/>
          <ac:spMkLst>
            <pc:docMk/>
            <pc:sldMk cId="1418770718" sldId="337"/>
            <ac:spMk id="18" creationId="{1B40A671-3886-46BC-ADB6-ECC7E276BC47}"/>
          </ac:spMkLst>
        </pc:spChg>
        <pc:spChg chg="add del mod">
          <ac:chgData name="Oste Naomi" userId="S::naomi.oste@vlaanderen.be::90b5afca-8bab-4140-a932-d0f26e877fca" providerId="AD" clId="Web-{D30E94DC-B812-4B74-CA73-40BB9DE6456D}" dt="2021-09-06T22:06:36.200" v="835"/>
          <ac:spMkLst>
            <pc:docMk/>
            <pc:sldMk cId="1418770718" sldId="337"/>
            <ac:spMk id="19" creationId="{FD4E50C7-F1E4-440B-982D-D0A824E9ABFF}"/>
          </ac:spMkLst>
        </pc:spChg>
        <pc:spChg chg="add del mod">
          <ac:chgData name="Oste Naomi" userId="S::naomi.oste@vlaanderen.be::90b5afca-8bab-4140-a932-d0f26e877fca" providerId="AD" clId="Web-{D30E94DC-B812-4B74-CA73-40BB9DE6456D}" dt="2021-09-06T22:06:42.060" v="837"/>
          <ac:spMkLst>
            <pc:docMk/>
            <pc:sldMk cId="1418770718" sldId="337"/>
            <ac:spMk id="20" creationId="{83319AAF-F566-4D0C-97D5-923BF0002955}"/>
          </ac:spMkLst>
        </pc:spChg>
        <pc:spChg chg="add del mod">
          <ac:chgData name="Oste Naomi" userId="S::naomi.oste@vlaanderen.be::90b5afca-8bab-4140-a932-d0f26e877fca" providerId="AD" clId="Web-{D30E94DC-B812-4B74-CA73-40BB9DE6456D}" dt="2021-09-06T22:06:42.060" v="837"/>
          <ac:spMkLst>
            <pc:docMk/>
            <pc:sldMk cId="1418770718" sldId="337"/>
            <ac:spMk id="21" creationId="{20967F39-13A8-484C-B82A-DD62730D274C}"/>
          </ac:spMkLst>
        </pc:spChg>
        <pc:spChg chg="add del mod">
          <ac:chgData name="Oste Naomi" userId="S::naomi.oste@vlaanderen.be::90b5afca-8bab-4140-a932-d0f26e877fca" providerId="AD" clId="Web-{D30E94DC-B812-4B74-CA73-40BB9DE6456D}" dt="2021-09-06T22:06:42.060" v="837"/>
          <ac:spMkLst>
            <pc:docMk/>
            <pc:sldMk cId="1418770718" sldId="337"/>
            <ac:spMk id="22" creationId="{17D10D7F-0AA2-42B2-A9F9-26CEC38B7EC5}"/>
          </ac:spMkLst>
        </pc:spChg>
        <pc:spChg chg="add del mod">
          <ac:chgData name="Oste Naomi" userId="S::naomi.oste@vlaanderen.be::90b5afca-8bab-4140-a932-d0f26e877fca" providerId="AD" clId="Web-{D30E94DC-B812-4B74-CA73-40BB9DE6456D}" dt="2021-09-06T22:06:42.060" v="837"/>
          <ac:spMkLst>
            <pc:docMk/>
            <pc:sldMk cId="1418770718" sldId="337"/>
            <ac:spMk id="23" creationId="{5543DC01-B464-49ED-BC30-F4E7331BC228}"/>
          </ac:spMkLst>
        </pc:spChg>
        <pc:spChg chg="add mod">
          <ac:chgData name="Oste Naomi" userId="S::naomi.oste@vlaanderen.be::90b5afca-8bab-4140-a932-d0f26e877fca" providerId="AD" clId="Web-{D30E94DC-B812-4B74-CA73-40BB9DE6456D}" dt="2021-09-06T22:10:07.606" v="906"/>
          <ac:spMkLst>
            <pc:docMk/>
            <pc:sldMk cId="1418770718" sldId="337"/>
            <ac:spMk id="24" creationId="{DED08141-F285-47C9-8367-B89C541CA8F4}"/>
          </ac:spMkLst>
        </pc:spChg>
        <pc:spChg chg="add mod">
          <ac:chgData name="Oste Naomi" userId="S::naomi.oste@vlaanderen.be::90b5afca-8bab-4140-a932-d0f26e877fca" providerId="AD" clId="Web-{D30E94DC-B812-4B74-CA73-40BB9DE6456D}" dt="2021-09-06T22:10:07.606" v="906"/>
          <ac:spMkLst>
            <pc:docMk/>
            <pc:sldMk cId="1418770718" sldId="337"/>
            <ac:spMk id="25" creationId="{AEE02EA7-73B8-4E1B-9402-A74F5B09C56A}"/>
          </ac:spMkLst>
        </pc:spChg>
        <pc:spChg chg="add del mod">
          <ac:chgData name="Oste Naomi" userId="S::naomi.oste@vlaanderen.be::90b5afca-8bab-4140-a932-d0f26e877fca" providerId="AD" clId="Web-{D30E94DC-B812-4B74-CA73-40BB9DE6456D}" dt="2021-09-06T22:07:51.142" v="849"/>
          <ac:spMkLst>
            <pc:docMk/>
            <pc:sldMk cId="1418770718" sldId="337"/>
            <ac:spMk id="26" creationId="{4EE6E4DA-8F16-430A-985C-E611CB1B05AF}"/>
          </ac:spMkLst>
        </pc:spChg>
        <pc:spChg chg="add del mod">
          <ac:chgData name="Oste Naomi" userId="S::naomi.oste@vlaanderen.be::90b5afca-8bab-4140-a932-d0f26e877fca" providerId="AD" clId="Web-{D30E94DC-B812-4B74-CA73-40BB9DE6456D}" dt="2021-09-06T22:07:51.142" v="849"/>
          <ac:spMkLst>
            <pc:docMk/>
            <pc:sldMk cId="1418770718" sldId="337"/>
            <ac:spMk id="27" creationId="{4345BFF7-1EB4-493D-8DB9-ED62DC77DD23}"/>
          </ac:spMkLst>
        </pc:spChg>
        <pc:spChg chg="add del mod">
          <ac:chgData name="Oste Naomi" userId="S::naomi.oste@vlaanderen.be::90b5afca-8bab-4140-a932-d0f26e877fca" providerId="AD" clId="Web-{D30E94DC-B812-4B74-CA73-40BB9DE6456D}" dt="2021-09-06T22:07:51.142" v="849"/>
          <ac:spMkLst>
            <pc:docMk/>
            <pc:sldMk cId="1418770718" sldId="337"/>
            <ac:spMk id="28" creationId="{A44E6DE0-44C3-43A1-997F-E89C7DF9F033}"/>
          </ac:spMkLst>
        </pc:spChg>
        <pc:spChg chg="add del mod">
          <ac:chgData name="Oste Naomi" userId="S::naomi.oste@vlaanderen.be::90b5afca-8bab-4140-a932-d0f26e877fca" providerId="AD" clId="Web-{D30E94DC-B812-4B74-CA73-40BB9DE6456D}" dt="2021-09-06T22:07:51.142" v="849"/>
          <ac:spMkLst>
            <pc:docMk/>
            <pc:sldMk cId="1418770718" sldId="337"/>
            <ac:spMk id="29" creationId="{C74A076F-FEDE-431C-813F-E1D0FDDD6963}"/>
          </ac:spMkLst>
        </pc:spChg>
        <pc:spChg chg="add del mod">
          <ac:chgData name="Oste Naomi" userId="S::naomi.oste@vlaanderen.be::90b5afca-8bab-4140-a932-d0f26e877fca" providerId="AD" clId="Web-{D30E94DC-B812-4B74-CA73-40BB9DE6456D}" dt="2021-09-06T22:07:48.516" v="846"/>
          <ac:spMkLst>
            <pc:docMk/>
            <pc:sldMk cId="1418770718" sldId="337"/>
            <ac:spMk id="31" creationId="{E2725ABD-7584-4DD0-BC3A-22B8EF50E256}"/>
          </ac:spMkLst>
        </pc:spChg>
        <pc:spChg chg="add del mod">
          <ac:chgData name="Oste Naomi" userId="S::naomi.oste@vlaanderen.be::90b5afca-8bab-4140-a932-d0f26e877fca" providerId="AD" clId="Web-{D30E94DC-B812-4B74-CA73-40BB9DE6456D}" dt="2021-09-06T22:07:48.516" v="846"/>
          <ac:spMkLst>
            <pc:docMk/>
            <pc:sldMk cId="1418770718" sldId="337"/>
            <ac:spMk id="32" creationId="{5A56E9EE-AAA1-42C2-AC51-EFC0045FFEFF}"/>
          </ac:spMkLst>
        </pc:spChg>
        <pc:spChg chg="add del mod">
          <ac:chgData name="Oste Naomi" userId="S::naomi.oste@vlaanderen.be::90b5afca-8bab-4140-a932-d0f26e877fca" providerId="AD" clId="Web-{D30E94DC-B812-4B74-CA73-40BB9DE6456D}" dt="2021-09-06T22:07:48.516" v="846"/>
          <ac:spMkLst>
            <pc:docMk/>
            <pc:sldMk cId="1418770718" sldId="337"/>
            <ac:spMk id="33" creationId="{36715976-BFC3-4BC8-9A84-B6FDF8628A9D}"/>
          </ac:spMkLst>
        </pc:spChg>
        <pc:spChg chg="add del">
          <ac:chgData name="Oste Naomi" userId="S::naomi.oste@vlaanderen.be::90b5afca-8bab-4140-a932-d0f26e877fca" providerId="AD" clId="Web-{D30E94DC-B812-4B74-CA73-40BB9DE6456D}" dt="2021-09-06T22:07:45.704" v="844"/>
          <ac:spMkLst>
            <pc:docMk/>
            <pc:sldMk cId="1418770718" sldId="337"/>
            <ac:spMk id="34" creationId="{4C7509EE-259D-4A38-B924-09073DF93E67}"/>
          </ac:spMkLst>
        </pc:spChg>
        <pc:spChg chg="add del mod">
          <ac:chgData name="Oste Naomi" userId="S::naomi.oste@vlaanderen.be::90b5afca-8bab-4140-a932-d0f26e877fca" providerId="AD" clId="Web-{D30E94DC-B812-4B74-CA73-40BB9DE6456D}" dt="2021-09-06T22:07:48.516" v="846"/>
          <ac:spMkLst>
            <pc:docMk/>
            <pc:sldMk cId="1418770718" sldId="337"/>
            <ac:spMk id="35" creationId="{899F80C5-D78F-4FEE-869A-EBC90E257F4D}"/>
          </ac:spMkLst>
        </pc:spChg>
        <pc:spChg chg="add del">
          <ac:chgData name="Oste Naomi" userId="S::naomi.oste@vlaanderen.be::90b5afca-8bab-4140-a932-d0f26e877fca" providerId="AD" clId="Web-{D30E94DC-B812-4B74-CA73-40BB9DE6456D}" dt="2021-09-06T22:07:45.704" v="844"/>
          <ac:spMkLst>
            <pc:docMk/>
            <pc:sldMk cId="1418770718" sldId="337"/>
            <ac:spMk id="36" creationId="{869915B7-AB18-4B37-93C2-2F93D824C775}"/>
          </ac:spMkLst>
        </pc:spChg>
        <pc:spChg chg="add del mod">
          <ac:chgData name="Oste Naomi" userId="S::naomi.oste@vlaanderen.be::90b5afca-8bab-4140-a932-d0f26e877fca" providerId="AD" clId="Web-{D30E94DC-B812-4B74-CA73-40BB9DE6456D}" dt="2021-09-06T22:07:51.142" v="848"/>
          <ac:spMkLst>
            <pc:docMk/>
            <pc:sldMk cId="1418770718" sldId="337"/>
            <ac:spMk id="37" creationId="{C758962F-B5F4-4674-B465-EEEEFB6A1F05}"/>
          </ac:spMkLst>
        </pc:spChg>
        <pc:spChg chg="add del">
          <ac:chgData name="Oste Naomi" userId="S::naomi.oste@vlaanderen.be::90b5afca-8bab-4140-a932-d0f26e877fca" providerId="AD" clId="Web-{D30E94DC-B812-4B74-CA73-40BB9DE6456D}" dt="2021-09-06T22:07:45.704" v="844"/>
          <ac:spMkLst>
            <pc:docMk/>
            <pc:sldMk cId="1418770718" sldId="337"/>
            <ac:spMk id="38" creationId="{4CA8849B-29AE-4B4A-BF43-1243A6E7D4E5}"/>
          </ac:spMkLst>
        </pc:spChg>
        <pc:spChg chg="add del mod">
          <ac:chgData name="Oste Naomi" userId="S::naomi.oste@vlaanderen.be::90b5afca-8bab-4140-a932-d0f26e877fca" providerId="AD" clId="Web-{D30E94DC-B812-4B74-CA73-40BB9DE6456D}" dt="2021-09-06T23:15:06.284" v="1018"/>
          <ac:spMkLst>
            <pc:docMk/>
            <pc:sldMk cId="1418770718" sldId="337"/>
            <ac:spMk id="39" creationId="{9AB6EEF8-D61B-4E12-B74F-2EC7B95805E4}"/>
          </ac:spMkLst>
        </pc:spChg>
        <pc:spChg chg="add del">
          <ac:chgData name="Oste Naomi" userId="S::naomi.oste@vlaanderen.be::90b5afca-8bab-4140-a932-d0f26e877fca" providerId="AD" clId="Web-{D30E94DC-B812-4B74-CA73-40BB9DE6456D}" dt="2021-09-06T22:07:45.704" v="844"/>
          <ac:spMkLst>
            <pc:docMk/>
            <pc:sldMk cId="1418770718" sldId="337"/>
            <ac:spMk id="40" creationId="{D28122E0-C4CA-4ED3-BCBD-A06F0D235C8A}"/>
          </ac:spMkLst>
        </pc:spChg>
        <pc:spChg chg="add del mod">
          <ac:chgData name="Oste Naomi" userId="S::naomi.oste@vlaanderen.be::90b5afca-8bab-4140-a932-d0f26e877fca" providerId="AD" clId="Web-{D30E94DC-B812-4B74-CA73-40BB9DE6456D}" dt="2021-09-06T22:10:07.606" v="906"/>
          <ac:spMkLst>
            <pc:docMk/>
            <pc:sldMk cId="1418770718" sldId="337"/>
            <ac:spMk id="44" creationId="{57073965-155C-4A31-9BA1-B3F946401F0F}"/>
          </ac:spMkLst>
        </pc:spChg>
        <pc:spChg chg="add del mod">
          <ac:chgData name="Oste Naomi" userId="S::naomi.oste@vlaanderen.be::90b5afca-8bab-4140-a932-d0f26e877fca" providerId="AD" clId="Web-{D30E94DC-B812-4B74-CA73-40BB9DE6456D}" dt="2021-09-06T22:10:07.606" v="906"/>
          <ac:spMkLst>
            <pc:docMk/>
            <pc:sldMk cId="1418770718" sldId="337"/>
            <ac:spMk id="46" creationId="{0132E340-C470-46C4-B3A4-3286267F13F4}"/>
          </ac:spMkLst>
        </pc:spChg>
        <pc:spChg chg="add del mod">
          <ac:chgData name="Oste Naomi" userId="S::naomi.oste@vlaanderen.be::90b5afca-8bab-4140-a932-d0f26e877fca" providerId="AD" clId="Web-{D30E94DC-B812-4B74-CA73-40BB9DE6456D}" dt="2021-09-06T22:10:07.606" v="906"/>
          <ac:spMkLst>
            <pc:docMk/>
            <pc:sldMk cId="1418770718" sldId="337"/>
            <ac:spMk id="48" creationId="{415DCC6A-68AD-4516-82F7-EB419669C301}"/>
          </ac:spMkLst>
        </pc:spChg>
        <pc:spChg chg="add del mod">
          <ac:chgData name="Oste Naomi" userId="S::naomi.oste@vlaanderen.be::90b5afca-8bab-4140-a932-d0f26e877fca" providerId="AD" clId="Web-{D30E94DC-B812-4B74-CA73-40BB9DE6456D}" dt="2021-09-06T22:10:07.606" v="906"/>
          <ac:spMkLst>
            <pc:docMk/>
            <pc:sldMk cId="1418770718" sldId="337"/>
            <ac:spMk id="50" creationId="{173E861F-78E3-408C-A7C7-85BE7726D350}"/>
          </ac:spMkLst>
        </pc:spChg>
        <pc:picChg chg="del mod ord">
          <ac:chgData name="Oste Naomi" userId="S::naomi.oste@vlaanderen.be::90b5afca-8bab-4140-a932-d0f26e877fca" providerId="AD" clId="Web-{D30E94DC-B812-4B74-CA73-40BB9DE6456D}" dt="2021-09-06T23:14:09.468" v="1012"/>
          <ac:picMkLst>
            <pc:docMk/>
            <pc:sldMk cId="1418770718" sldId="337"/>
            <ac:picMk id="2" creationId="{2B1A9D97-6045-43E9-AC0A-CB23FFDE3AB9}"/>
          </ac:picMkLst>
        </pc:picChg>
        <pc:picChg chg="add del mod">
          <ac:chgData name="Oste Naomi" userId="S::naomi.oste@vlaanderen.be::90b5afca-8bab-4140-a932-d0f26e877fca" providerId="AD" clId="Web-{D30E94DC-B812-4B74-CA73-40BB9DE6456D}" dt="2021-09-06T23:14:15.374" v="1013"/>
          <ac:picMkLst>
            <pc:docMk/>
            <pc:sldMk cId="1418770718" sldId="337"/>
            <ac:picMk id="5" creationId="{59EA6F7F-8024-4106-A6B9-24021959EB92}"/>
          </ac:picMkLst>
        </pc:picChg>
        <pc:picChg chg="add del mod ord">
          <ac:chgData name="Oste Naomi" userId="S::naomi.oste@vlaanderen.be::90b5afca-8bab-4140-a932-d0f26e877fca" providerId="AD" clId="Web-{D30E94DC-B812-4B74-CA73-40BB9DE6456D}" dt="2021-09-06T23:20:34.359" v="1036"/>
          <ac:picMkLst>
            <pc:docMk/>
            <pc:sldMk cId="1418770718" sldId="337"/>
            <ac:picMk id="8" creationId="{C32A9DE8-FA01-479B-B90E-9EFFEA696A09}"/>
          </ac:picMkLst>
        </pc:picChg>
        <pc:picChg chg="add del mod ord">
          <ac:chgData name="Oste Naomi" userId="S::naomi.oste@vlaanderen.be::90b5afca-8bab-4140-a932-d0f26e877fca" providerId="AD" clId="Web-{D30E94DC-B812-4B74-CA73-40BB9DE6456D}" dt="2021-09-06T23:59:06.626" v="1452"/>
          <ac:picMkLst>
            <pc:docMk/>
            <pc:sldMk cId="1418770718" sldId="337"/>
            <ac:picMk id="13" creationId="{B8954048-0B58-479B-8153-7C85442F4623}"/>
          </ac:picMkLst>
        </pc:picChg>
        <pc:picChg chg="add mod ord modCrop">
          <ac:chgData name="Oste Naomi" userId="S::naomi.oste@vlaanderen.be::90b5afca-8bab-4140-a932-d0f26e877fca" providerId="AD" clId="Web-{D30E94DC-B812-4B74-CA73-40BB9DE6456D}" dt="2021-09-07T00:01:14.348" v="1467" actId="1076"/>
          <ac:picMkLst>
            <pc:docMk/>
            <pc:sldMk cId="1418770718" sldId="337"/>
            <ac:picMk id="18" creationId="{AB823E66-A377-448F-851B-28F52B05419C}"/>
          </ac:picMkLst>
        </pc:picChg>
        <pc:picChg chg="add del mod">
          <ac:chgData name="Oste Naomi" userId="S::naomi.oste@vlaanderen.be::90b5afca-8bab-4140-a932-d0f26e877fca" providerId="AD" clId="Web-{D30E94DC-B812-4B74-CA73-40BB9DE6456D}" dt="2021-09-07T00:00:15.799" v="1461"/>
          <ac:picMkLst>
            <pc:docMk/>
            <pc:sldMk cId="1418770718" sldId="337"/>
            <ac:picMk id="19" creationId="{8BAE8751-BBDD-44BA-AD1B-BF5C26DB708A}"/>
          </ac:picMkLst>
        </pc:picChg>
        <pc:picChg chg="add mod">
          <ac:chgData name="Oste Naomi" userId="S::naomi.oste@vlaanderen.be::90b5afca-8bab-4140-a932-d0f26e877fca" providerId="AD" clId="Web-{D30E94DC-B812-4B74-CA73-40BB9DE6456D}" dt="2021-09-07T00:01:45.348" v="1469" actId="1076"/>
          <ac:picMkLst>
            <pc:docMk/>
            <pc:sldMk cId="1418770718" sldId="337"/>
            <ac:picMk id="20" creationId="{8CB693AC-4EBE-4914-B6E2-EF59D27B4883}"/>
          </ac:picMkLst>
        </pc:picChg>
      </pc:sldChg>
      <pc:sldChg chg="modSp add replId">
        <pc:chgData name="Oste Naomi" userId="S::naomi.oste@vlaanderen.be::90b5afca-8bab-4140-a932-d0f26e877fca" providerId="AD" clId="Web-{D30E94DC-B812-4B74-CA73-40BB9DE6456D}" dt="2021-09-07T00:52:19.662" v="1784"/>
        <pc:sldMkLst>
          <pc:docMk/>
          <pc:sldMk cId="1318944322" sldId="338"/>
        </pc:sldMkLst>
        <pc:spChg chg="mod">
          <ac:chgData name="Oste Naomi" userId="S::naomi.oste@vlaanderen.be::90b5afca-8bab-4140-a932-d0f26e877fca" providerId="AD" clId="Web-{D30E94DC-B812-4B74-CA73-40BB9DE6456D}" dt="2021-09-07T00:52:19.662" v="1784"/>
          <ac:spMkLst>
            <pc:docMk/>
            <pc:sldMk cId="1318944322" sldId="338"/>
            <ac:spMk id="3" creationId="{D1CB7D87-A31B-47E3-A8FF-219F861D1149}"/>
          </ac:spMkLst>
        </pc:spChg>
      </pc:sldChg>
      <pc:sldChg chg="addSp delSp modSp add replId">
        <pc:chgData name="Oste Naomi" userId="S::naomi.oste@vlaanderen.be::90b5afca-8bab-4140-a932-d0f26e877fca" providerId="AD" clId="Web-{D30E94DC-B812-4B74-CA73-40BB9DE6456D}" dt="2021-09-07T06:35:48.871" v="2673" actId="20577"/>
        <pc:sldMkLst>
          <pc:docMk/>
          <pc:sldMk cId="1718446152" sldId="339"/>
        </pc:sldMkLst>
        <pc:spChg chg="add del mod">
          <ac:chgData name="Oste Naomi" userId="S::naomi.oste@vlaanderen.be::90b5afca-8bab-4140-a932-d0f26e877fca" providerId="AD" clId="Web-{D30E94DC-B812-4B74-CA73-40BB9DE6456D}" dt="2021-09-06T23:40:10.972" v="1324"/>
          <ac:spMkLst>
            <pc:docMk/>
            <pc:sldMk cId="1718446152" sldId="339"/>
            <ac:spMk id="3" creationId="{C74CAEA2-1641-4DCF-A41B-880BF43D9F85}"/>
          </ac:spMkLst>
        </pc:spChg>
        <pc:spChg chg="mod">
          <ac:chgData name="Oste Naomi" userId="S::naomi.oste@vlaanderen.be::90b5afca-8bab-4140-a932-d0f26e877fca" providerId="AD" clId="Web-{D30E94DC-B812-4B74-CA73-40BB9DE6456D}" dt="2021-09-06T23:51:48.131" v="1399" actId="20577"/>
          <ac:spMkLst>
            <pc:docMk/>
            <pc:sldMk cId="1718446152" sldId="339"/>
            <ac:spMk id="4" creationId="{6EBB0A9F-7E33-42A5-A539-A3C99F43BE33}"/>
          </ac:spMkLst>
        </pc:spChg>
        <pc:spChg chg="mod">
          <ac:chgData name="Oste Naomi" userId="S::naomi.oste@vlaanderen.be::90b5afca-8bab-4140-a932-d0f26e877fca" providerId="AD" clId="Web-{D30E94DC-B812-4B74-CA73-40BB9DE6456D}" dt="2021-09-07T06:35:48.871" v="2673" actId="20577"/>
          <ac:spMkLst>
            <pc:docMk/>
            <pc:sldMk cId="1718446152" sldId="339"/>
            <ac:spMk id="14" creationId="{B8F624CB-56E0-4028-AB49-6B57BAF20C16}"/>
          </ac:spMkLst>
        </pc:spChg>
        <pc:picChg chg="add mod ord">
          <ac:chgData name="Oste Naomi" userId="S::naomi.oste@vlaanderen.be::90b5afca-8bab-4140-a932-d0f26e877fca" providerId="AD" clId="Web-{D30E94DC-B812-4B74-CA73-40BB9DE6456D}" dt="2021-09-06T23:40:39.879" v="1331" actId="14100"/>
          <ac:picMkLst>
            <pc:docMk/>
            <pc:sldMk cId="1718446152" sldId="339"/>
            <ac:picMk id="5" creationId="{51009107-576C-4580-98D3-C161B11E2FAF}"/>
          </ac:picMkLst>
        </pc:picChg>
        <pc:picChg chg="del">
          <ac:chgData name="Oste Naomi" userId="S::naomi.oste@vlaanderen.be::90b5afca-8bab-4140-a932-d0f26e877fca" providerId="AD" clId="Web-{D30E94DC-B812-4B74-CA73-40BB9DE6456D}" dt="2021-09-06T23:40:08.676" v="1323"/>
          <ac:picMkLst>
            <pc:docMk/>
            <pc:sldMk cId="1718446152" sldId="339"/>
            <ac:picMk id="13" creationId="{B8954048-0B58-479B-8153-7C85442F4623}"/>
          </ac:picMkLst>
        </pc:picChg>
      </pc:sldChg>
      <pc:sldChg chg="modSp add ord replId">
        <pc:chgData name="Oste Naomi" userId="S::naomi.oste@vlaanderen.be::90b5afca-8bab-4140-a932-d0f26e877fca" providerId="AD" clId="Web-{D30E94DC-B812-4B74-CA73-40BB9DE6456D}" dt="2021-09-07T00:29:25.465" v="1671"/>
        <pc:sldMkLst>
          <pc:docMk/>
          <pc:sldMk cId="2769056374" sldId="340"/>
        </pc:sldMkLst>
        <pc:spChg chg="mod">
          <ac:chgData name="Oste Naomi" userId="S::naomi.oste@vlaanderen.be::90b5afca-8bab-4140-a932-d0f26e877fca" providerId="AD" clId="Web-{D30E94DC-B812-4B74-CA73-40BB9DE6456D}" dt="2021-09-07T00:29:25.465" v="1671"/>
          <ac:spMkLst>
            <pc:docMk/>
            <pc:sldMk cId="2769056374" sldId="340"/>
            <ac:spMk id="14" creationId="{B8F624CB-56E0-4028-AB49-6B57BAF20C16}"/>
          </ac:spMkLst>
        </pc:spChg>
      </pc:sldChg>
      <pc:sldChg chg="addSp delSp modSp add mod replId modClrScheme chgLayout">
        <pc:chgData name="Oste Naomi" userId="S::naomi.oste@vlaanderen.be::90b5afca-8bab-4140-a932-d0f26e877fca" providerId="AD" clId="Web-{D30E94DC-B812-4B74-CA73-40BB9DE6456D}" dt="2021-09-07T00:12:05.330" v="1531" actId="1076"/>
        <pc:sldMkLst>
          <pc:docMk/>
          <pc:sldMk cId="1785905443" sldId="341"/>
        </pc:sldMkLst>
        <pc:spChg chg="add del mod">
          <ac:chgData name="Oste Naomi" userId="S::naomi.oste@vlaanderen.be::90b5afca-8bab-4140-a932-d0f26e877fca" providerId="AD" clId="Web-{D30E94DC-B812-4B74-CA73-40BB9DE6456D}" dt="2021-09-07T00:06:03.108" v="1490"/>
          <ac:spMkLst>
            <pc:docMk/>
            <pc:sldMk cId="1785905443" sldId="341"/>
            <ac:spMk id="3" creationId="{BADB5713-1019-4DC1-A430-ABB9977325B1}"/>
          </ac:spMkLst>
        </pc:spChg>
        <pc:spChg chg="mod">
          <ac:chgData name="Oste Naomi" userId="S::naomi.oste@vlaanderen.be::90b5afca-8bab-4140-a932-d0f26e877fca" providerId="AD" clId="Web-{D30E94DC-B812-4B74-CA73-40BB9DE6456D}" dt="2021-09-07T00:11:49.095" v="1526" actId="20577"/>
          <ac:spMkLst>
            <pc:docMk/>
            <pc:sldMk cId="1785905443" sldId="341"/>
            <ac:spMk id="4" creationId="{6EBB0A9F-7E33-42A5-A539-A3C99F43BE33}"/>
          </ac:spMkLst>
        </pc:spChg>
        <pc:spChg chg="add del mod">
          <ac:chgData name="Oste Naomi" userId="S::naomi.oste@vlaanderen.be::90b5afca-8bab-4140-a932-d0f26e877fca" providerId="AD" clId="Web-{D30E94DC-B812-4B74-CA73-40BB9DE6456D}" dt="2021-09-07T00:10:01.872" v="1513"/>
          <ac:spMkLst>
            <pc:docMk/>
            <pc:sldMk cId="1785905443" sldId="341"/>
            <ac:spMk id="8" creationId="{6E71F207-AB2B-4A5C-9A25-B995902A5ED3}"/>
          </ac:spMkLst>
        </pc:spChg>
        <pc:spChg chg="mod">
          <ac:chgData name="Oste Naomi" userId="S::naomi.oste@vlaanderen.be::90b5afca-8bab-4140-a932-d0f26e877fca" providerId="AD" clId="Web-{D30E94DC-B812-4B74-CA73-40BB9DE6456D}" dt="2021-09-07T00:06:49.097" v="1494"/>
          <ac:spMkLst>
            <pc:docMk/>
            <pc:sldMk cId="1785905443" sldId="341"/>
            <ac:spMk id="24" creationId="{DED08141-F285-47C9-8367-B89C541CA8F4}"/>
          </ac:spMkLst>
        </pc:spChg>
        <pc:spChg chg="mod">
          <ac:chgData name="Oste Naomi" userId="S::naomi.oste@vlaanderen.be::90b5afca-8bab-4140-a932-d0f26e877fca" providerId="AD" clId="Web-{D30E94DC-B812-4B74-CA73-40BB9DE6456D}" dt="2021-09-07T00:06:49.097" v="1494"/>
          <ac:spMkLst>
            <pc:docMk/>
            <pc:sldMk cId="1785905443" sldId="341"/>
            <ac:spMk id="25" creationId="{AEE02EA7-73B8-4E1B-9402-A74F5B09C56A}"/>
          </ac:spMkLst>
        </pc:spChg>
        <pc:spChg chg="add del mod">
          <ac:chgData name="Oste Naomi" userId="S::naomi.oste@vlaanderen.be::90b5afca-8bab-4140-a932-d0f26e877fca" providerId="AD" clId="Web-{D30E94DC-B812-4B74-CA73-40BB9DE6456D}" dt="2021-09-07T00:06:49.097" v="1494"/>
          <ac:spMkLst>
            <pc:docMk/>
            <pc:sldMk cId="1785905443" sldId="341"/>
            <ac:spMk id="30" creationId="{03720AE8-875F-4D1A-83AC-713D38558797}"/>
          </ac:spMkLst>
        </pc:spChg>
        <pc:spChg chg="add del mod">
          <ac:chgData name="Oste Naomi" userId="S::naomi.oste@vlaanderen.be::90b5afca-8bab-4140-a932-d0f26e877fca" providerId="AD" clId="Web-{D30E94DC-B812-4B74-CA73-40BB9DE6456D}" dt="2021-09-07T00:06:49.097" v="1494"/>
          <ac:spMkLst>
            <pc:docMk/>
            <pc:sldMk cId="1785905443" sldId="341"/>
            <ac:spMk id="32" creationId="{3A685915-11F0-4CEA-9204-EA289202F431}"/>
          </ac:spMkLst>
        </pc:spChg>
        <pc:spChg chg="add del mod">
          <ac:chgData name="Oste Naomi" userId="S::naomi.oste@vlaanderen.be::90b5afca-8bab-4140-a932-d0f26e877fca" providerId="AD" clId="Web-{D30E94DC-B812-4B74-CA73-40BB9DE6456D}" dt="2021-09-07T00:06:49.097" v="1494"/>
          <ac:spMkLst>
            <pc:docMk/>
            <pc:sldMk cId="1785905443" sldId="341"/>
            <ac:spMk id="34" creationId="{68886A88-8252-4075-938A-324584DC1132}"/>
          </ac:spMkLst>
        </pc:spChg>
        <pc:spChg chg="add del mod">
          <ac:chgData name="Oste Naomi" userId="S::naomi.oste@vlaanderen.be::90b5afca-8bab-4140-a932-d0f26e877fca" providerId="AD" clId="Web-{D30E94DC-B812-4B74-CA73-40BB9DE6456D}" dt="2021-09-07T00:06:49.097" v="1494"/>
          <ac:spMkLst>
            <pc:docMk/>
            <pc:sldMk cId="1785905443" sldId="341"/>
            <ac:spMk id="36" creationId="{08786BC1-8BDC-41AE-9185-183D57CED949}"/>
          </ac:spMkLst>
        </pc:spChg>
        <pc:picChg chg="add del mod ord modCrop">
          <ac:chgData name="Oste Naomi" userId="S::naomi.oste@vlaanderen.be::90b5afca-8bab-4140-a932-d0f26e877fca" providerId="AD" clId="Web-{D30E94DC-B812-4B74-CA73-40BB9DE6456D}" dt="2021-09-07T00:09:59.341" v="1512"/>
          <ac:picMkLst>
            <pc:docMk/>
            <pc:sldMk cId="1785905443" sldId="341"/>
            <ac:picMk id="5" creationId="{2897BC22-A8F5-4845-9023-95A6E1B823DF}"/>
          </ac:picMkLst>
        </pc:picChg>
        <pc:picChg chg="add del mod modCrop">
          <ac:chgData name="Oste Naomi" userId="S::naomi.oste@vlaanderen.be::90b5afca-8bab-4140-a932-d0f26e877fca" providerId="AD" clId="Web-{D30E94DC-B812-4B74-CA73-40BB9DE6456D}" dt="2021-09-07T00:10:54.811" v="1516"/>
          <ac:picMkLst>
            <pc:docMk/>
            <pc:sldMk cId="1785905443" sldId="341"/>
            <ac:picMk id="6" creationId="{C4F9A7C7-BE92-40D7-953E-023708AEA69D}"/>
          </ac:picMkLst>
        </pc:picChg>
        <pc:picChg chg="add mod ord">
          <ac:chgData name="Oste Naomi" userId="S::naomi.oste@vlaanderen.be::90b5afca-8bab-4140-a932-d0f26e877fca" providerId="AD" clId="Web-{D30E94DC-B812-4B74-CA73-40BB9DE6456D}" dt="2021-09-07T00:12:05.330" v="1531" actId="1076"/>
          <ac:picMkLst>
            <pc:docMk/>
            <pc:sldMk cId="1785905443" sldId="341"/>
            <ac:picMk id="9" creationId="{2F9D525C-A1E3-4C60-979D-1F46AF0F4371}"/>
          </ac:picMkLst>
        </pc:picChg>
        <pc:picChg chg="add del mod">
          <ac:chgData name="Oste Naomi" userId="S::naomi.oste@vlaanderen.be::90b5afca-8bab-4140-a932-d0f26e877fca" providerId="AD" clId="Web-{D30E94DC-B812-4B74-CA73-40BB9DE6456D}" dt="2021-09-07T00:11:59.721" v="1530"/>
          <ac:picMkLst>
            <pc:docMk/>
            <pc:sldMk cId="1785905443" sldId="341"/>
            <ac:picMk id="10" creationId="{1D7207AA-5193-4775-8504-5B7F6C4F5CE2}"/>
          </ac:picMkLst>
        </pc:picChg>
        <pc:picChg chg="del">
          <ac:chgData name="Oste Naomi" userId="S::naomi.oste@vlaanderen.be::90b5afca-8bab-4140-a932-d0f26e877fca" providerId="AD" clId="Web-{D30E94DC-B812-4B74-CA73-40BB9DE6456D}" dt="2021-09-07T00:05:56.030" v="1488"/>
          <ac:picMkLst>
            <pc:docMk/>
            <pc:sldMk cId="1785905443" sldId="341"/>
            <ac:picMk id="18" creationId="{AB823E66-A377-448F-851B-28F52B05419C}"/>
          </ac:picMkLst>
        </pc:picChg>
        <pc:picChg chg="del">
          <ac:chgData name="Oste Naomi" userId="S::naomi.oste@vlaanderen.be::90b5afca-8bab-4140-a932-d0f26e877fca" providerId="AD" clId="Web-{D30E94DC-B812-4B74-CA73-40BB9DE6456D}" dt="2021-09-07T00:06:00.827" v="1489"/>
          <ac:picMkLst>
            <pc:docMk/>
            <pc:sldMk cId="1785905443" sldId="341"/>
            <ac:picMk id="20" creationId="{8CB693AC-4EBE-4914-B6E2-EF59D27B4883}"/>
          </ac:picMkLst>
        </pc:picChg>
      </pc:sldChg>
      <pc:sldChg chg="addSp delSp modSp add replId">
        <pc:chgData name="Oste Naomi" userId="S::naomi.oste@vlaanderen.be::90b5afca-8bab-4140-a932-d0f26e877fca" providerId="AD" clId="Web-{D30E94DC-B812-4B74-CA73-40BB9DE6456D}" dt="2021-09-07T00:28:59.402" v="1669" actId="20577"/>
        <pc:sldMkLst>
          <pc:docMk/>
          <pc:sldMk cId="961451014" sldId="342"/>
        </pc:sldMkLst>
        <pc:spChg chg="add del mod">
          <ac:chgData name="Oste Naomi" userId="S::naomi.oste@vlaanderen.be::90b5afca-8bab-4140-a932-d0f26e877fca" providerId="AD" clId="Web-{D30E94DC-B812-4B74-CA73-40BB9DE6456D}" dt="2021-09-07T00:12:37.940" v="1535"/>
          <ac:spMkLst>
            <pc:docMk/>
            <pc:sldMk cId="961451014" sldId="342"/>
            <ac:spMk id="3" creationId="{C0DAB709-BA94-4A8F-97F7-63EE2AD219CE}"/>
          </ac:spMkLst>
        </pc:spChg>
        <pc:spChg chg="mod">
          <ac:chgData name="Oste Naomi" userId="S::naomi.oste@vlaanderen.be::90b5afca-8bab-4140-a932-d0f26e877fca" providerId="AD" clId="Web-{D30E94DC-B812-4B74-CA73-40BB9DE6456D}" dt="2021-09-07T00:11:55.814" v="1529" actId="20577"/>
          <ac:spMkLst>
            <pc:docMk/>
            <pc:sldMk cId="961451014" sldId="342"/>
            <ac:spMk id="4" creationId="{6EBB0A9F-7E33-42A5-A539-A3C99F43BE33}"/>
          </ac:spMkLst>
        </pc:spChg>
        <pc:spChg chg="add mod">
          <ac:chgData name="Oste Naomi" userId="S::naomi.oste@vlaanderen.be::90b5afca-8bab-4140-a932-d0f26e877fca" providerId="AD" clId="Web-{D30E94DC-B812-4B74-CA73-40BB9DE6456D}" dt="2021-09-07T00:28:59.402" v="1669" actId="20577"/>
          <ac:spMkLst>
            <pc:docMk/>
            <pc:sldMk cId="961451014" sldId="342"/>
            <ac:spMk id="5" creationId="{895C8FD3-DB1D-41EF-A1E2-EA570E92FED8}"/>
          </ac:spMkLst>
        </pc:spChg>
        <pc:picChg chg="del">
          <ac:chgData name="Oste Naomi" userId="S::naomi.oste@vlaanderen.be::90b5afca-8bab-4140-a932-d0f26e877fca" providerId="AD" clId="Web-{D30E94DC-B812-4B74-CA73-40BB9DE6456D}" dt="2021-09-07T00:12:12.018" v="1532"/>
          <ac:picMkLst>
            <pc:docMk/>
            <pc:sldMk cId="961451014" sldId="342"/>
            <ac:picMk id="9" creationId="{2F9D525C-A1E3-4C60-979D-1F46AF0F4371}"/>
          </ac:picMkLst>
        </pc:picChg>
        <pc:picChg chg="mod">
          <ac:chgData name="Oste Naomi" userId="S::naomi.oste@vlaanderen.be::90b5afca-8bab-4140-a932-d0f26e877fca" providerId="AD" clId="Web-{D30E94DC-B812-4B74-CA73-40BB9DE6456D}" dt="2021-09-07T00:12:57.831" v="1536" actId="14100"/>
          <ac:picMkLst>
            <pc:docMk/>
            <pc:sldMk cId="961451014" sldId="342"/>
            <ac:picMk id="10" creationId="{1D7207AA-5193-4775-8504-5B7F6C4F5CE2}"/>
          </ac:picMkLst>
        </pc:picChg>
      </pc:sldChg>
      <pc:sldChg chg="addSp modSp add replId">
        <pc:chgData name="Oste Naomi" userId="S::naomi.oste@vlaanderen.be::90b5afca-8bab-4140-a932-d0f26e877fca" providerId="AD" clId="Web-{D30E94DC-B812-4B74-CA73-40BB9DE6456D}" dt="2021-09-07T00:37:27.665" v="1684"/>
        <pc:sldMkLst>
          <pc:docMk/>
          <pc:sldMk cId="2781869222" sldId="343"/>
        </pc:sldMkLst>
        <pc:spChg chg="add mod">
          <ac:chgData name="Oste Naomi" userId="S::naomi.oste@vlaanderen.be::90b5afca-8bab-4140-a932-d0f26e877fca" providerId="AD" clId="Web-{D30E94DC-B812-4B74-CA73-40BB9DE6456D}" dt="2021-09-07T00:37:27.665" v="1684"/>
          <ac:spMkLst>
            <pc:docMk/>
            <pc:sldMk cId="2781869222" sldId="343"/>
            <ac:spMk id="2" creationId="{011F638A-B207-43C5-BCA1-7F5DCCAD7FFE}"/>
          </ac:spMkLst>
        </pc:spChg>
        <pc:spChg chg="mod">
          <ac:chgData name="Oste Naomi" userId="S::naomi.oste@vlaanderen.be::90b5afca-8bab-4140-a932-d0f26e877fca" providerId="AD" clId="Web-{D30E94DC-B812-4B74-CA73-40BB9DE6456D}" dt="2021-09-07T00:19:08.594" v="1585" actId="20577"/>
          <ac:spMkLst>
            <pc:docMk/>
            <pc:sldMk cId="2781869222" sldId="343"/>
            <ac:spMk id="4" creationId="{6EBB0A9F-7E33-42A5-A539-A3C99F43BE33}"/>
          </ac:spMkLst>
        </pc:spChg>
      </pc:sldChg>
      <pc:sldChg chg="addSp delSp modSp add replId">
        <pc:chgData name="Oste Naomi" userId="S::naomi.oste@vlaanderen.be::90b5afca-8bab-4140-a932-d0f26e877fca" providerId="AD" clId="Web-{D30E94DC-B812-4B74-CA73-40BB9DE6456D}" dt="2021-09-07T00:37:37.447" v="1686"/>
        <pc:sldMkLst>
          <pc:docMk/>
          <pc:sldMk cId="3222346345" sldId="344"/>
        </pc:sldMkLst>
        <pc:spChg chg="add del mod">
          <ac:chgData name="Oste Naomi" userId="S::naomi.oste@vlaanderen.be::90b5afca-8bab-4140-a932-d0f26e877fca" providerId="AD" clId="Web-{D30E94DC-B812-4B74-CA73-40BB9DE6456D}" dt="2021-09-07T00:24:46.608" v="1636"/>
          <ac:spMkLst>
            <pc:docMk/>
            <pc:sldMk cId="3222346345" sldId="344"/>
            <ac:spMk id="3" creationId="{91EC0114-3EF7-41C7-A294-CF86D02A4AE6}"/>
          </ac:spMkLst>
        </pc:spChg>
        <pc:spChg chg="mod">
          <ac:chgData name="Oste Naomi" userId="S::naomi.oste@vlaanderen.be::90b5afca-8bab-4140-a932-d0f26e877fca" providerId="AD" clId="Web-{D30E94DC-B812-4B74-CA73-40BB9DE6456D}" dt="2021-09-07T00:23:44.232" v="1632" actId="20577"/>
          <ac:spMkLst>
            <pc:docMk/>
            <pc:sldMk cId="3222346345" sldId="344"/>
            <ac:spMk id="4" creationId="{6EBB0A9F-7E33-42A5-A539-A3C99F43BE33}"/>
          </ac:spMkLst>
        </pc:spChg>
        <pc:spChg chg="add mod">
          <ac:chgData name="Oste Naomi" userId="S::naomi.oste@vlaanderen.be::90b5afca-8bab-4140-a932-d0f26e877fca" providerId="AD" clId="Web-{D30E94DC-B812-4B74-CA73-40BB9DE6456D}" dt="2021-09-07T00:37:37.447" v="1686"/>
          <ac:spMkLst>
            <pc:docMk/>
            <pc:sldMk cId="3222346345" sldId="344"/>
            <ac:spMk id="6" creationId="{5A43BA10-B785-4630-8BA4-9D3055AE043A}"/>
          </ac:spMkLst>
        </pc:spChg>
        <pc:picChg chg="add mod ord modCrop">
          <ac:chgData name="Oste Naomi" userId="S::naomi.oste@vlaanderen.be::90b5afca-8bab-4140-a932-d0f26e877fca" providerId="AD" clId="Web-{D30E94DC-B812-4B74-CA73-40BB9DE6456D}" dt="2021-09-07T00:26:42.367" v="1641"/>
          <ac:picMkLst>
            <pc:docMk/>
            <pc:sldMk cId="3222346345" sldId="344"/>
            <ac:picMk id="5" creationId="{C4998B88-62EC-4F2E-84A7-00C828828016}"/>
          </ac:picMkLst>
        </pc:picChg>
        <pc:picChg chg="del">
          <ac:chgData name="Oste Naomi" userId="S::naomi.oste@vlaanderen.be::90b5afca-8bab-4140-a932-d0f26e877fca" providerId="AD" clId="Web-{D30E94DC-B812-4B74-CA73-40BB9DE6456D}" dt="2021-09-07T00:23:56.482" v="1633"/>
          <ac:picMkLst>
            <pc:docMk/>
            <pc:sldMk cId="3222346345" sldId="344"/>
            <ac:picMk id="9" creationId="{2F9D525C-A1E3-4C60-979D-1F46AF0F4371}"/>
          </ac:picMkLst>
        </pc:picChg>
      </pc:sldChg>
      <pc:sldChg chg="addSp delSp modSp add replId">
        <pc:chgData name="Oste Naomi" userId="S::naomi.oste@vlaanderen.be::90b5afca-8bab-4140-a932-d0f26e877fca" providerId="AD" clId="Web-{D30E94DC-B812-4B74-CA73-40BB9DE6456D}" dt="2021-09-07T00:47:24.702" v="1738" actId="1076"/>
        <pc:sldMkLst>
          <pc:docMk/>
          <pc:sldMk cId="2878563098" sldId="345"/>
        </pc:sldMkLst>
        <pc:spChg chg="del">
          <ac:chgData name="Oste Naomi" userId="S::naomi.oste@vlaanderen.be::90b5afca-8bab-4140-a932-d0f26e877fca" providerId="AD" clId="Web-{D30E94DC-B812-4B74-CA73-40BB9DE6456D}" dt="2021-09-07T00:42:46.690" v="1712"/>
          <ac:spMkLst>
            <pc:docMk/>
            <pc:sldMk cId="2878563098" sldId="345"/>
            <ac:spMk id="3" creationId="{D1CB7D87-A31B-47E3-A8FF-219F861D1149}"/>
          </ac:spMkLst>
        </pc:spChg>
        <pc:spChg chg="mod">
          <ac:chgData name="Oste Naomi" userId="S::naomi.oste@vlaanderen.be::90b5afca-8bab-4140-a932-d0f26e877fca" providerId="AD" clId="Web-{D30E94DC-B812-4B74-CA73-40BB9DE6456D}" dt="2021-09-07T00:43:48.556" v="1715" actId="20577"/>
          <ac:spMkLst>
            <pc:docMk/>
            <pc:sldMk cId="2878563098" sldId="345"/>
            <ac:spMk id="4" creationId="{6EBB0A9F-7E33-42A5-A539-A3C99F43BE33}"/>
          </ac:spMkLst>
        </pc:spChg>
        <pc:spChg chg="add del mod">
          <ac:chgData name="Oste Naomi" userId="S::naomi.oste@vlaanderen.be::90b5afca-8bab-4140-a932-d0f26e877fca" providerId="AD" clId="Web-{D30E94DC-B812-4B74-CA73-40BB9DE6456D}" dt="2021-09-07T00:44:29.541" v="1721"/>
          <ac:spMkLst>
            <pc:docMk/>
            <pc:sldMk cId="2878563098" sldId="345"/>
            <ac:spMk id="7" creationId="{A23821E6-C41C-4E27-A904-7CFD1D0AB7DF}"/>
          </ac:spMkLst>
        </pc:spChg>
        <pc:spChg chg="add del mod">
          <ac:chgData name="Oste Naomi" userId="S::naomi.oste@vlaanderen.be::90b5afca-8bab-4140-a932-d0f26e877fca" providerId="AD" clId="Web-{D30E94DC-B812-4B74-CA73-40BB9DE6456D}" dt="2021-09-07T00:46:50.888" v="1732"/>
          <ac:spMkLst>
            <pc:docMk/>
            <pc:sldMk cId="2878563098" sldId="345"/>
            <ac:spMk id="9" creationId="{2CB19A1C-846F-418E-B418-DD6C670F2235}"/>
          </ac:spMkLst>
        </pc:spChg>
        <pc:spChg chg="del">
          <ac:chgData name="Oste Naomi" userId="S::naomi.oste@vlaanderen.be::90b5afca-8bab-4140-a932-d0f26e877fca" providerId="AD" clId="Web-{D30E94DC-B812-4B74-CA73-40BB9DE6456D}" dt="2021-09-07T00:44:38.901" v="1722"/>
          <ac:spMkLst>
            <pc:docMk/>
            <pc:sldMk cId="2878563098" sldId="345"/>
            <ac:spMk id="39" creationId="{9AB6EEF8-D61B-4E12-B74F-2EC7B95805E4}"/>
          </ac:spMkLst>
        </pc:spChg>
        <pc:picChg chg="del">
          <ac:chgData name="Oste Naomi" userId="S::naomi.oste@vlaanderen.be::90b5afca-8bab-4140-a932-d0f26e877fca" providerId="AD" clId="Web-{D30E94DC-B812-4B74-CA73-40BB9DE6456D}" dt="2021-09-07T00:44:19.978" v="1718"/>
          <ac:picMkLst>
            <pc:docMk/>
            <pc:sldMk cId="2878563098" sldId="345"/>
            <ac:picMk id="2" creationId="{2B1A9D97-6045-43E9-AC0A-CB23FFDE3AB9}"/>
          </ac:picMkLst>
        </pc:picChg>
        <pc:picChg chg="del">
          <ac:chgData name="Oste Naomi" userId="S::naomi.oste@vlaanderen.be::90b5afca-8bab-4140-a932-d0f26e877fca" providerId="AD" clId="Web-{D30E94DC-B812-4B74-CA73-40BB9DE6456D}" dt="2021-09-07T00:44:23.463" v="1719"/>
          <ac:picMkLst>
            <pc:docMk/>
            <pc:sldMk cId="2878563098" sldId="345"/>
            <ac:picMk id="5" creationId="{59EA6F7F-8024-4106-A6B9-24021959EB92}"/>
          </ac:picMkLst>
        </pc:picChg>
        <pc:picChg chg="add">
          <ac:chgData name="Oste Naomi" userId="S::naomi.oste@vlaanderen.be::90b5afca-8bab-4140-a932-d0f26e877fca" providerId="AD" clId="Web-{D30E94DC-B812-4B74-CA73-40BB9DE6456D}" dt="2021-09-07T00:44:24.869" v="1720"/>
          <ac:picMkLst>
            <pc:docMk/>
            <pc:sldMk cId="2878563098" sldId="345"/>
            <ac:picMk id="8" creationId="{31711D3F-C38B-4EA9-8691-17079E5A7200}"/>
          </ac:picMkLst>
        </pc:picChg>
        <pc:picChg chg="add mod">
          <ac:chgData name="Oste Naomi" userId="S::naomi.oste@vlaanderen.be::90b5afca-8bab-4140-a932-d0f26e877fca" providerId="AD" clId="Web-{D30E94DC-B812-4B74-CA73-40BB9DE6456D}" dt="2021-09-07T00:47:24.702" v="1738" actId="1076"/>
          <ac:picMkLst>
            <pc:docMk/>
            <pc:sldMk cId="2878563098" sldId="345"/>
            <ac:picMk id="10" creationId="{269C60E1-E796-41BA-98B8-595DDE400820}"/>
          </ac:picMkLst>
        </pc:picChg>
      </pc:sldChg>
      <pc:sldChg chg="add del replId">
        <pc:chgData name="Oste Naomi" userId="S::naomi.oste@vlaanderen.be::90b5afca-8bab-4140-a932-d0f26e877fca" providerId="AD" clId="Web-{D30E94DC-B812-4B74-CA73-40BB9DE6456D}" dt="2021-09-07T00:24:19.155" v="1635"/>
        <pc:sldMkLst>
          <pc:docMk/>
          <pc:sldMk cId="3104186054" sldId="345"/>
        </pc:sldMkLst>
      </pc:sldChg>
      <pc:sldChg chg="addSp delSp modSp add replId">
        <pc:chgData name="Oste Naomi" userId="S::naomi.oste@vlaanderen.be::90b5afca-8bab-4140-a932-d0f26e877fca" providerId="AD" clId="Web-{D30E94DC-B812-4B74-CA73-40BB9DE6456D}" dt="2021-09-07T00:52:31.381" v="1785"/>
        <pc:sldMkLst>
          <pc:docMk/>
          <pc:sldMk cId="1923844367" sldId="346"/>
        </pc:sldMkLst>
        <pc:spChg chg="mod">
          <ac:chgData name="Oste Naomi" userId="S::naomi.oste@vlaanderen.be::90b5afca-8bab-4140-a932-d0f26e877fca" providerId="AD" clId="Web-{D30E94DC-B812-4B74-CA73-40BB9DE6456D}" dt="2021-09-07T00:43:57.712" v="1717" actId="20577"/>
          <ac:spMkLst>
            <pc:docMk/>
            <pc:sldMk cId="1923844367" sldId="346"/>
            <ac:spMk id="4" creationId="{6EBB0A9F-7E33-42A5-A539-A3C99F43BE33}"/>
          </ac:spMkLst>
        </pc:spChg>
        <pc:spChg chg="add del mod">
          <ac:chgData name="Oste Naomi" userId="S::naomi.oste@vlaanderen.be::90b5afca-8bab-4140-a932-d0f26e877fca" providerId="AD" clId="Web-{D30E94DC-B812-4B74-CA73-40BB9DE6456D}" dt="2021-09-07T00:45:08.120" v="1725"/>
          <ac:spMkLst>
            <pc:docMk/>
            <pc:sldMk cId="1923844367" sldId="346"/>
            <ac:spMk id="6" creationId="{F1F04816-4F51-439F-91DF-282A667FF126}"/>
          </ac:spMkLst>
        </pc:spChg>
        <pc:spChg chg="add mod">
          <ac:chgData name="Oste Naomi" userId="S::naomi.oste@vlaanderen.be::90b5afca-8bab-4140-a932-d0f26e877fca" providerId="AD" clId="Web-{D30E94DC-B812-4B74-CA73-40BB9DE6456D}" dt="2021-09-07T00:52:31.381" v="1785"/>
          <ac:spMkLst>
            <pc:docMk/>
            <pc:sldMk cId="1923844367" sldId="346"/>
            <ac:spMk id="9" creationId="{7AAE42B5-7047-4607-9991-DBDC818AD83B}"/>
          </ac:spMkLst>
        </pc:spChg>
        <pc:spChg chg="del">
          <ac:chgData name="Oste Naomi" userId="S::naomi.oste@vlaanderen.be::90b5afca-8bab-4140-a932-d0f26e877fca" providerId="AD" clId="Web-{D30E94DC-B812-4B74-CA73-40BB9DE6456D}" dt="2021-09-07T00:45:09.355" v="1726"/>
          <ac:spMkLst>
            <pc:docMk/>
            <pc:sldMk cId="1923844367" sldId="346"/>
            <ac:spMk id="39" creationId="{9AB6EEF8-D61B-4E12-B74F-2EC7B95805E4}"/>
          </ac:spMkLst>
        </pc:spChg>
        <pc:picChg chg="del">
          <ac:chgData name="Oste Naomi" userId="S::naomi.oste@vlaanderen.be::90b5afca-8bab-4140-a932-d0f26e877fca" providerId="AD" clId="Web-{D30E94DC-B812-4B74-CA73-40BB9DE6456D}" dt="2021-09-07T00:45:03.573" v="1723"/>
          <ac:picMkLst>
            <pc:docMk/>
            <pc:sldMk cId="1923844367" sldId="346"/>
            <ac:picMk id="2" creationId="{2B1A9D97-6045-43E9-AC0A-CB23FFDE3AB9}"/>
          </ac:picMkLst>
        </pc:picChg>
        <pc:picChg chg="del">
          <ac:chgData name="Oste Naomi" userId="S::naomi.oste@vlaanderen.be::90b5afca-8bab-4140-a932-d0f26e877fca" providerId="AD" clId="Web-{D30E94DC-B812-4B74-CA73-40BB9DE6456D}" dt="2021-09-07T00:45:06.323" v="1724"/>
          <ac:picMkLst>
            <pc:docMk/>
            <pc:sldMk cId="1923844367" sldId="346"/>
            <ac:picMk id="5" creationId="{59EA6F7F-8024-4106-A6B9-24021959EB92}"/>
          </ac:picMkLst>
        </pc:picChg>
        <pc:picChg chg="add del">
          <ac:chgData name="Oste Naomi" userId="S::naomi.oste@vlaanderen.be::90b5afca-8bab-4140-a932-d0f26e877fca" providerId="AD" clId="Web-{D30E94DC-B812-4B74-CA73-40BB9DE6456D}" dt="2021-09-07T00:48:48.797" v="1739"/>
          <ac:picMkLst>
            <pc:docMk/>
            <pc:sldMk cId="1923844367" sldId="346"/>
            <ac:picMk id="7" creationId="{8FCB95E1-26E5-4DD7-9714-CD60A1DFBE88}"/>
          </ac:picMkLst>
        </pc:picChg>
        <pc:picChg chg="add mod">
          <ac:chgData name="Oste Naomi" userId="S::naomi.oste@vlaanderen.be::90b5afca-8bab-4140-a932-d0f26e877fca" providerId="AD" clId="Web-{D30E94DC-B812-4B74-CA73-40BB9DE6456D}" dt="2021-09-07T00:49:00.798" v="1742" actId="14100"/>
          <ac:picMkLst>
            <pc:docMk/>
            <pc:sldMk cId="1923844367" sldId="346"/>
            <ac:picMk id="8" creationId="{2FFDFEB6-DB04-4EAC-BF63-CBAC63452CC3}"/>
          </ac:picMkLst>
        </pc:picChg>
      </pc:sldChg>
      <pc:sldChg chg="addSp delSp modSp add replId">
        <pc:chgData name="Oste Naomi" userId="S::naomi.oste@vlaanderen.be::90b5afca-8bab-4140-a932-d0f26e877fca" providerId="AD" clId="Web-{D30E94DC-B812-4B74-CA73-40BB9DE6456D}" dt="2021-09-07T06:37:24.404" v="2681" actId="20577"/>
        <pc:sldMkLst>
          <pc:docMk/>
          <pc:sldMk cId="3756182124" sldId="347"/>
        </pc:sldMkLst>
        <pc:spChg chg="mod">
          <ac:chgData name="Oste Naomi" userId="S::naomi.oste@vlaanderen.be::90b5afca-8bab-4140-a932-d0f26e877fca" providerId="AD" clId="Web-{D30E94DC-B812-4B74-CA73-40BB9DE6456D}" dt="2021-09-07T01:03:06.326" v="1804" actId="1076"/>
          <ac:spMkLst>
            <pc:docMk/>
            <pc:sldMk cId="3756182124" sldId="347"/>
            <ac:spMk id="3" creationId="{D1CB7D87-A31B-47E3-A8FF-219F861D1149}"/>
          </ac:spMkLst>
        </pc:spChg>
        <pc:spChg chg="mod">
          <ac:chgData name="Oste Naomi" userId="S::naomi.oste@vlaanderen.be::90b5afca-8bab-4140-a932-d0f26e877fca" providerId="AD" clId="Web-{D30E94DC-B812-4B74-CA73-40BB9DE6456D}" dt="2021-09-07T06:37:24.404" v="2681" actId="20577"/>
          <ac:spMkLst>
            <pc:docMk/>
            <pc:sldMk cId="3756182124" sldId="347"/>
            <ac:spMk id="4" creationId="{6EBB0A9F-7E33-42A5-A539-A3C99F43BE33}"/>
          </ac:spMkLst>
        </pc:spChg>
        <pc:spChg chg="add del mod">
          <ac:chgData name="Oste Naomi" userId="S::naomi.oste@vlaanderen.be::90b5afca-8bab-4140-a932-d0f26e877fca" providerId="AD" clId="Web-{D30E94DC-B812-4B74-CA73-40BB9DE6456D}" dt="2021-09-07T01:02:43.466" v="1799"/>
          <ac:spMkLst>
            <pc:docMk/>
            <pc:sldMk cId="3756182124" sldId="347"/>
            <ac:spMk id="7" creationId="{189EC73A-31CE-4751-848B-51EE803235A2}"/>
          </ac:spMkLst>
        </pc:spChg>
        <pc:spChg chg="del">
          <ac:chgData name="Oste Naomi" userId="S::naomi.oste@vlaanderen.be::90b5afca-8bab-4140-a932-d0f26e877fca" providerId="AD" clId="Web-{D30E94DC-B812-4B74-CA73-40BB9DE6456D}" dt="2021-09-07T01:03:14.186" v="1805"/>
          <ac:spMkLst>
            <pc:docMk/>
            <pc:sldMk cId="3756182124" sldId="347"/>
            <ac:spMk id="39" creationId="{9AB6EEF8-D61B-4E12-B74F-2EC7B95805E4}"/>
          </ac:spMkLst>
        </pc:spChg>
        <pc:picChg chg="del">
          <ac:chgData name="Oste Naomi" userId="S::naomi.oste@vlaanderen.be::90b5afca-8bab-4140-a932-d0f26e877fca" providerId="AD" clId="Web-{D30E94DC-B812-4B74-CA73-40BB9DE6456D}" dt="2021-09-07T01:02:41.482" v="1798"/>
          <ac:picMkLst>
            <pc:docMk/>
            <pc:sldMk cId="3756182124" sldId="347"/>
            <ac:picMk id="2" creationId="{2B1A9D97-6045-43E9-AC0A-CB23FFDE3AB9}"/>
          </ac:picMkLst>
        </pc:picChg>
        <pc:picChg chg="del">
          <ac:chgData name="Oste Naomi" userId="S::naomi.oste@vlaanderen.be::90b5afca-8bab-4140-a932-d0f26e877fca" providerId="AD" clId="Web-{D30E94DC-B812-4B74-CA73-40BB9DE6456D}" dt="2021-09-07T01:02:46.826" v="1800"/>
          <ac:picMkLst>
            <pc:docMk/>
            <pc:sldMk cId="3756182124" sldId="347"/>
            <ac:picMk id="5" creationId="{59EA6F7F-8024-4106-A6B9-24021959EB92}"/>
          </ac:picMkLst>
        </pc:picChg>
        <pc:picChg chg="add mod ord">
          <ac:chgData name="Oste Naomi" userId="S::naomi.oste@vlaanderen.be::90b5afca-8bab-4140-a932-d0f26e877fca" providerId="AD" clId="Web-{D30E94DC-B812-4B74-CA73-40BB9DE6456D}" dt="2021-09-07T01:03:01.357" v="1803" actId="14100"/>
          <ac:picMkLst>
            <pc:docMk/>
            <pc:sldMk cId="3756182124" sldId="347"/>
            <ac:picMk id="8" creationId="{7DA9F16B-43F7-4FD3-8FC3-2FEEE63D1B69}"/>
          </ac:picMkLst>
        </pc:picChg>
      </pc:sldChg>
      <pc:sldChg chg="modSp add replId">
        <pc:chgData name="Oste Naomi" userId="S::naomi.oste@vlaanderen.be::90b5afca-8bab-4140-a932-d0f26e877fca" providerId="AD" clId="Web-{D30E94DC-B812-4B74-CA73-40BB9DE6456D}" dt="2021-09-07T06:21:05.744" v="2150" actId="20577"/>
        <pc:sldMkLst>
          <pc:docMk/>
          <pc:sldMk cId="1442956808" sldId="348"/>
        </pc:sldMkLst>
        <pc:spChg chg="mod">
          <ac:chgData name="Oste Naomi" userId="S::naomi.oste@vlaanderen.be::90b5afca-8bab-4140-a932-d0f26e877fca" providerId="AD" clId="Web-{D30E94DC-B812-4B74-CA73-40BB9DE6456D}" dt="2021-09-07T06:21:05.744" v="2150" actId="20577"/>
          <ac:spMkLst>
            <pc:docMk/>
            <pc:sldMk cId="1442956808" sldId="348"/>
            <ac:spMk id="5" creationId="{8526449E-709B-4C9B-AADE-1A6603809E8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9-06T09:59:24.060" idx="1">
    <p:pos x="7153" y="1182"/>
    <p:text>[@May Oliver] in confluence vond ik dit nog terug bij BR rond verwijderen van GW: de gekoppelde Vraag voor GW (vroeger ‘domeintoelating’) zal ook verwijderd worden, want niet langer relevant
=&gt; denk dat Cobe dat dus al ontwikkeld heeft voor API, vraag is welke status hij daar gebruikt heeft. Evt. nog aan te passen indien het iets anders is dan de BWG beslist.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EB2B628-ADB1-4657-8B40-1F87D5E09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753D1095-15D4-470D-BCF1-59E6FE617B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222358-AAE2-4408-851B-D471E33469D2}" type="datetimeFigureOut">
              <a:rPr lang="nl-BE" smtClean="0"/>
              <a:t>9/09/2021</a:t>
            </a:fld>
            <a:endParaRPr lang="nl-BE"/>
          </a:p>
        </p:txBody>
      </p:sp>
      <p:sp>
        <p:nvSpPr>
          <p:cNvPr id="4" name="Tijdelijke aanduiding voor voettekst 3">
            <a:extLst>
              <a:ext uri="{FF2B5EF4-FFF2-40B4-BE49-F238E27FC236}">
                <a16:creationId xmlns:a16="http://schemas.microsoft.com/office/drawing/2014/main" id="{12112AB2-B848-4365-BA3B-505354925F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BE9E8BFF-9E41-49C9-A207-69032B658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nl-BE"/>
              <a:t>Digitaal Vlaanderen \ </a:t>
            </a:r>
            <a:fld id="{88362C2E-A437-48A1-89CD-43562A503789}" type="slidenum">
              <a:rPr lang="nl-BE" smtClean="0"/>
              <a:pPr/>
              <a:t>‹#›</a:t>
            </a:fld>
            <a:endParaRPr lang="nl-BE"/>
          </a:p>
        </p:txBody>
      </p:sp>
    </p:spTree>
    <p:extLst>
      <p:ext uri="{BB962C8B-B14F-4D97-AF65-F5344CB8AC3E}">
        <p14:creationId xmlns:p14="http://schemas.microsoft.com/office/powerpoint/2010/main" val="547228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DC9D4-63B4-468D-A052-B04CBEB7F2BA}" type="datetimeFigureOut">
              <a:rPr lang="nl-BE" smtClean="0"/>
              <a:t>9/09/2021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nl-BE"/>
              <a:t>Digitaal Vlaanderen \ </a:t>
            </a:r>
            <a:fld id="{3893715B-1EF3-4339-8C54-AA9074F64FE9}" type="slidenum">
              <a:rPr lang="nl-BE" smtClean="0"/>
              <a:pPr/>
              <a:t>‹#›</a:t>
            </a:fld>
            <a:endParaRPr lang="nl-BE"/>
          </a:p>
        </p:txBody>
      </p:sp>
      <p:sp>
        <p:nvSpPr>
          <p:cNvPr id="8" name="Notes Placeholder 7">
            <a:extLst>
              <a:ext uri="{FF2B5EF4-FFF2-40B4-BE49-F238E27FC236}">
                <a16:creationId xmlns:a16="http://schemas.microsoft.com/office/drawing/2014/main" id="{A5C15AF0-1D20-4F6B-A4DC-1278721189F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3493130573"/>
      </p:ext>
    </p:extLst>
  </p:cSld>
  <p:clrMap bg1="lt1" tx1="dk1" bg2="lt2" tx2="dk2" accent1="accent1" accent2="accent2" accent3="accent3" accent4="accent4" accent5="accent5" accent6="accent6" hlink="hlink" folHlink="folHlink"/>
  <p:notesStyle>
    <a:lvl1pPr marL="0" algn="l" defTabSz="914400" rtl="0" eaLnBrk="1" latinLnBrk="0" hangingPunct="1">
      <a:defRPr sz="1400" u="none" kern="1200">
        <a:solidFill>
          <a:schemeClr val="tx1"/>
        </a:solidFill>
        <a:latin typeface="+mn-lt"/>
        <a:ea typeface="+mn-ea"/>
        <a:cs typeface="+mn-cs"/>
      </a:defRPr>
    </a:lvl1pPr>
    <a:lvl2pPr marL="91440" algn="l" defTabSz="914400" rtl="0" eaLnBrk="1" latinLnBrk="0" hangingPunct="1">
      <a:defRPr sz="1200" kern="1200">
        <a:solidFill>
          <a:schemeClr val="tx1"/>
        </a:solidFill>
        <a:latin typeface="+mn-lt"/>
        <a:ea typeface="+mn-ea"/>
        <a:cs typeface="+mn-cs"/>
      </a:defRPr>
    </a:lvl2pPr>
    <a:lvl3pPr marL="182880" algn="l" defTabSz="914400" rtl="0" eaLnBrk="1" latinLnBrk="0" hangingPunct="1">
      <a:defRPr sz="1200" kern="1200">
        <a:solidFill>
          <a:schemeClr val="tx1"/>
        </a:solidFill>
        <a:latin typeface="+mn-lt"/>
        <a:ea typeface="+mn-ea"/>
        <a:cs typeface="+mn-cs"/>
      </a:defRPr>
    </a:lvl3pPr>
    <a:lvl4pPr marL="274320" algn="l" defTabSz="914400" rtl="0" eaLnBrk="1" latinLnBrk="0" hangingPunct="1">
      <a:defRPr sz="1100" kern="1200">
        <a:solidFill>
          <a:schemeClr val="tx1"/>
        </a:solidFill>
        <a:latin typeface="+mn-lt"/>
        <a:ea typeface="+mn-ea"/>
        <a:cs typeface="+mn-cs"/>
      </a:defRPr>
    </a:lvl4pPr>
    <a:lvl5pPr marL="36576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4117808"/>
          </a:xfrm>
          <a:prstGeom prst="rect">
            <a:avLst/>
          </a:prstGeom>
        </p:spPr>
        <p:txBody>
          <a:bodyPr/>
          <a:lstStyle/>
          <a:p>
            <a:endParaRPr lang="nl-BE"/>
          </a:p>
        </p:txBody>
      </p:sp>
      <p:sp>
        <p:nvSpPr>
          <p:cNvPr id="4" name="Tijdelijke aanduiding voor dianummer 3"/>
          <p:cNvSpPr>
            <a:spLocks noGrp="1"/>
          </p:cNvSpPr>
          <p:nvPr>
            <p:ph type="sldNum" sz="quarter" idx="5"/>
          </p:nvPr>
        </p:nvSpPr>
        <p:spPr/>
        <p:txBody>
          <a:bodyPr/>
          <a:lstStyle/>
          <a:p>
            <a:fld id="{3893715B-1EF3-4339-8C54-AA9074F64FE9}" type="slidenum">
              <a:rPr lang="nl-BE" smtClean="0"/>
              <a:t>1</a:t>
            </a:fld>
            <a:endParaRPr lang="nl-BE"/>
          </a:p>
        </p:txBody>
      </p:sp>
    </p:spTree>
    <p:extLst>
      <p:ext uri="{BB962C8B-B14F-4D97-AF65-F5344CB8AC3E}">
        <p14:creationId xmlns:p14="http://schemas.microsoft.com/office/powerpoint/2010/main" val="2250447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01">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A4EC494-77F5-4DAF-B3E7-59FCED70AD19}"/>
              </a:ext>
            </a:extLst>
          </p:cNvPr>
          <p:cNvPicPr>
            <a:picLocks noChangeAspect="1"/>
          </p:cNvPicPr>
          <p:nvPr userDrawn="1"/>
        </p:nvPicPr>
        <p:blipFill>
          <a:blip r:embed="rId2"/>
          <a:stretch>
            <a:fillRect/>
          </a:stretch>
        </p:blipFill>
        <p:spPr>
          <a:xfrm>
            <a:off x="4881183" y="288696"/>
            <a:ext cx="6921500" cy="6272305"/>
          </a:xfrm>
          <a:prstGeom prst="rect">
            <a:avLst/>
          </a:prstGeom>
        </p:spPr>
      </p:pic>
      <p:sp>
        <p:nvSpPr>
          <p:cNvPr id="8" name="Rectangle 1">
            <a:extLst>
              <a:ext uri="{FF2B5EF4-FFF2-40B4-BE49-F238E27FC236}">
                <a16:creationId xmlns:a16="http://schemas.microsoft.com/office/drawing/2014/main" id="{B4B57259-B130-4715-8869-2B01595DCFF1}"/>
              </a:ext>
            </a:extLst>
          </p:cNvPr>
          <p:cNvSpPr/>
          <p:nvPr userDrawn="1"/>
        </p:nvSpPr>
        <p:spPr>
          <a:xfrm>
            <a:off x="384003" y="285051"/>
            <a:ext cx="7853619" cy="6275949"/>
          </a:xfrm>
          <a:custGeom>
            <a:avLst/>
            <a:gdLst>
              <a:gd name="connsiteX0" fmla="*/ 0 w 5833398"/>
              <a:gd name="connsiteY0" fmla="*/ 0 h 4698000"/>
              <a:gd name="connsiteX1" fmla="*/ 5833398 w 5833398"/>
              <a:gd name="connsiteY1" fmla="*/ 0 h 4698000"/>
              <a:gd name="connsiteX2" fmla="*/ 5833398 w 5833398"/>
              <a:gd name="connsiteY2" fmla="*/ 4698000 h 4698000"/>
              <a:gd name="connsiteX3" fmla="*/ 0 w 5833398"/>
              <a:gd name="connsiteY3" fmla="*/ 4698000 h 4698000"/>
              <a:gd name="connsiteX4" fmla="*/ 0 w 5833398"/>
              <a:gd name="connsiteY4" fmla="*/ 0 h 4698000"/>
              <a:gd name="connsiteX0" fmla="*/ 0 w 5833398"/>
              <a:gd name="connsiteY0" fmla="*/ 0 h 4698000"/>
              <a:gd name="connsiteX1" fmla="*/ 3928398 w 5833398"/>
              <a:gd name="connsiteY1" fmla="*/ 0 h 4698000"/>
              <a:gd name="connsiteX2" fmla="*/ 5833398 w 5833398"/>
              <a:gd name="connsiteY2" fmla="*/ 4698000 h 4698000"/>
              <a:gd name="connsiteX3" fmla="*/ 0 w 5833398"/>
              <a:gd name="connsiteY3" fmla="*/ 4698000 h 4698000"/>
              <a:gd name="connsiteX4" fmla="*/ 0 w 5833398"/>
              <a:gd name="connsiteY4" fmla="*/ 0 h 4698000"/>
              <a:gd name="connsiteX0" fmla="*/ 0 w 5833398"/>
              <a:gd name="connsiteY0" fmla="*/ 0 h 4698000"/>
              <a:gd name="connsiteX1" fmla="*/ 4233198 w 5833398"/>
              <a:gd name="connsiteY1" fmla="*/ 0 h 4698000"/>
              <a:gd name="connsiteX2" fmla="*/ 5833398 w 5833398"/>
              <a:gd name="connsiteY2" fmla="*/ 4698000 h 4698000"/>
              <a:gd name="connsiteX3" fmla="*/ 0 w 5833398"/>
              <a:gd name="connsiteY3" fmla="*/ 4698000 h 4698000"/>
              <a:gd name="connsiteX4" fmla="*/ 0 w 5833398"/>
              <a:gd name="connsiteY4" fmla="*/ 0 h 46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98" h="4698000">
                <a:moveTo>
                  <a:pt x="0" y="0"/>
                </a:moveTo>
                <a:lnTo>
                  <a:pt x="4233198" y="0"/>
                </a:lnTo>
                <a:lnTo>
                  <a:pt x="5833398" y="4698000"/>
                </a:lnTo>
                <a:lnTo>
                  <a:pt x="0" y="4698000"/>
                </a:lnTo>
                <a:lnTo>
                  <a:pt x="0" y="0"/>
                </a:lnTo>
                <a:close/>
              </a:path>
            </a:pathLst>
          </a:cu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el 1">
            <a:extLst>
              <a:ext uri="{FF2B5EF4-FFF2-40B4-BE49-F238E27FC236}">
                <a16:creationId xmlns:a16="http://schemas.microsoft.com/office/drawing/2014/main" id="{5BD7A1FC-C9B7-4EF4-8B3E-1788213793E2}"/>
              </a:ext>
            </a:extLst>
          </p:cNvPr>
          <p:cNvSpPr>
            <a:spLocks noGrp="1"/>
          </p:cNvSpPr>
          <p:nvPr>
            <p:ph type="ctrTitle" hasCustomPrompt="1"/>
          </p:nvPr>
        </p:nvSpPr>
        <p:spPr>
          <a:xfrm>
            <a:off x="891298" y="1332507"/>
            <a:ext cx="5856011" cy="3182111"/>
          </a:xfrm>
          <a:prstGeom prst="rect">
            <a:avLst/>
          </a:prstGeom>
        </p:spPr>
        <p:txBody>
          <a:bodyPr anchor="ctr" anchorCtr="0">
            <a:normAutofit/>
          </a:bodyPr>
          <a:lstStyle>
            <a:lvl1pPr algn="l">
              <a:defRPr sz="3600" b="1">
                <a:solidFill>
                  <a:schemeClr val="accent2"/>
                </a:solidFill>
              </a:defRPr>
            </a:lvl1pPr>
          </a:lstStyle>
          <a:p>
            <a:r>
              <a:rPr lang="nl-NL"/>
              <a:t>Titel</a:t>
            </a:r>
            <a:endParaRPr lang="nl-BE"/>
          </a:p>
        </p:txBody>
      </p:sp>
      <p:pic>
        <p:nvPicPr>
          <p:cNvPr id="4" name="Picture 3" descr="A picture containing text&#10;&#10;Description automatically generated">
            <a:extLst>
              <a:ext uri="{FF2B5EF4-FFF2-40B4-BE49-F238E27FC236}">
                <a16:creationId xmlns:a16="http://schemas.microsoft.com/office/drawing/2014/main" id="{6C235BE3-1A57-42B0-A76A-CBCC5A5CB6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98" y="4981050"/>
            <a:ext cx="5376684" cy="1353315"/>
          </a:xfrm>
          <a:prstGeom prst="rect">
            <a:avLst/>
          </a:prstGeom>
        </p:spPr>
      </p:pic>
    </p:spTree>
    <p:extLst>
      <p:ext uri="{BB962C8B-B14F-4D97-AF65-F5344CB8AC3E}">
        <p14:creationId xmlns:p14="http://schemas.microsoft.com/office/powerpoint/2010/main" val="29435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gemeen_03">
    <p:spTree>
      <p:nvGrpSpPr>
        <p:cNvPr id="1" name=""/>
        <p:cNvGrpSpPr/>
        <p:nvPr/>
      </p:nvGrpSpPr>
      <p:grpSpPr>
        <a:xfrm>
          <a:off x="0" y="0"/>
          <a:ext cx="0" cy="0"/>
          <a:chOff x="0" y="0"/>
          <a:chExt cx="0" cy="0"/>
        </a:xfrm>
      </p:grpSpPr>
      <p:sp>
        <p:nvSpPr>
          <p:cNvPr id="4" name="Stroomdiagram: Handmatige invoer 3">
            <a:extLst>
              <a:ext uri="{FF2B5EF4-FFF2-40B4-BE49-F238E27FC236}">
                <a16:creationId xmlns:a16="http://schemas.microsoft.com/office/drawing/2014/main" id="{6F7878C3-37F8-42E2-A6B1-6EE2459B62A5}"/>
              </a:ext>
            </a:extLst>
          </p:cNvPr>
          <p:cNvSpPr/>
          <p:nvPr userDrawn="1"/>
        </p:nvSpPr>
        <p:spPr>
          <a:xfrm rot="16200000">
            <a:off x="5327909" y="-6100"/>
            <a:ext cx="6857999" cy="6870197"/>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10" name="Tijdelijke aanduiding voor inhoud 2">
            <a:extLst>
              <a:ext uri="{FF2B5EF4-FFF2-40B4-BE49-F238E27FC236}">
                <a16:creationId xmlns:a16="http://schemas.microsoft.com/office/drawing/2014/main" id="{C8CDFBAB-2DE5-4AEE-947D-37C2E4EF0F0A}"/>
              </a:ext>
            </a:extLst>
          </p:cNvPr>
          <p:cNvSpPr>
            <a:spLocks noGrp="1"/>
          </p:cNvSpPr>
          <p:nvPr>
            <p:ph idx="14" hasCustomPrompt="1"/>
          </p:nvPr>
        </p:nvSpPr>
        <p:spPr>
          <a:xfrm>
            <a:off x="657382" y="1879101"/>
            <a:ext cx="5088099" cy="4297862"/>
          </a:xfrm>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13" name="Tijdelijke aanduiding voor tekst 9">
            <a:extLst>
              <a:ext uri="{FF2B5EF4-FFF2-40B4-BE49-F238E27FC236}">
                <a16:creationId xmlns:a16="http://schemas.microsoft.com/office/drawing/2014/main" id="{25168376-D6BD-4400-8E73-049054984029}"/>
              </a:ext>
            </a:extLst>
          </p:cNvPr>
          <p:cNvSpPr>
            <a:spLocks noGrp="1"/>
          </p:cNvSpPr>
          <p:nvPr>
            <p:ph type="body" sz="quarter" idx="15" hasCustomPrompt="1"/>
          </p:nvPr>
        </p:nvSpPr>
        <p:spPr>
          <a:xfrm>
            <a:off x="657383" y="1241550"/>
            <a:ext cx="5088099" cy="464637"/>
          </a:xfrm>
        </p:spPr>
        <p:txBody>
          <a:bodyPr anchor="ctr"/>
          <a:lstStyle>
            <a:lvl1pPr>
              <a:defRPr sz="2400" b="1" cap="all" baseline="0">
                <a:solidFill>
                  <a:schemeClr val="accent6"/>
                </a:solidFill>
              </a:defRPr>
            </a:lvl1pPr>
          </a:lstStyle>
          <a:p>
            <a:pPr lvl="0"/>
            <a:r>
              <a:rPr lang="nl-BE"/>
              <a:t>TUSSENTITEL</a:t>
            </a:r>
          </a:p>
        </p:txBody>
      </p:sp>
      <p:sp>
        <p:nvSpPr>
          <p:cNvPr id="17" name="Tijdelijke aanduiding voor tekst 16">
            <a:extLst>
              <a:ext uri="{FF2B5EF4-FFF2-40B4-BE49-F238E27FC236}">
                <a16:creationId xmlns:a16="http://schemas.microsoft.com/office/drawing/2014/main" id="{09B268E9-FCE8-4419-8F3B-C6C9FC3862A2}"/>
              </a:ext>
            </a:extLst>
          </p:cNvPr>
          <p:cNvSpPr>
            <a:spLocks noGrp="1"/>
          </p:cNvSpPr>
          <p:nvPr>
            <p:ph type="body" sz="quarter" idx="16" hasCustomPrompt="1"/>
          </p:nvPr>
        </p:nvSpPr>
        <p:spPr>
          <a:xfrm>
            <a:off x="657225" y="365125"/>
            <a:ext cx="5088258" cy="703511"/>
          </a:xfrm>
        </p:spPr>
        <p:txBody>
          <a:bodyPr anchor="ctr">
            <a:noAutofit/>
          </a:bodyPr>
          <a:lstStyle>
            <a:lvl1pPr>
              <a:defRPr sz="3600">
                <a:latin typeface="+mj-lt"/>
              </a:defRPr>
            </a:lvl1pPr>
          </a:lstStyle>
          <a:p>
            <a:pPr lvl="0"/>
            <a:r>
              <a:rPr lang="nl-BE"/>
              <a:t>Hoofdtitel</a:t>
            </a:r>
          </a:p>
        </p:txBody>
      </p:sp>
      <p:sp>
        <p:nvSpPr>
          <p:cNvPr id="8" name="Text Placeholder 7">
            <a:extLst>
              <a:ext uri="{FF2B5EF4-FFF2-40B4-BE49-F238E27FC236}">
                <a16:creationId xmlns:a16="http://schemas.microsoft.com/office/drawing/2014/main" id="{AD20A3D5-2385-43F4-83E9-45A9CE457DBE}"/>
              </a:ext>
            </a:extLst>
          </p:cNvPr>
          <p:cNvSpPr>
            <a:spLocks noGrp="1"/>
          </p:cNvSpPr>
          <p:nvPr>
            <p:ph type="body" sz="quarter" idx="17" hasCustomPrompt="1"/>
          </p:nvPr>
        </p:nvSpPr>
        <p:spPr>
          <a:xfrm>
            <a:off x="6446838" y="365125"/>
            <a:ext cx="5087937" cy="5811838"/>
          </a:xfrm>
        </p:spPr>
        <p:txBody>
          <a:bodyPr/>
          <a:lstStyle>
            <a:lvl1pPr>
              <a:defRPr u="none" baseline="0">
                <a:uFill>
                  <a:solidFill>
                    <a:schemeClr val="bg1"/>
                  </a:solidFill>
                </a:uFill>
              </a:defRPr>
            </a:lvl1pPr>
            <a:lvl2pPr>
              <a:defRPr u="none" baseline="0">
                <a:uFill>
                  <a:solidFill>
                    <a:schemeClr val="bg1"/>
                  </a:solidFill>
                </a:uFill>
              </a:defRPr>
            </a:lvl2pPr>
            <a:lvl3pPr>
              <a:defRPr u="none" baseline="0">
                <a:uFill>
                  <a:solidFill>
                    <a:schemeClr val="bg1"/>
                  </a:solidFill>
                </a:uFill>
              </a:defRPr>
            </a:lvl3pPr>
            <a:lvl4pPr>
              <a:defRPr u="none" baseline="0">
                <a:uFill>
                  <a:solidFill>
                    <a:schemeClr val="bg1"/>
                  </a:solidFill>
                </a:uFill>
              </a:defRPr>
            </a:lvl4pPr>
            <a:lvl5pPr>
              <a:defRPr u="none" baseline="0">
                <a:uFill>
                  <a:solidFill>
                    <a:schemeClr val="bg1"/>
                  </a:solidFill>
                </a:uFill>
              </a:defRPr>
            </a:lvl5pPr>
          </a:lstStyle>
          <a:p>
            <a:pPr lvl="0"/>
            <a:r>
              <a:rPr lang="en-US" err="1"/>
              <a:t>Eerste</a:t>
            </a:r>
            <a:r>
              <a:rPr lang="en-US"/>
              <a:t> </a:t>
            </a:r>
            <a:r>
              <a:rPr lang="en-US" err="1"/>
              <a:t>niveau</a:t>
            </a:r>
            <a:endParaRPr lang="en-US"/>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3252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gemeen_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5706737" y="365125"/>
            <a:ext cx="5647062" cy="703511"/>
          </a:xfrm>
          <a:prstGeom prst="rect">
            <a:avLst/>
          </a:prstGeom>
        </p:spPr>
        <p:txBody>
          <a:bodyPr>
            <a:normAutofit/>
          </a:bodyPr>
          <a:lstStyle>
            <a:lvl1pPr>
              <a:defRPr sz="3600"/>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5706736" y="1750074"/>
            <a:ext cx="5647063" cy="4551573"/>
          </a:xfrm>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afbeelding 8">
            <a:extLst>
              <a:ext uri="{FF2B5EF4-FFF2-40B4-BE49-F238E27FC236}">
                <a16:creationId xmlns:a16="http://schemas.microsoft.com/office/drawing/2014/main" id="{4A6EAFCF-630E-4828-B0AE-F266C9D2C889}"/>
              </a:ext>
            </a:extLst>
          </p:cNvPr>
          <p:cNvSpPr>
            <a:spLocks noGrp="1"/>
          </p:cNvSpPr>
          <p:nvPr>
            <p:ph type="pic" sz="quarter" idx="13" hasCustomPrompt="1"/>
          </p:nvPr>
        </p:nvSpPr>
        <p:spPr>
          <a:xfrm>
            <a:off x="219075" y="0"/>
            <a:ext cx="5179190" cy="685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10" name="Tijdelijke aanduiding voor tekst 9">
            <a:extLst>
              <a:ext uri="{FF2B5EF4-FFF2-40B4-BE49-F238E27FC236}">
                <a16:creationId xmlns:a16="http://schemas.microsoft.com/office/drawing/2014/main" id="{1970120B-0A2F-403A-B064-84F9DEFE1424}"/>
              </a:ext>
            </a:extLst>
          </p:cNvPr>
          <p:cNvSpPr>
            <a:spLocks noGrp="1"/>
          </p:cNvSpPr>
          <p:nvPr>
            <p:ph type="body" sz="quarter" idx="14" hasCustomPrompt="1"/>
          </p:nvPr>
        </p:nvSpPr>
        <p:spPr>
          <a:xfrm>
            <a:off x="5706736" y="1177036"/>
            <a:ext cx="5647063" cy="464637"/>
          </a:xfrm>
        </p:spPr>
        <p:txBody>
          <a:bodyPr anchor="ctr"/>
          <a:lstStyle>
            <a:lvl1pPr>
              <a:defRPr sz="2400" b="1" cap="all" baseline="0">
                <a:solidFill>
                  <a:schemeClr val="accent6"/>
                </a:solidFill>
              </a:defRPr>
            </a:lvl1pPr>
          </a:lstStyle>
          <a:p>
            <a:pPr lvl="0"/>
            <a:r>
              <a:rPr lang="nl-BE"/>
              <a:t>TUSSENTITEL</a:t>
            </a:r>
          </a:p>
        </p:txBody>
      </p:sp>
    </p:spTree>
    <p:extLst>
      <p:ext uri="{BB962C8B-B14F-4D97-AF65-F5344CB8AC3E}">
        <p14:creationId xmlns:p14="http://schemas.microsoft.com/office/powerpoint/2010/main" val="53469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gemeen_B01">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838200" y="365125"/>
            <a:ext cx="10515600" cy="703511"/>
          </a:xfrm>
          <a:prstGeom prst="rect">
            <a:avLst/>
          </a:prstGeom>
        </p:spPr>
        <p:txBody>
          <a:bodyPr/>
          <a:lstStyle>
            <a:lvl1pPr>
              <a:defRPr>
                <a:solidFill>
                  <a:schemeClr val="bg1"/>
                </a:solidFill>
              </a:defRPr>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838200" y="1879101"/>
            <a:ext cx="10515600" cy="4297862"/>
          </a:xfrm>
        </p:spPr>
        <p:txBody>
          <a:bodyPr/>
          <a:lstStyle>
            <a:lvl1pPr>
              <a:defRPr>
                <a:solidFill>
                  <a:schemeClr val="bg1"/>
                </a:solidFill>
              </a:defRPr>
            </a:lvl1pPr>
            <a:lvl2pPr>
              <a:buClr>
                <a:schemeClr val="bg1"/>
              </a:buClr>
              <a:defRPr>
                <a:solidFill>
                  <a:schemeClr val="bg1"/>
                </a:solidFill>
              </a:defRPr>
            </a:lvl2pPr>
            <a:lvl3pPr>
              <a:buClr>
                <a:schemeClr val="accent1"/>
              </a:buClr>
              <a:defRPr u="none" baseline="0">
                <a:solidFill>
                  <a:schemeClr val="accent1"/>
                </a:solidFill>
                <a:uFill>
                  <a:solidFill>
                    <a:schemeClr val="bg1"/>
                  </a:solidFill>
                </a:uFill>
              </a:defRPr>
            </a:lvl3pPr>
            <a:lvl4pPr>
              <a:buClr>
                <a:schemeClr val="bg1"/>
              </a:buClr>
              <a:defRPr u="none" baseline="0">
                <a:solidFill>
                  <a:schemeClr val="bg1"/>
                </a:solidFill>
                <a:uFill>
                  <a:solidFill>
                    <a:schemeClr val="bg1"/>
                  </a:solidFill>
                </a:uFill>
              </a:defRPr>
            </a:lvl4pPr>
            <a:lvl5pPr>
              <a:buClr>
                <a:schemeClr val="accent1"/>
              </a:buClr>
              <a:defRPr u="none" baseline="0">
                <a:solidFill>
                  <a:schemeClr val="accent1"/>
                </a:solidFill>
                <a:uFill>
                  <a:solidFill>
                    <a:schemeClr val="bg1"/>
                  </a:solidFill>
                </a:uFill>
              </a:defRPr>
            </a:lvl5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lvl1pPr>
              <a:defRPr>
                <a:solidFill>
                  <a:schemeClr val="bg1"/>
                </a:solidFill>
              </a:defRPr>
            </a:lvl1p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lvl1pPr>
              <a:defRPr>
                <a:solidFill>
                  <a:schemeClr val="bg1"/>
                </a:solidFill>
              </a:defRPr>
            </a:lvl1pPr>
          </a:lstStyle>
          <a:p>
            <a:fld id="{1EABE038-A425-4CC0-917A-1DC3ED725B2E}" type="slidenum">
              <a:rPr lang="nl-BE" smtClean="0"/>
              <a:pPr/>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tekst 9">
            <a:extLst>
              <a:ext uri="{FF2B5EF4-FFF2-40B4-BE49-F238E27FC236}">
                <a16:creationId xmlns:a16="http://schemas.microsoft.com/office/drawing/2014/main" id="{42948A99-AF7C-43D1-96E8-0A47981B2D51}"/>
              </a:ext>
            </a:extLst>
          </p:cNvPr>
          <p:cNvSpPr>
            <a:spLocks noGrp="1"/>
          </p:cNvSpPr>
          <p:nvPr>
            <p:ph type="body" sz="quarter" idx="13" hasCustomPrompt="1"/>
          </p:nvPr>
        </p:nvSpPr>
        <p:spPr>
          <a:xfrm>
            <a:off x="838200" y="1241550"/>
            <a:ext cx="10515599" cy="464637"/>
          </a:xfrm>
        </p:spPr>
        <p:txBody>
          <a:bodyPr anchor="ctr"/>
          <a:lstStyle>
            <a:lvl1pPr>
              <a:defRPr sz="2400" b="1" cap="all" baseline="0">
                <a:solidFill>
                  <a:schemeClr val="accent5"/>
                </a:solidFill>
              </a:defRPr>
            </a:lvl1pPr>
          </a:lstStyle>
          <a:p>
            <a:pPr lvl="0"/>
            <a:r>
              <a:rPr lang="nl-BE"/>
              <a:t>TUSSENTITEL</a:t>
            </a:r>
          </a:p>
        </p:txBody>
      </p:sp>
    </p:spTree>
    <p:extLst>
      <p:ext uri="{BB962C8B-B14F-4D97-AF65-F5344CB8AC3E}">
        <p14:creationId xmlns:p14="http://schemas.microsoft.com/office/powerpoint/2010/main" val="18852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gemeen_B0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518673" y="256544"/>
            <a:ext cx="5228501" cy="703511"/>
          </a:xfrm>
          <a:prstGeom prst="rect">
            <a:avLst/>
          </a:prstGeom>
        </p:spPr>
        <p:txBody>
          <a:bodyPr>
            <a:normAutofit/>
          </a:bodyPr>
          <a:lstStyle>
            <a:lvl1pPr>
              <a:defRPr sz="3200">
                <a:solidFill>
                  <a:schemeClr val="bg1"/>
                </a:solidFill>
              </a:defRPr>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738129" y="1641514"/>
            <a:ext cx="5023694" cy="4583016"/>
          </a:xfrm>
          <a:solidFill>
            <a:schemeClr val="accent6">
              <a:lumMod val="20000"/>
              <a:lumOff val="80000"/>
            </a:schemeClr>
          </a:solidFill>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518672" y="1641513"/>
            <a:ext cx="219456" cy="458301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tekst 9">
            <a:extLst>
              <a:ext uri="{FF2B5EF4-FFF2-40B4-BE49-F238E27FC236}">
                <a16:creationId xmlns:a16="http://schemas.microsoft.com/office/drawing/2014/main" id="{E6F9EED0-D467-4AAD-9E71-0004FB53782D}"/>
              </a:ext>
            </a:extLst>
          </p:cNvPr>
          <p:cNvSpPr>
            <a:spLocks noGrp="1"/>
          </p:cNvSpPr>
          <p:nvPr>
            <p:ph type="body" sz="quarter" idx="14" hasCustomPrompt="1"/>
          </p:nvPr>
        </p:nvSpPr>
        <p:spPr>
          <a:xfrm>
            <a:off x="504023" y="1084187"/>
            <a:ext cx="5243151" cy="464637"/>
          </a:xfrm>
        </p:spPr>
        <p:txBody>
          <a:bodyPr anchor="ctr">
            <a:normAutofit/>
          </a:bodyPr>
          <a:lstStyle>
            <a:lvl1pPr>
              <a:defRPr sz="2000" b="1" cap="all" baseline="0">
                <a:solidFill>
                  <a:schemeClr val="accent6"/>
                </a:solidFill>
              </a:defRPr>
            </a:lvl1pPr>
          </a:lstStyle>
          <a:p>
            <a:pPr lvl="0"/>
            <a:r>
              <a:rPr lang="nl-BE"/>
              <a:t>TUSSENTITEL</a:t>
            </a:r>
          </a:p>
        </p:txBody>
      </p:sp>
      <p:sp>
        <p:nvSpPr>
          <p:cNvPr id="14" name="Tijdelijke aanduiding voor inhoud 2">
            <a:extLst>
              <a:ext uri="{FF2B5EF4-FFF2-40B4-BE49-F238E27FC236}">
                <a16:creationId xmlns:a16="http://schemas.microsoft.com/office/drawing/2014/main" id="{F3CE6D80-28F7-48A5-BBBF-8E47A7327B74}"/>
              </a:ext>
            </a:extLst>
          </p:cNvPr>
          <p:cNvSpPr>
            <a:spLocks noGrp="1"/>
          </p:cNvSpPr>
          <p:nvPr>
            <p:ph idx="15" hasCustomPrompt="1"/>
          </p:nvPr>
        </p:nvSpPr>
        <p:spPr>
          <a:xfrm>
            <a:off x="6664285" y="1641512"/>
            <a:ext cx="5023694" cy="4583017"/>
          </a:xfrm>
          <a:solidFill>
            <a:schemeClr val="accent6">
              <a:lumMod val="20000"/>
              <a:lumOff val="80000"/>
            </a:schemeClr>
          </a:solidFill>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15" name="Rechthoek 14">
            <a:extLst>
              <a:ext uri="{FF2B5EF4-FFF2-40B4-BE49-F238E27FC236}">
                <a16:creationId xmlns:a16="http://schemas.microsoft.com/office/drawing/2014/main" id="{4D0F3EFA-595C-4994-8690-1FCE9859E93D}"/>
              </a:ext>
            </a:extLst>
          </p:cNvPr>
          <p:cNvSpPr/>
          <p:nvPr userDrawn="1"/>
        </p:nvSpPr>
        <p:spPr>
          <a:xfrm>
            <a:off x="6444828" y="1641513"/>
            <a:ext cx="219456" cy="458301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ijdelijke aanduiding voor tekst 9">
            <a:extLst>
              <a:ext uri="{FF2B5EF4-FFF2-40B4-BE49-F238E27FC236}">
                <a16:creationId xmlns:a16="http://schemas.microsoft.com/office/drawing/2014/main" id="{A56A842E-A6A1-4A84-91FE-456034A49BC7}"/>
              </a:ext>
            </a:extLst>
          </p:cNvPr>
          <p:cNvSpPr>
            <a:spLocks noGrp="1"/>
          </p:cNvSpPr>
          <p:nvPr>
            <p:ph type="body" sz="quarter" idx="16" hasCustomPrompt="1"/>
          </p:nvPr>
        </p:nvSpPr>
        <p:spPr>
          <a:xfrm>
            <a:off x="6430179" y="1084187"/>
            <a:ext cx="5243151" cy="464637"/>
          </a:xfrm>
        </p:spPr>
        <p:txBody>
          <a:bodyPr anchor="ctr">
            <a:normAutofit/>
          </a:bodyPr>
          <a:lstStyle>
            <a:lvl1pPr>
              <a:defRPr sz="2000" b="1" cap="all" baseline="0">
                <a:solidFill>
                  <a:schemeClr val="accent6"/>
                </a:solidFill>
              </a:defRPr>
            </a:lvl1pPr>
          </a:lstStyle>
          <a:p>
            <a:pPr lvl="0"/>
            <a:r>
              <a:rPr lang="nl-BE"/>
              <a:t>TUSSENTITEL</a:t>
            </a:r>
          </a:p>
        </p:txBody>
      </p:sp>
      <p:sp>
        <p:nvSpPr>
          <p:cNvPr id="20" name="Tijdelijke aanduiding voor tekst 9">
            <a:extLst>
              <a:ext uri="{FF2B5EF4-FFF2-40B4-BE49-F238E27FC236}">
                <a16:creationId xmlns:a16="http://schemas.microsoft.com/office/drawing/2014/main" id="{1C47BD55-224D-4F0B-98BA-FE75DDB4CC2D}"/>
              </a:ext>
            </a:extLst>
          </p:cNvPr>
          <p:cNvSpPr>
            <a:spLocks noGrp="1"/>
          </p:cNvSpPr>
          <p:nvPr>
            <p:ph type="body" sz="quarter" idx="17" hasCustomPrompt="1"/>
          </p:nvPr>
        </p:nvSpPr>
        <p:spPr>
          <a:xfrm>
            <a:off x="6430179" y="261568"/>
            <a:ext cx="5243148" cy="698487"/>
          </a:xfrm>
        </p:spPr>
        <p:txBody>
          <a:bodyPr anchor="ctr">
            <a:noAutofit/>
          </a:bodyPr>
          <a:lstStyle>
            <a:lvl1pPr>
              <a:defRPr sz="3200" b="0">
                <a:solidFill>
                  <a:schemeClr val="bg1"/>
                </a:solidFill>
                <a:latin typeface="+mj-lt"/>
              </a:defRPr>
            </a:lvl1pPr>
          </a:lstStyle>
          <a:p>
            <a:pPr lvl="0"/>
            <a:r>
              <a:rPr lang="nl-BE"/>
              <a:t>Hoofdtitel</a:t>
            </a:r>
          </a:p>
        </p:txBody>
      </p:sp>
    </p:spTree>
    <p:extLst>
      <p:ext uri="{BB962C8B-B14F-4D97-AF65-F5344CB8AC3E}">
        <p14:creationId xmlns:p14="http://schemas.microsoft.com/office/powerpoint/2010/main" val="33986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_B03">
    <p:bg>
      <p:bgPr>
        <a:solidFill>
          <a:schemeClr val="tx1"/>
        </a:solidFill>
        <a:effectLst/>
      </p:bgPr>
    </p:bg>
    <p:spTree>
      <p:nvGrpSpPr>
        <p:cNvPr id="1" name=""/>
        <p:cNvGrpSpPr/>
        <p:nvPr/>
      </p:nvGrpSpPr>
      <p:grpSpPr>
        <a:xfrm>
          <a:off x="0" y="0"/>
          <a:ext cx="0" cy="0"/>
          <a:chOff x="0" y="0"/>
          <a:chExt cx="0" cy="0"/>
        </a:xfrm>
      </p:grpSpPr>
      <p:sp>
        <p:nvSpPr>
          <p:cNvPr id="4" name="Stroomdiagram: Handmatige invoer 3">
            <a:extLst>
              <a:ext uri="{FF2B5EF4-FFF2-40B4-BE49-F238E27FC236}">
                <a16:creationId xmlns:a16="http://schemas.microsoft.com/office/drawing/2014/main" id="{6F7878C3-37F8-42E2-A6B1-6EE2459B62A5}"/>
              </a:ext>
            </a:extLst>
          </p:cNvPr>
          <p:cNvSpPr/>
          <p:nvPr userDrawn="1"/>
        </p:nvSpPr>
        <p:spPr>
          <a:xfrm rot="16200000">
            <a:off x="5327909" y="-6100"/>
            <a:ext cx="6857999" cy="6870197"/>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10" name="Tijdelijke aanduiding voor inhoud 2">
            <a:extLst>
              <a:ext uri="{FF2B5EF4-FFF2-40B4-BE49-F238E27FC236}">
                <a16:creationId xmlns:a16="http://schemas.microsoft.com/office/drawing/2014/main" id="{C8CDFBAB-2DE5-4AEE-947D-37C2E4EF0F0A}"/>
              </a:ext>
            </a:extLst>
          </p:cNvPr>
          <p:cNvSpPr>
            <a:spLocks noGrp="1"/>
          </p:cNvSpPr>
          <p:nvPr>
            <p:ph idx="14" hasCustomPrompt="1"/>
          </p:nvPr>
        </p:nvSpPr>
        <p:spPr>
          <a:xfrm>
            <a:off x="657382" y="1879101"/>
            <a:ext cx="5088099" cy="4297862"/>
          </a:xfrm>
        </p:spPr>
        <p:txBody>
          <a:bodyPr/>
          <a:lstStyle>
            <a:lvl1pPr>
              <a:defRPr>
                <a:solidFill>
                  <a:schemeClr val="bg1"/>
                </a:solidFill>
              </a:defRPr>
            </a:lvl1pPr>
            <a:lvl2pPr>
              <a:buClr>
                <a:schemeClr val="bg1"/>
              </a:buClr>
              <a:defRPr u="none">
                <a:solidFill>
                  <a:schemeClr val="bg1"/>
                </a:solidFill>
              </a:defRPr>
            </a:lvl2pPr>
            <a:lvl3pPr>
              <a:buClr>
                <a:schemeClr val="accent1"/>
              </a:buClr>
              <a:defRPr u="none" baseline="0">
                <a:solidFill>
                  <a:schemeClr val="accent1"/>
                </a:solidFill>
                <a:uFill>
                  <a:solidFill>
                    <a:schemeClr val="bg1"/>
                  </a:solidFill>
                </a:uFill>
              </a:defRPr>
            </a:lvl3pPr>
            <a:lvl4pPr>
              <a:buClr>
                <a:schemeClr val="bg1"/>
              </a:buClr>
              <a:defRPr u="none" baseline="0">
                <a:solidFill>
                  <a:schemeClr val="bg1"/>
                </a:solidFill>
                <a:uFill>
                  <a:solidFill>
                    <a:schemeClr val="bg1"/>
                  </a:solidFill>
                </a:uFill>
              </a:defRPr>
            </a:lvl4pPr>
            <a:lvl5pPr>
              <a:buClr>
                <a:schemeClr val="accent1"/>
              </a:buClr>
              <a:defRPr u="none" baseline="0">
                <a:solidFill>
                  <a:schemeClr val="accent1"/>
                </a:solidFill>
                <a:uFill>
                  <a:solidFill>
                    <a:schemeClr val="bg1"/>
                  </a:solidFill>
                </a:uFill>
              </a:defRPr>
            </a:lvl5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13" name="Tijdelijke aanduiding voor tekst 9">
            <a:extLst>
              <a:ext uri="{FF2B5EF4-FFF2-40B4-BE49-F238E27FC236}">
                <a16:creationId xmlns:a16="http://schemas.microsoft.com/office/drawing/2014/main" id="{25168376-D6BD-4400-8E73-049054984029}"/>
              </a:ext>
            </a:extLst>
          </p:cNvPr>
          <p:cNvSpPr>
            <a:spLocks noGrp="1"/>
          </p:cNvSpPr>
          <p:nvPr>
            <p:ph type="body" sz="quarter" idx="15" hasCustomPrompt="1"/>
          </p:nvPr>
        </p:nvSpPr>
        <p:spPr>
          <a:xfrm>
            <a:off x="657383" y="1241550"/>
            <a:ext cx="5088099" cy="464637"/>
          </a:xfrm>
        </p:spPr>
        <p:txBody>
          <a:bodyPr anchor="ctr"/>
          <a:lstStyle>
            <a:lvl1pPr>
              <a:defRPr sz="2400" b="1" cap="all" baseline="0">
                <a:solidFill>
                  <a:schemeClr val="accent6"/>
                </a:solidFill>
              </a:defRPr>
            </a:lvl1pPr>
          </a:lstStyle>
          <a:p>
            <a:pPr lvl="0"/>
            <a:r>
              <a:rPr lang="nl-BE"/>
              <a:t>TUSSENTITEL</a:t>
            </a:r>
          </a:p>
        </p:txBody>
      </p:sp>
      <p:sp>
        <p:nvSpPr>
          <p:cNvPr id="17" name="Tijdelijke aanduiding voor tekst 16">
            <a:extLst>
              <a:ext uri="{FF2B5EF4-FFF2-40B4-BE49-F238E27FC236}">
                <a16:creationId xmlns:a16="http://schemas.microsoft.com/office/drawing/2014/main" id="{09B268E9-FCE8-4419-8F3B-C6C9FC3862A2}"/>
              </a:ext>
            </a:extLst>
          </p:cNvPr>
          <p:cNvSpPr>
            <a:spLocks noGrp="1"/>
          </p:cNvSpPr>
          <p:nvPr>
            <p:ph type="body" sz="quarter" idx="16" hasCustomPrompt="1"/>
          </p:nvPr>
        </p:nvSpPr>
        <p:spPr>
          <a:xfrm>
            <a:off x="657225" y="365125"/>
            <a:ext cx="5088258" cy="703511"/>
          </a:xfrm>
        </p:spPr>
        <p:txBody>
          <a:bodyPr anchor="ctr">
            <a:noAutofit/>
          </a:bodyPr>
          <a:lstStyle>
            <a:lvl1pPr>
              <a:defRPr sz="3600">
                <a:solidFill>
                  <a:schemeClr val="bg1"/>
                </a:solidFill>
                <a:latin typeface="+mj-lt"/>
              </a:defRPr>
            </a:lvl1pPr>
          </a:lstStyle>
          <a:p>
            <a:pPr lvl="0"/>
            <a:r>
              <a:rPr lang="nl-BE"/>
              <a:t>Hoofdtitel</a:t>
            </a:r>
          </a:p>
        </p:txBody>
      </p:sp>
      <p:sp>
        <p:nvSpPr>
          <p:cNvPr id="8" name="Text Placeholder 7">
            <a:extLst>
              <a:ext uri="{FF2B5EF4-FFF2-40B4-BE49-F238E27FC236}">
                <a16:creationId xmlns:a16="http://schemas.microsoft.com/office/drawing/2014/main" id="{AD20A3D5-2385-43F4-83E9-45A9CE457DBE}"/>
              </a:ext>
            </a:extLst>
          </p:cNvPr>
          <p:cNvSpPr>
            <a:spLocks noGrp="1"/>
          </p:cNvSpPr>
          <p:nvPr>
            <p:ph type="body" sz="quarter" idx="17" hasCustomPrompt="1"/>
          </p:nvPr>
        </p:nvSpPr>
        <p:spPr>
          <a:xfrm>
            <a:off x="6446838" y="365125"/>
            <a:ext cx="5087937" cy="5811838"/>
          </a:xfrm>
        </p:spPr>
        <p:txBody>
          <a:bodyPr/>
          <a:lstStyle>
            <a:lvl1pPr>
              <a:defRPr u="none" baseline="0">
                <a:uFill>
                  <a:solidFill>
                    <a:schemeClr val="bg1"/>
                  </a:solidFill>
                </a:uFill>
              </a:defRPr>
            </a:lvl1pPr>
            <a:lvl2pPr>
              <a:defRPr u="none" baseline="0">
                <a:uFill>
                  <a:solidFill>
                    <a:schemeClr val="bg1"/>
                  </a:solidFill>
                </a:uFill>
              </a:defRPr>
            </a:lvl2pPr>
            <a:lvl3pPr>
              <a:defRPr u="none" baseline="0">
                <a:uFill>
                  <a:solidFill>
                    <a:schemeClr val="bg1"/>
                  </a:solidFill>
                </a:uFill>
              </a:defRPr>
            </a:lvl3pPr>
            <a:lvl4pPr>
              <a:defRPr u="none" baseline="0">
                <a:uFill>
                  <a:solidFill>
                    <a:schemeClr val="bg1"/>
                  </a:solidFill>
                </a:uFill>
              </a:defRPr>
            </a:lvl4pPr>
            <a:lvl5pPr>
              <a:defRPr u="none" baseline="0">
                <a:uFill>
                  <a:solidFill>
                    <a:schemeClr val="bg1"/>
                  </a:solidFill>
                </a:uFill>
              </a:defRPr>
            </a:lvl5pPr>
          </a:lstStyle>
          <a:p>
            <a:pPr lvl="0"/>
            <a:r>
              <a:rPr lang="en-US" err="1"/>
              <a:t>Eerste</a:t>
            </a:r>
            <a:r>
              <a:rPr lang="en-US"/>
              <a:t> </a:t>
            </a:r>
            <a:r>
              <a:rPr lang="en-US" err="1"/>
              <a:t>niveau</a:t>
            </a:r>
            <a:endParaRPr lang="en-US"/>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997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_B04">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5706737" y="365125"/>
            <a:ext cx="5647062" cy="703511"/>
          </a:xfrm>
          <a:prstGeom prst="rect">
            <a:avLst/>
          </a:prstGeom>
        </p:spPr>
        <p:txBody>
          <a:bodyPr>
            <a:normAutofit/>
          </a:bodyPr>
          <a:lstStyle>
            <a:lvl1pPr>
              <a:defRPr sz="3600">
                <a:solidFill>
                  <a:schemeClr val="bg1"/>
                </a:solidFill>
              </a:defRPr>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5706736" y="1750074"/>
            <a:ext cx="5647063" cy="4551573"/>
          </a:xfrm>
        </p:spPr>
        <p:txBody>
          <a:bodyPr/>
          <a:lstStyle>
            <a:lvl1pPr>
              <a:defRPr u="none">
                <a:solidFill>
                  <a:schemeClr val="bg1"/>
                </a:solidFill>
              </a:defRPr>
            </a:lvl1pPr>
            <a:lvl2pPr>
              <a:buClr>
                <a:schemeClr val="bg1"/>
              </a:buClr>
              <a:defRPr u="none">
                <a:solidFill>
                  <a:schemeClr val="bg1"/>
                </a:solidFill>
              </a:defRPr>
            </a:lvl2pPr>
            <a:lvl3pPr>
              <a:buClr>
                <a:schemeClr val="accent1"/>
              </a:buClr>
              <a:defRPr u="none" baseline="0">
                <a:solidFill>
                  <a:schemeClr val="accent1"/>
                </a:solidFill>
                <a:uFill>
                  <a:solidFill>
                    <a:schemeClr val="bg1"/>
                  </a:solidFill>
                </a:uFill>
              </a:defRPr>
            </a:lvl3pPr>
            <a:lvl4pPr>
              <a:defRPr u="none" baseline="0">
                <a:solidFill>
                  <a:schemeClr val="bg1"/>
                </a:solidFill>
                <a:uFill>
                  <a:solidFill>
                    <a:schemeClr val="bg1"/>
                  </a:solidFill>
                </a:uFill>
              </a:defRPr>
            </a:lvl4pPr>
            <a:lvl5pPr>
              <a:buClr>
                <a:schemeClr val="accent1"/>
              </a:buClr>
              <a:defRPr u="none" baseline="0">
                <a:solidFill>
                  <a:schemeClr val="accent1"/>
                </a:solidFill>
                <a:uFill>
                  <a:solidFill>
                    <a:schemeClr val="bg1"/>
                  </a:solidFill>
                </a:uFill>
              </a:defRPr>
            </a:lvl5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afbeelding 8">
            <a:extLst>
              <a:ext uri="{FF2B5EF4-FFF2-40B4-BE49-F238E27FC236}">
                <a16:creationId xmlns:a16="http://schemas.microsoft.com/office/drawing/2014/main" id="{4A6EAFCF-630E-4828-B0AE-F266C9D2C889}"/>
              </a:ext>
            </a:extLst>
          </p:cNvPr>
          <p:cNvSpPr>
            <a:spLocks noGrp="1"/>
          </p:cNvSpPr>
          <p:nvPr>
            <p:ph type="pic" sz="quarter" idx="13" hasCustomPrompt="1"/>
          </p:nvPr>
        </p:nvSpPr>
        <p:spPr>
          <a:xfrm>
            <a:off x="219075" y="0"/>
            <a:ext cx="5179190" cy="685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10" name="Tijdelijke aanduiding voor tekst 9">
            <a:extLst>
              <a:ext uri="{FF2B5EF4-FFF2-40B4-BE49-F238E27FC236}">
                <a16:creationId xmlns:a16="http://schemas.microsoft.com/office/drawing/2014/main" id="{1970120B-0A2F-403A-B064-84F9DEFE1424}"/>
              </a:ext>
            </a:extLst>
          </p:cNvPr>
          <p:cNvSpPr>
            <a:spLocks noGrp="1"/>
          </p:cNvSpPr>
          <p:nvPr>
            <p:ph type="body" sz="quarter" idx="14" hasCustomPrompt="1"/>
          </p:nvPr>
        </p:nvSpPr>
        <p:spPr>
          <a:xfrm>
            <a:off x="5706736" y="1177036"/>
            <a:ext cx="5647063" cy="464637"/>
          </a:xfrm>
        </p:spPr>
        <p:txBody>
          <a:bodyPr anchor="ctr"/>
          <a:lstStyle>
            <a:lvl1pPr>
              <a:defRPr sz="2400" b="1" cap="all" baseline="0">
                <a:solidFill>
                  <a:schemeClr val="accent6"/>
                </a:solidFill>
              </a:defRPr>
            </a:lvl1pPr>
          </a:lstStyle>
          <a:p>
            <a:pPr lvl="0"/>
            <a:r>
              <a:rPr lang="nl-BE"/>
              <a:t>TUSSENTITEL</a:t>
            </a:r>
          </a:p>
        </p:txBody>
      </p:sp>
    </p:spTree>
    <p:extLst>
      <p:ext uri="{BB962C8B-B14F-4D97-AF65-F5344CB8AC3E}">
        <p14:creationId xmlns:p14="http://schemas.microsoft.com/office/powerpoint/2010/main" val="6430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880DB12-4075-4207-B6AA-7800E4F122E2}"/>
              </a:ext>
            </a:extLst>
          </p:cNvPr>
          <p:cNvSpPr/>
          <p:nvPr userDrawn="1"/>
        </p:nvSpPr>
        <p:spPr>
          <a:xfrm>
            <a:off x="1773716" y="1872866"/>
            <a:ext cx="10418284" cy="2716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err="1">
              <a:solidFill>
                <a:schemeClr val="tx1"/>
              </a:solidFill>
              <a:latin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40CF25B6-16E2-4E2C-A3F5-C4E831274950}"/>
              </a:ext>
            </a:extLst>
          </p:cNvPr>
          <p:cNvSpPr>
            <a:spLocks noGrp="1"/>
          </p:cNvSpPr>
          <p:nvPr>
            <p:ph type="body" idx="1" hasCustomPrompt="1"/>
          </p:nvPr>
        </p:nvSpPr>
        <p:spPr>
          <a:xfrm>
            <a:off x="2148289" y="2192357"/>
            <a:ext cx="9669401" cy="2104220"/>
          </a:xfrm>
        </p:spPr>
        <p:txBody>
          <a:bodyPr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Quote</a:t>
            </a:r>
          </a:p>
        </p:txBody>
      </p:sp>
      <p:sp>
        <p:nvSpPr>
          <p:cNvPr id="5" name="Tijdelijke aanduiding voor voettekst 4">
            <a:extLst>
              <a:ext uri="{FF2B5EF4-FFF2-40B4-BE49-F238E27FC236}">
                <a16:creationId xmlns:a16="http://schemas.microsoft.com/office/drawing/2014/main" id="{428D9E02-34B7-4AA9-A820-3BFB70B95D1B}"/>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CC43F41A-8FBB-4AE1-9593-E17E909EE6E4}"/>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2" name="TextBox 1">
            <a:extLst>
              <a:ext uri="{FF2B5EF4-FFF2-40B4-BE49-F238E27FC236}">
                <a16:creationId xmlns:a16="http://schemas.microsoft.com/office/drawing/2014/main" id="{5CEF4D7F-BC83-4DFB-AED5-DCA5BEF64B40}"/>
              </a:ext>
            </a:extLst>
          </p:cNvPr>
          <p:cNvSpPr txBox="1"/>
          <p:nvPr userDrawn="1"/>
        </p:nvSpPr>
        <p:spPr>
          <a:xfrm>
            <a:off x="201258" y="417688"/>
            <a:ext cx="1947030" cy="4708981"/>
          </a:xfrm>
          <a:prstGeom prst="rect">
            <a:avLst/>
          </a:prstGeom>
          <a:noFill/>
        </p:spPr>
        <p:txBody>
          <a:bodyPr wrap="square" rtlCol="0">
            <a:spAutoFit/>
          </a:bodyPr>
          <a:lstStyle/>
          <a:p>
            <a:r>
              <a:rPr lang="en-US" sz="30000" b="0">
                <a:latin typeface="+mj-lt"/>
              </a:rPr>
              <a:t>“ </a:t>
            </a:r>
            <a:endParaRPr lang="nl-BE" sz="30000" b="0">
              <a:latin typeface="+mj-lt"/>
            </a:endParaRPr>
          </a:p>
        </p:txBody>
      </p:sp>
    </p:spTree>
    <p:extLst>
      <p:ext uri="{BB962C8B-B14F-4D97-AF65-F5344CB8AC3E}">
        <p14:creationId xmlns:p14="http://schemas.microsoft.com/office/powerpoint/2010/main" val="326910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536B33B-61E0-4EFE-9300-228CD429ED3E}"/>
              </a:ext>
            </a:extLst>
          </p:cNvPr>
          <p:cNvSpPr>
            <a:spLocks noGrp="1"/>
          </p:cNvSpPr>
          <p:nvPr>
            <p:ph type="pic" sz="quarter" idx="10" hasCustomPrompt="1"/>
          </p:nvPr>
        </p:nvSpPr>
        <p:spPr>
          <a:xfrm>
            <a:off x="383118" y="289984"/>
            <a:ext cx="7769327" cy="6263216"/>
          </a:xfrm>
          <a:custGeom>
            <a:avLst/>
            <a:gdLst>
              <a:gd name="connsiteX0" fmla="*/ 0 w 6764337"/>
              <a:gd name="connsiteY0" fmla="*/ 0 h 4697412"/>
              <a:gd name="connsiteX1" fmla="*/ 6764337 w 6764337"/>
              <a:gd name="connsiteY1" fmla="*/ 0 h 4697412"/>
              <a:gd name="connsiteX2" fmla="*/ 6764337 w 6764337"/>
              <a:gd name="connsiteY2" fmla="*/ 4697412 h 4697412"/>
              <a:gd name="connsiteX3" fmla="*/ 0 w 6764337"/>
              <a:gd name="connsiteY3" fmla="*/ 4697412 h 4697412"/>
              <a:gd name="connsiteX4" fmla="*/ 0 w 6764337"/>
              <a:gd name="connsiteY4" fmla="*/ 0 h 4697412"/>
              <a:gd name="connsiteX0" fmla="*/ 0 w 6764337"/>
              <a:gd name="connsiteY0" fmla="*/ 0 h 4697412"/>
              <a:gd name="connsiteX1" fmla="*/ 4224337 w 6764337"/>
              <a:gd name="connsiteY1" fmla="*/ 0 h 4697412"/>
              <a:gd name="connsiteX2" fmla="*/ 6764337 w 6764337"/>
              <a:gd name="connsiteY2" fmla="*/ 4697412 h 4697412"/>
              <a:gd name="connsiteX3" fmla="*/ 0 w 6764337"/>
              <a:gd name="connsiteY3" fmla="*/ 4697412 h 4697412"/>
              <a:gd name="connsiteX4" fmla="*/ 0 w 6764337"/>
              <a:gd name="connsiteY4" fmla="*/ 0 h 4697412"/>
              <a:gd name="connsiteX0" fmla="*/ 0 w 6053137"/>
              <a:gd name="connsiteY0" fmla="*/ 0 h 4697412"/>
              <a:gd name="connsiteX1" fmla="*/ 4224337 w 6053137"/>
              <a:gd name="connsiteY1" fmla="*/ 0 h 4697412"/>
              <a:gd name="connsiteX2" fmla="*/ 6053137 w 6053137"/>
              <a:gd name="connsiteY2" fmla="*/ 4697412 h 4697412"/>
              <a:gd name="connsiteX3" fmla="*/ 0 w 6053137"/>
              <a:gd name="connsiteY3" fmla="*/ 4697412 h 4697412"/>
              <a:gd name="connsiteX4" fmla="*/ 0 w 6053137"/>
              <a:gd name="connsiteY4" fmla="*/ 0 h 4697412"/>
              <a:gd name="connsiteX0" fmla="*/ 0 w 5826995"/>
              <a:gd name="connsiteY0" fmla="*/ 0 h 4697412"/>
              <a:gd name="connsiteX1" fmla="*/ 4224337 w 5826995"/>
              <a:gd name="connsiteY1" fmla="*/ 0 h 4697412"/>
              <a:gd name="connsiteX2" fmla="*/ 5826995 w 5826995"/>
              <a:gd name="connsiteY2" fmla="*/ 4687579 h 4697412"/>
              <a:gd name="connsiteX3" fmla="*/ 0 w 5826995"/>
              <a:gd name="connsiteY3" fmla="*/ 4697412 h 4697412"/>
              <a:gd name="connsiteX4" fmla="*/ 0 w 5826995"/>
              <a:gd name="connsiteY4" fmla="*/ 0 h 469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6995" h="4697412">
                <a:moveTo>
                  <a:pt x="0" y="0"/>
                </a:moveTo>
                <a:lnTo>
                  <a:pt x="4224337" y="0"/>
                </a:lnTo>
                <a:lnTo>
                  <a:pt x="5826995" y="4687579"/>
                </a:lnTo>
                <a:lnTo>
                  <a:pt x="0" y="4697412"/>
                </a:lnTo>
                <a:lnTo>
                  <a:pt x="0" y="0"/>
                </a:lnTo>
                <a:close/>
              </a:path>
            </a:pathLst>
          </a:custGeom>
          <a:solidFill>
            <a:schemeClr val="accent5"/>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5" name="Tijdelijke aanduiding voor voettekst 4">
            <a:extLst>
              <a:ext uri="{FF2B5EF4-FFF2-40B4-BE49-F238E27FC236}">
                <a16:creationId xmlns:a16="http://schemas.microsoft.com/office/drawing/2014/main" id="{428D9E02-34B7-4AA9-A820-3BFB70B95D1B}"/>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CC43F41A-8FBB-4AE1-9593-E17E909EE6E4}"/>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4" name="Tijdelijke aanduiding voor tekst 3">
            <a:extLst>
              <a:ext uri="{FF2B5EF4-FFF2-40B4-BE49-F238E27FC236}">
                <a16:creationId xmlns:a16="http://schemas.microsoft.com/office/drawing/2014/main" id="{938A7250-1A84-484F-8ED9-8FAD13CC72E9}"/>
              </a:ext>
            </a:extLst>
          </p:cNvPr>
          <p:cNvSpPr>
            <a:spLocks noGrp="1"/>
          </p:cNvSpPr>
          <p:nvPr>
            <p:ph type="body" sz="quarter" idx="13" hasCustomPrompt="1"/>
          </p:nvPr>
        </p:nvSpPr>
        <p:spPr>
          <a:xfrm>
            <a:off x="7506587" y="291263"/>
            <a:ext cx="4302296" cy="6261937"/>
          </a:xfrm>
        </p:spPr>
        <p:txBody>
          <a:bodyPr anchor="ctr" anchorCtr="0">
            <a:normAutofit/>
          </a:bodyPr>
          <a:lstStyle>
            <a:lvl1pPr algn="r">
              <a:defRPr sz="4400" b="1">
                <a:latin typeface="+mj-lt"/>
              </a:defRPr>
            </a:lvl1pPr>
            <a:lvl2pPr algn="r">
              <a:defRPr/>
            </a:lvl2pPr>
            <a:lvl3pPr algn="r">
              <a:defRPr/>
            </a:lvl3pPr>
            <a:lvl4pPr algn="r">
              <a:defRPr/>
            </a:lvl4pPr>
            <a:lvl5pPr algn="r">
              <a:defRPr/>
            </a:lvl5pPr>
          </a:lstStyle>
          <a:p>
            <a:pPr lvl="0"/>
            <a:r>
              <a:rPr lang="nl-NL"/>
              <a:t>Quote</a:t>
            </a:r>
            <a:endParaRPr lang="nl-BE"/>
          </a:p>
        </p:txBody>
      </p:sp>
      <p:sp>
        <p:nvSpPr>
          <p:cNvPr id="12" name="TextBox 11">
            <a:extLst>
              <a:ext uri="{FF2B5EF4-FFF2-40B4-BE49-F238E27FC236}">
                <a16:creationId xmlns:a16="http://schemas.microsoft.com/office/drawing/2014/main" id="{6702ACDB-1568-40D6-870C-961626CA165E}"/>
              </a:ext>
            </a:extLst>
          </p:cNvPr>
          <p:cNvSpPr txBox="1"/>
          <p:nvPr userDrawn="1"/>
        </p:nvSpPr>
        <p:spPr>
          <a:xfrm>
            <a:off x="6096000" y="-530577"/>
            <a:ext cx="1947030" cy="4708981"/>
          </a:xfrm>
          <a:prstGeom prst="rect">
            <a:avLst/>
          </a:prstGeom>
          <a:noFill/>
        </p:spPr>
        <p:txBody>
          <a:bodyPr wrap="square" rtlCol="0">
            <a:spAutoFit/>
          </a:bodyPr>
          <a:lstStyle/>
          <a:p>
            <a:r>
              <a:rPr lang="en-US" sz="30000" b="0">
                <a:solidFill>
                  <a:schemeClr val="accent1"/>
                </a:solidFill>
                <a:latin typeface="+mj-lt"/>
              </a:rPr>
              <a:t>“ </a:t>
            </a:r>
            <a:endParaRPr lang="nl-BE" sz="30000" b="0">
              <a:solidFill>
                <a:schemeClr val="accent1"/>
              </a:solidFill>
              <a:latin typeface="+mj-lt"/>
            </a:endParaRPr>
          </a:p>
        </p:txBody>
      </p:sp>
    </p:spTree>
    <p:extLst>
      <p:ext uri="{BB962C8B-B14F-4D97-AF65-F5344CB8AC3E}">
        <p14:creationId xmlns:p14="http://schemas.microsoft.com/office/powerpoint/2010/main" val="133378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jdslij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838200" y="365125"/>
            <a:ext cx="10515600" cy="703511"/>
          </a:xfrm>
          <a:prstGeom prst="rect">
            <a:avLst/>
          </a:prstGeom>
        </p:spPr>
        <p:txBody>
          <a:bodyPr/>
          <a:lstStyle>
            <a:lvl1pPr>
              <a:defRPr/>
            </a:lvl1pPr>
          </a:lstStyle>
          <a:p>
            <a:r>
              <a:rPr lang="nl-NL"/>
              <a:t>Hoofdtitel</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Tijdelijke aanduiding voor tekst 3">
            <a:extLst>
              <a:ext uri="{FF2B5EF4-FFF2-40B4-BE49-F238E27FC236}">
                <a16:creationId xmlns:a16="http://schemas.microsoft.com/office/drawing/2014/main" id="{59F1918E-2D9A-4682-9C06-02A86885AC86}"/>
              </a:ext>
            </a:extLst>
          </p:cNvPr>
          <p:cNvSpPr>
            <a:spLocks noGrp="1"/>
          </p:cNvSpPr>
          <p:nvPr>
            <p:ph type="body" sz="quarter" idx="59" hasCustomPrompt="1"/>
          </p:nvPr>
        </p:nvSpPr>
        <p:spPr>
          <a:xfrm>
            <a:off x="1072476" y="2632967"/>
            <a:ext cx="1793875" cy="561975"/>
          </a:xfrm>
          <a:prstGeom prst="borderCallout1">
            <a:avLst>
              <a:gd name="adj1" fmla="val 109419"/>
              <a:gd name="adj2" fmla="val 49881"/>
              <a:gd name="adj3" fmla="val 281483"/>
              <a:gd name="adj4" fmla="val 49929"/>
            </a:avLst>
          </a:prstGeom>
          <a:solidFill>
            <a:schemeClr val="accent4"/>
          </a:solidFill>
          <a:ln w="25400">
            <a:solidFill>
              <a:schemeClr val="accent4"/>
            </a:solidFill>
            <a:tailEnd type="triangle" w="lg" len="lg"/>
          </a:ln>
        </p:spPr>
        <p:txBody>
          <a:bodyPr tIns="36000" rtlCol="0" anchor="t"/>
          <a:lstStyle>
            <a:lvl1pPr marL="0" indent="0" algn="ctr">
              <a:buNone/>
              <a:defRPr sz="1600">
                <a:solidFill>
                  <a:schemeClr val="bg1"/>
                </a:solidFill>
              </a:defRPr>
            </a:lvl1pPr>
          </a:lstStyle>
          <a:p>
            <a:pPr lvl="0" rtl="0"/>
            <a:r>
              <a:rPr lang="nl-NL" noProof="0"/>
              <a:t>Titel item lijn</a:t>
            </a:r>
          </a:p>
        </p:txBody>
      </p:sp>
      <p:sp>
        <p:nvSpPr>
          <p:cNvPr id="39" name="Tijdelijke aanduiding voor tekst 38">
            <a:extLst>
              <a:ext uri="{FF2B5EF4-FFF2-40B4-BE49-F238E27FC236}">
                <a16:creationId xmlns:a16="http://schemas.microsoft.com/office/drawing/2014/main" id="{7AB9D9A0-7B32-4859-BC39-A14A1EC604AA}"/>
              </a:ext>
            </a:extLst>
          </p:cNvPr>
          <p:cNvSpPr>
            <a:spLocks noGrp="1"/>
          </p:cNvSpPr>
          <p:nvPr>
            <p:ph type="body" sz="quarter" idx="61" hasCustomPrompt="1"/>
          </p:nvPr>
        </p:nvSpPr>
        <p:spPr>
          <a:xfrm>
            <a:off x="254691" y="4231701"/>
            <a:ext cx="445280" cy="231988"/>
          </a:xfrm>
        </p:spPr>
        <p:txBody>
          <a:bodyPr>
            <a:normAutofit/>
          </a:bodyPr>
          <a:lstStyle>
            <a:lvl1pPr algn="ctr">
              <a:defRPr sz="1000" b="1"/>
            </a:lvl1pPr>
            <a:lvl4pPr>
              <a:defRPr sz="1000"/>
            </a:lvl4pPr>
          </a:lstStyle>
          <a:p>
            <a:pPr lvl="0"/>
            <a:r>
              <a:rPr lang="nl-BE"/>
              <a:t>jan</a:t>
            </a:r>
          </a:p>
        </p:txBody>
      </p:sp>
      <p:sp>
        <p:nvSpPr>
          <p:cNvPr id="63" name="Tijdelijke aanduiding voor tekst 38">
            <a:extLst>
              <a:ext uri="{FF2B5EF4-FFF2-40B4-BE49-F238E27FC236}">
                <a16:creationId xmlns:a16="http://schemas.microsoft.com/office/drawing/2014/main" id="{C0BE439F-A68C-42F7-B4B3-13A3EC0D805A}"/>
              </a:ext>
            </a:extLst>
          </p:cNvPr>
          <p:cNvSpPr>
            <a:spLocks noGrp="1"/>
          </p:cNvSpPr>
          <p:nvPr>
            <p:ph type="body" sz="quarter" idx="62" hasCustomPrompt="1"/>
          </p:nvPr>
        </p:nvSpPr>
        <p:spPr>
          <a:xfrm>
            <a:off x="753728" y="4231701"/>
            <a:ext cx="445280" cy="231988"/>
          </a:xfrm>
        </p:spPr>
        <p:txBody>
          <a:bodyPr>
            <a:normAutofit/>
          </a:bodyPr>
          <a:lstStyle>
            <a:lvl1pPr algn="ctr">
              <a:defRPr sz="1000" b="1"/>
            </a:lvl1pPr>
            <a:lvl4pPr>
              <a:defRPr sz="1000"/>
            </a:lvl4pPr>
          </a:lstStyle>
          <a:p>
            <a:pPr lvl="0"/>
            <a:r>
              <a:rPr lang="nl-BE"/>
              <a:t>feb</a:t>
            </a:r>
          </a:p>
        </p:txBody>
      </p:sp>
      <p:sp>
        <p:nvSpPr>
          <p:cNvPr id="66" name="Tijdelijke aanduiding voor tekst 38">
            <a:extLst>
              <a:ext uri="{FF2B5EF4-FFF2-40B4-BE49-F238E27FC236}">
                <a16:creationId xmlns:a16="http://schemas.microsoft.com/office/drawing/2014/main" id="{39C42931-DDDB-4AE5-A08B-B89D04F15F41}"/>
              </a:ext>
            </a:extLst>
          </p:cNvPr>
          <p:cNvSpPr>
            <a:spLocks noGrp="1"/>
          </p:cNvSpPr>
          <p:nvPr>
            <p:ph type="body" sz="quarter" idx="63" hasCustomPrompt="1"/>
          </p:nvPr>
        </p:nvSpPr>
        <p:spPr>
          <a:xfrm>
            <a:off x="1252765" y="4231701"/>
            <a:ext cx="445280" cy="231988"/>
          </a:xfrm>
        </p:spPr>
        <p:txBody>
          <a:bodyPr>
            <a:normAutofit/>
          </a:bodyPr>
          <a:lstStyle>
            <a:lvl1pPr algn="ctr">
              <a:defRPr sz="1000" b="1"/>
            </a:lvl1pPr>
            <a:lvl4pPr>
              <a:defRPr sz="1000"/>
            </a:lvl4pPr>
          </a:lstStyle>
          <a:p>
            <a:pPr lvl="0"/>
            <a:r>
              <a:rPr lang="nl-BE"/>
              <a:t>mrt</a:t>
            </a:r>
          </a:p>
        </p:txBody>
      </p:sp>
      <p:sp>
        <p:nvSpPr>
          <p:cNvPr id="67" name="Tijdelijke aanduiding voor tekst 38">
            <a:extLst>
              <a:ext uri="{FF2B5EF4-FFF2-40B4-BE49-F238E27FC236}">
                <a16:creationId xmlns:a16="http://schemas.microsoft.com/office/drawing/2014/main" id="{C98792DD-90CB-4010-933D-732FE842AEEF}"/>
              </a:ext>
            </a:extLst>
          </p:cNvPr>
          <p:cNvSpPr>
            <a:spLocks noGrp="1"/>
          </p:cNvSpPr>
          <p:nvPr>
            <p:ph type="body" sz="quarter" idx="64" hasCustomPrompt="1"/>
          </p:nvPr>
        </p:nvSpPr>
        <p:spPr>
          <a:xfrm>
            <a:off x="1751802" y="4231701"/>
            <a:ext cx="445280" cy="231988"/>
          </a:xfrm>
        </p:spPr>
        <p:txBody>
          <a:bodyPr>
            <a:normAutofit/>
          </a:bodyPr>
          <a:lstStyle>
            <a:lvl1pPr algn="ctr">
              <a:defRPr sz="1000" b="1"/>
            </a:lvl1pPr>
            <a:lvl4pPr>
              <a:defRPr sz="1000"/>
            </a:lvl4pPr>
          </a:lstStyle>
          <a:p>
            <a:pPr lvl="0"/>
            <a:r>
              <a:rPr lang="nl-BE"/>
              <a:t>apr</a:t>
            </a:r>
          </a:p>
        </p:txBody>
      </p:sp>
      <p:sp>
        <p:nvSpPr>
          <p:cNvPr id="68" name="Tijdelijke aanduiding voor tekst 38">
            <a:extLst>
              <a:ext uri="{FF2B5EF4-FFF2-40B4-BE49-F238E27FC236}">
                <a16:creationId xmlns:a16="http://schemas.microsoft.com/office/drawing/2014/main" id="{3F27A854-DD8E-4C81-99B4-3EEED625D6B1}"/>
              </a:ext>
            </a:extLst>
          </p:cNvPr>
          <p:cNvSpPr>
            <a:spLocks noGrp="1"/>
          </p:cNvSpPr>
          <p:nvPr>
            <p:ph type="body" sz="quarter" idx="65" hasCustomPrompt="1"/>
          </p:nvPr>
        </p:nvSpPr>
        <p:spPr>
          <a:xfrm>
            <a:off x="2250839" y="4231701"/>
            <a:ext cx="445280" cy="231988"/>
          </a:xfrm>
        </p:spPr>
        <p:txBody>
          <a:bodyPr>
            <a:normAutofit/>
          </a:bodyPr>
          <a:lstStyle>
            <a:lvl1pPr algn="ctr">
              <a:defRPr sz="1000" b="1"/>
            </a:lvl1pPr>
            <a:lvl4pPr>
              <a:defRPr sz="1000"/>
            </a:lvl4pPr>
          </a:lstStyle>
          <a:p>
            <a:pPr lvl="0"/>
            <a:r>
              <a:rPr lang="nl-BE"/>
              <a:t>mei</a:t>
            </a:r>
          </a:p>
        </p:txBody>
      </p:sp>
      <p:sp>
        <p:nvSpPr>
          <p:cNvPr id="69" name="Tijdelijke aanduiding voor tekst 38">
            <a:extLst>
              <a:ext uri="{FF2B5EF4-FFF2-40B4-BE49-F238E27FC236}">
                <a16:creationId xmlns:a16="http://schemas.microsoft.com/office/drawing/2014/main" id="{87EA8B4E-D3FB-481B-86FB-20D1523B0919}"/>
              </a:ext>
            </a:extLst>
          </p:cNvPr>
          <p:cNvSpPr>
            <a:spLocks noGrp="1"/>
          </p:cNvSpPr>
          <p:nvPr>
            <p:ph type="body" sz="quarter" idx="66" hasCustomPrompt="1"/>
          </p:nvPr>
        </p:nvSpPr>
        <p:spPr>
          <a:xfrm>
            <a:off x="2749876" y="4231701"/>
            <a:ext cx="445280" cy="231988"/>
          </a:xfrm>
        </p:spPr>
        <p:txBody>
          <a:bodyPr>
            <a:normAutofit/>
          </a:bodyPr>
          <a:lstStyle>
            <a:lvl1pPr algn="ctr">
              <a:defRPr sz="1000" b="1"/>
            </a:lvl1pPr>
            <a:lvl4pPr>
              <a:defRPr sz="1000"/>
            </a:lvl4pPr>
          </a:lstStyle>
          <a:p>
            <a:pPr lvl="0"/>
            <a:r>
              <a:rPr lang="nl-BE"/>
              <a:t>jun</a:t>
            </a:r>
          </a:p>
        </p:txBody>
      </p:sp>
      <p:sp>
        <p:nvSpPr>
          <p:cNvPr id="70" name="Tijdelijke aanduiding voor tekst 38">
            <a:extLst>
              <a:ext uri="{FF2B5EF4-FFF2-40B4-BE49-F238E27FC236}">
                <a16:creationId xmlns:a16="http://schemas.microsoft.com/office/drawing/2014/main" id="{DD3451E5-6398-49C5-B4F7-FEFFDC08CE67}"/>
              </a:ext>
            </a:extLst>
          </p:cNvPr>
          <p:cNvSpPr>
            <a:spLocks noGrp="1"/>
          </p:cNvSpPr>
          <p:nvPr>
            <p:ph type="body" sz="quarter" idx="67" hasCustomPrompt="1"/>
          </p:nvPr>
        </p:nvSpPr>
        <p:spPr>
          <a:xfrm>
            <a:off x="3248913" y="4231701"/>
            <a:ext cx="445280" cy="231988"/>
          </a:xfrm>
        </p:spPr>
        <p:txBody>
          <a:bodyPr>
            <a:normAutofit/>
          </a:bodyPr>
          <a:lstStyle>
            <a:lvl1pPr algn="ctr">
              <a:defRPr sz="1000" b="1"/>
            </a:lvl1pPr>
            <a:lvl4pPr>
              <a:defRPr sz="1000"/>
            </a:lvl4pPr>
          </a:lstStyle>
          <a:p>
            <a:pPr lvl="0"/>
            <a:r>
              <a:rPr lang="nl-BE"/>
              <a:t>jul</a:t>
            </a:r>
          </a:p>
        </p:txBody>
      </p:sp>
      <p:sp>
        <p:nvSpPr>
          <p:cNvPr id="71" name="Tijdelijke aanduiding voor tekst 38">
            <a:extLst>
              <a:ext uri="{FF2B5EF4-FFF2-40B4-BE49-F238E27FC236}">
                <a16:creationId xmlns:a16="http://schemas.microsoft.com/office/drawing/2014/main" id="{C00E7DE8-5895-4F52-A812-75A45EF18996}"/>
              </a:ext>
            </a:extLst>
          </p:cNvPr>
          <p:cNvSpPr>
            <a:spLocks noGrp="1"/>
          </p:cNvSpPr>
          <p:nvPr>
            <p:ph type="body" sz="quarter" idx="68" hasCustomPrompt="1"/>
          </p:nvPr>
        </p:nvSpPr>
        <p:spPr>
          <a:xfrm>
            <a:off x="3747950" y="4231701"/>
            <a:ext cx="445280" cy="231988"/>
          </a:xfrm>
        </p:spPr>
        <p:txBody>
          <a:bodyPr>
            <a:normAutofit/>
          </a:bodyPr>
          <a:lstStyle>
            <a:lvl1pPr algn="ctr">
              <a:defRPr sz="1000" b="1"/>
            </a:lvl1pPr>
            <a:lvl4pPr>
              <a:defRPr sz="1000"/>
            </a:lvl4pPr>
          </a:lstStyle>
          <a:p>
            <a:pPr lvl="0"/>
            <a:r>
              <a:rPr lang="nl-BE"/>
              <a:t>aug</a:t>
            </a:r>
          </a:p>
        </p:txBody>
      </p:sp>
      <p:sp>
        <p:nvSpPr>
          <p:cNvPr id="72" name="Tijdelijke aanduiding voor tekst 38">
            <a:extLst>
              <a:ext uri="{FF2B5EF4-FFF2-40B4-BE49-F238E27FC236}">
                <a16:creationId xmlns:a16="http://schemas.microsoft.com/office/drawing/2014/main" id="{7B88905F-E9AF-483D-8A85-FCB2D934CC9A}"/>
              </a:ext>
            </a:extLst>
          </p:cNvPr>
          <p:cNvSpPr>
            <a:spLocks noGrp="1"/>
          </p:cNvSpPr>
          <p:nvPr>
            <p:ph type="body" sz="quarter" idx="69" hasCustomPrompt="1"/>
          </p:nvPr>
        </p:nvSpPr>
        <p:spPr>
          <a:xfrm>
            <a:off x="4246987" y="4231701"/>
            <a:ext cx="445280" cy="231988"/>
          </a:xfrm>
        </p:spPr>
        <p:txBody>
          <a:bodyPr>
            <a:normAutofit/>
          </a:bodyPr>
          <a:lstStyle>
            <a:lvl1pPr algn="ctr">
              <a:defRPr sz="1000" b="1"/>
            </a:lvl1pPr>
            <a:lvl4pPr>
              <a:defRPr sz="1000"/>
            </a:lvl4pPr>
          </a:lstStyle>
          <a:p>
            <a:pPr lvl="0"/>
            <a:r>
              <a:rPr lang="nl-BE"/>
              <a:t>sep</a:t>
            </a:r>
          </a:p>
        </p:txBody>
      </p:sp>
      <p:sp>
        <p:nvSpPr>
          <p:cNvPr id="73" name="Tijdelijke aanduiding voor tekst 38">
            <a:extLst>
              <a:ext uri="{FF2B5EF4-FFF2-40B4-BE49-F238E27FC236}">
                <a16:creationId xmlns:a16="http://schemas.microsoft.com/office/drawing/2014/main" id="{CA04EC21-9D3A-4928-A014-54F3133E79B5}"/>
              </a:ext>
            </a:extLst>
          </p:cNvPr>
          <p:cNvSpPr>
            <a:spLocks noGrp="1"/>
          </p:cNvSpPr>
          <p:nvPr>
            <p:ph type="body" sz="quarter" idx="70" hasCustomPrompt="1"/>
          </p:nvPr>
        </p:nvSpPr>
        <p:spPr>
          <a:xfrm>
            <a:off x="4746024" y="4231701"/>
            <a:ext cx="445280" cy="231988"/>
          </a:xfrm>
        </p:spPr>
        <p:txBody>
          <a:bodyPr>
            <a:normAutofit/>
          </a:bodyPr>
          <a:lstStyle>
            <a:lvl1pPr algn="ctr">
              <a:defRPr sz="1000" b="1"/>
            </a:lvl1pPr>
            <a:lvl4pPr>
              <a:defRPr sz="1000"/>
            </a:lvl4pPr>
          </a:lstStyle>
          <a:p>
            <a:pPr lvl="0"/>
            <a:r>
              <a:rPr lang="nl-BE"/>
              <a:t>okt</a:t>
            </a:r>
          </a:p>
        </p:txBody>
      </p:sp>
      <p:sp>
        <p:nvSpPr>
          <p:cNvPr id="74" name="Tijdelijke aanduiding voor tekst 38">
            <a:extLst>
              <a:ext uri="{FF2B5EF4-FFF2-40B4-BE49-F238E27FC236}">
                <a16:creationId xmlns:a16="http://schemas.microsoft.com/office/drawing/2014/main" id="{F4C2F111-474D-479E-B078-4EA530922D1C}"/>
              </a:ext>
            </a:extLst>
          </p:cNvPr>
          <p:cNvSpPr>
            <a:spLocks noGrp="1"/>
          </p:cNvSpPr>
          <p:nvPr>
            <p:ph type="body" sz="quarter" idx="71" hasCustomPrompt="1"/>
          </p:nvPr>
        </p:nvSpPr>
        <p:spPr>
          <a:xfrm>
            <a:off x="5245061" y="4231701"/>
            <a:ext cx="445280" cy="231988"/>
          </a:xfrm>
        </p:spPr>
        <p:txBody>
          <a:bodyPr>
            <a:normAutofit/>
          </a:bodyPr>
          <a:lstStyle>
            <a:lvl1pPr algn="ctr">
              <a:defRPr sz="1000" b="1"/>
            </a:lvl1pPr>
            <a:lvl4pPr>
              <a:defRPr sz="1000"/>
            </a:lvl4pPr>
          </a:lstStyle>
          <a:p>
            <a:pPr lvl="0"/>
            <a:r>
              <a:rPr lang="nl-BE"/>
              <a:t>nov</a:t>
            </a:r>
          </a:p>
        </p:txBody>
      </p:sp>
      <p:sp>
        <p:nvSpPr>
          <p:cNvPr id="75" name="Tijdelijke aanduiding voor tekst 38">
            <a:extLst>
              <a:ext uri="{FF2B5EF4-FFF2-40B4-BE49-F238E27FC236}">
                <a16:creationId xmlns:a16="http://schemas.microsoft.com/office/drawing/2014/main" id="{8BE915FA-1E68-4A62-8DCB-236AF25F895B}"/>
              </a:ext>
            </a:extLst>
          </p:cNvPr>
          <p:cNvSpPr>
            <a:spLocks noGrp="1"/>
          </p:cNvSpPr>
          <p:nvPr>
            <p:ph type="body" sz="quarter" idx="72" hasCustomPrompt="1"/>
          </p:nvPr>
        </p:nvSpPr>
        <p:spPr>
          <a:xfrm>
            <a:off x="5744098" y="4231701"/>
            <a:ext cx="445280" cy="231988"/>
          </a:xfrm>
        </p:spPr>
        <p:txBody>
          <a:bodyPr>
            <a:normAutofit/>
          </a:bodyPr>
          <a:lstStyle>
            <a:lvl1pPr algn="ctr">
              <a:defRPr sz="1000" b="1"/>
            </a:lvl1pPr>
            <a:lvl4pPr>
              <a:defRPr sz="1000"/>
            </a:lvl4pPr>
          </a:lstStyle>
          <a:p>
            <a:pPr lvl="0"/>
            <a:r>
              <a:rPr lang="nl-BE"/>
              <a:t>dec</a:t>
            </a:r>
          </a:p>
        </p:txBody>
      </p:sp>
      <p:sp>
        <p:nvSpPr>
          <p:cNvPr id="76" name="Tijdelijke aanduiding voor tekst 38">
            <a:extLst>
              <a:ext uri="{FF2B5EF4-FFF2-40B4-BE49-F238E27FC236}">
                <a16:creationId xmlns:a16="http://schemas.microsoft.com/office/drawing/2014/main" id="{CD9518E9-B08F-4048-A5A7-A3FB24568D12}"/>
              </a:ext>
            </a:extLst>
          </p:cNvPr>
          <p:cNvSpPr>
            <a:spLocks noGrp="1"/>
          </p:cNvSpPr>
          <p:nvPr>
            <p:ph type="body" sz="quarter" idx="73" hasCustomPrompt="1"/>
          </p:nvPr>
        </p:nvSpPr>
        <p:spPr>
          <a:xfrm>
            <a:off x="6243135" y="4231701"/>
            <a:ext cx="445280" cy="231988"/>
          </a:xfrm>
        </p:spPr>
        <p:txBody>
          <a:bodyPr>
            <a:normAutofit/>
          </a:bodyPr>
          <a:lstStyle>
            <a:lvl1pPr algn="ctr">
              <a:defRPr sz="1000" b="1"/>
            </a:lvl1pPr>
            <a:lvl4pPr>
              <a:defRPr sz="1000"/>
            </a:lvl4pPr>
          </a:lstStyle>
          <a:p>
            <a:pPr lvl="0"/>
            <a:r>
              <a:rPr lang="nl-BE"/>
              <a:t>jan</a:t>
            </a:r>
          </a:p>
        </p:txBody>
      </p:sp>
      <p:sp>
        <p:nvSpPr>
          <p:cNvPr id="77" name="Tijdelijke aanduiding voor tekst 38">
            <a:extLst>
              <a:ext uri="{FF2B5EF4-FFF2-40B4-BE49-F238E27FC236}">
                <a16:creationId xmlns:a16="http://schemas.microsoft.com/office/drawing/2014/main" id="{B783AE82-9304-4D97-9641-7877BA1B7155}"/>
              </a:ext>
            </a:extLst>
          </p:cNvPr>
          <p:cNvSpPr>
            <a:spLocks noGrp="1"/>
          </p:cNvSpPr>
          <p:nvPr>
            <p:ph type="body" sz="quarter" idx="74" hasCustomPrompt="1"/>
          </p:nvPr>
        </p:nvSpPr>
        <p:spPr>
          <a:xfrm>
            <a:off x="6742172" y="4231701"/>
            <a:ext cx="445280" cy="231988"/>
          </a:xfrm>
        </p:spPr>
        <p:txBody>
          <a:bodyPr>
            <a:normAutofit/>
          </a:bodyPr>
          <a:lstStyle>
            <a:lvl1pPr algn="ctr">
              <a:defRPr sz="1000" b="1"/>
            </a:lvl1pPr>
            <a:lvl4pPr>
              <a:defRPr sz="1000"/>
            </a:lvl4pPr>
          </a:lstStyle>
          <a:p>
            <a:pPr lvl="0"/>
            <a:r>
              <a:rPr lang="nl-BE"/>
              <a:t>feb</a:t>
            </a:r>
          </a:p>
        </p:txBody>
      </p:sp>
      <p:sp>
        <p:nvSpPr>
          <p:cNvPr id="78" name="Tijdelijke aanduiding voor tekst 38">
            <a:extLst>
              <a:ext uri="{FF2B5EF4-FFF2-40B4-BE49-F238E27FC236}">
                <a16:creationId xmlns:a16="http://schemas.microsoft.com/office/drawing/2014/main" id="{7DB650D2-ABA6-4D0C-A436-EBEB22057410}"/>
              </a:ext>
            </a:extLst>
          </p:cNvPr>
          <p:cNvSpPr>
            <a:spLocks noGrp="1"/>
          </p:cNvSpPr>
          <p:nvPr>
            <p:ph type="body" sz="quarter" idx="75" hasCustomPrompt="1"/>
          </p:nvPr>
        </p:nvSpPr>
        <p:spPr>
          <a:xfrm>
            <a:off x="7241209" y="4231701"/>
            <a:ext cx="445280" cy="231988"/>
          </a:xfrm>
        </p:spPr>
        <p:txBody>
          <a:bodyPr>
            <a:normAutofit/>
          </a:bodyPr>
          <a:lstStyle>
            <a:lvl1pPr algn="ctr">
              <a:defRPr sz="1000" b="1"/>
            </a:lvl1pPr>
            <a:lvl4pPr>
              <a:defRPr sz="1000"/>
            </a:lvl4pPr>
          </a:lstStyle>
          <a:p>
            <a:pPr lvl="0"/>
            <a:r>
              <a:rPr lang="nl-BE"/>
              <a:t>mrt</a:t>
            </a:r>
          </a:p>
        </p:txBody>
      </p:sp>
      <p:sp>
        <p:nvSpPr>
          <p:cNvPr id="79" name="Tijdelijke aanduiding voor tekst 38">
            <a:extLst>
              <a:ext uri="{FF2B5EF4-FFF2-40B4-BE49-F238E27FC236}">
                <a16:creationId xmlns:a16="http://schemas.microsoft.com/office/drawing/2014/main" id="{9AF9C4A8-9B3F-476A-95A5-4E522EEF2504}"/>
              </a:ext>
            </a:extLst>
          </p:cNvPr>
          <p:cNvSpPr>
            <a:spLocks noGrp="1"/>
          </p:cNvSpPr>
          <p:nvPr>
            <p:ph type="body" sz="quarter" idx="76" hasCustomPrompt="1"/>
          </p:nvPr>
        </p:nvSpPr>
        <p:spPr>
          <a:xfrm>
            <a:off x="7740246" y="4231701"/>
            <a:ext cx="445280" cy="231988"/>
          </a:xfrm>
        </p:spPr>
        <p:txBody>
          <a:bodyPr>
            <a:normAutofit/>
          </a:bodyPr>
          <a:lstStyle>
            <a:lvl1pPr algn="ctr">
              <a:defRPr sz="1000" b="1"/>
            </a:lvl1pPr>
            <a:lvl4pPr>
              <a:defRPr sz="1000"/>
            </a:lvl4pPr>
          </a:lstStyle>
          <a:p>
            <a:pPr lvl="0"/>
            <a:r>
              <a:rPr lang="nl-BE"/>
              <a:t>apr</a:t>
            </a:r>
          </a:p>
        </p:txBody>
      </p:sp>
      <p:sp>
        <p:nvSpPr>
          <p:cNvPr id="80" name="Tijdelijke aanduiding voor tekst 38">
            <a:extLst>
              <a:ext uri="{FF2B5EF4-FFF2-40B4-BE49-F238E27FC236}">
                <a16:creationId xmlns:a16="http://schemas.microsoft.com/office/drawing/2014/main" id="{A798A2B0-846C-4ADB-9381-3AD6F967EFEB}"/>
              </a:ext>
            </a:extLst>
          </p:cNvPr>
          <p:cNvSpPr>
            <a:spLocks noGrp="1"/>
          </p:cNvSpPr>
          <p:nvPr>
            <p:ph type="body" sz="quarter" idx="77" hasCustomPrompt="1"/>
          </p:nvPr>
        </p:nvSpPr>
        <p:spPr>
          <a:xfrm>
            <a:off x="8239283" y="4231701"/>
            <a:ext cx="445280" cy="231988"/>
          </a:xfrm>
        </p:spPr>
        <p:txBody>
          <a:bodyPr>
            <a:normAutofit/>
          </a:bodyPr>
          <a:lstStyle>
            <a:lvl1pPr algn="ctr">
              <a:defRPr sz="1000" b="1"/>
            </a:lvl1pPr>
            <a:lvl4pPr>
              <a:defRPr sz="1000"/>
            </a:lvl4pPr>
          </a:lstStyle>
          <a:p>
            <a:pPr lvl="0"/>
            <a:r>
              <a:rPr lang="nl-BE"/>
              <a:t>mei</a:t>
            </a:r>
          </a:p>
        </p:txBody>
      </p:sp>
      <p:sp>
        <p:nvSpPr>
          <p:cNvPr id="81" name="Tijdelijke aanduiding voor tekst 38">
            <a:extLst>
              <a:ext uri="{FF2B5EF4-FFF2-40B4-BE49-F238E27FC236}">
                <a16:creationId xmlns:a16="http://schemas.microsoft.com/office/drawing/2014/main" id="{13E03CAB-FE4B-4F41-9A1F-5A281CF7702D}"/>
              </a:ext>
            </a:extLst>
          </p:cNvPr>
          <p:cNvSpPr>
            <a:spLocks noGrp="1"/>
          </p:cNvSpPr>
          <p:nvPr>
            <p:ph type="body" sz="quarter" idx="78" hasCustomPrompt="1"/>
          </p:nvPr>
        </p:nvSpPr>
        <p:spPr>
          <a:xfrm>
            <a:off x="8738320" y="4231701"/>
            <a:ext cx="445280" cy="231988"/>
          </a:xfrm>
        </p:spPr>
        <p:txBody>
          <a:bodyPr>
            <a:normAutofit/>
          </a:bodyPr>
          <a:lstStyle>
            <a:lvl1pPr algn="ctr">
              <a:defRPr sz="1000" b="1"/>
            </a:lvl1pPr>
            <a:lvl4pPr>
              <a:defRPr sz="1000"/>
            </a:lvl4pPr>
          </a:lstStyle>
          <a:p>
            <a:pPr lvl="0"/>
            <a:r>
              <a:rPr lang="nl-BE"/>
              <a:t>jun</a:t>
            </a:r>
          </a:p>
        </p:txBody>
      </p:sp>
      <p:sp>
        <p:nvSpPr>
          <p:cNvPr id="82" name="Tijdelijke aanduiding voor tekst 38">
            <a:extLst>
              <a:ext uri="{FF2B5EF4-FFF2-40B4-BE49-F238E27FC236}">
                <a16:creationId xmlns:a16="http://schemas.microsoft.com/office/drawing/2014/main" id="{1C528E84-C793-4F93-9189-DACCC821773A}"/>
              </a:ext>
            </a:extLst>
          </p:cNvPr>
          <p:cNvSpPr>
            <a:spLocks noGrp="1"/>
          </p:cNvSpPr>
          <p:nvPr>
            <p:ph type="body" sz="quarter" idx="79" hasCustomPrompt="1"/>
          </p:nvPr>
        </p:nvSpPr>
        <p:spPr>
          <a:xfrm>
            <a:off x="9237357" y="4231701"/>
            <a:ext cx="445280" cy="231988"/>
          </a:xfrm>
        </p:spPr>
        <p:txBody>
          <a:bodyPr>
            <a:normAutofit/>
          </a:bodyPr>
          <a:lstStyle>
            <a:lvl1pPr algn="ctr">
              <a:defRPr sz="1000" b="1"/>
            </a:lvl1pPr>
            <a:lvl4pPr>
              <a:defRPr sz="1000"/>
            </a:lvl4pPr>
          </a:lstStyle>
          <a:p>
            <a:pPr lvl="0"/>
            <a:r>
              <a:rPr lang="nl-BE"/>
              <a:t>jul</a:t>
            </a:r>
          </a:p>
        </p:txBody>
      </p:sp>
      <p:sp>
        <p:nvSpPr>
          <p:cNvPr id="83" name="Tijdelijke aanduiding voor tekst 38">
            <a:extLst>
              <a:ext uri="{FF2B5EF4-FFF2-40B4-BE49-F238E27FC236}">
                <a16:creationId xmlns:a16="http://schemas.microsoft.com/office/drawing/2014/main" id="{DF0910A1-C04A-4E5D-868D-5C3CBA977C6C}"/>
              </a:ext>
            </a:extLst>
          </p:cNvPr>
          <p:cNvSpPr>
            <a:spLocks noGrp="1"/>
          </p:cNvSpPr>
          <p:nvPr>
            <p:ph type="body" sz="quarter" idx="80" hasCustomPrompt="1"/>
          </p:nvPr>
        </p:nvSpPr>
        <p:spPr>
          <a:xfrm>
            <a:off x="9736394" y="4231701"/>
            <a:ext cx="445280" cy="231988"/>
          </a:xfrm>
        </p:spPr>
        <p:txBody>
          <a:bodyPr>
            <a:normAutofit/>
          </a:bodyPr>
          <a:lstStyle>
            <a:lvl1pPr algn="ctr">
              <a:defRPr sz="1000" b="1"/>
            </a:lvl1pPr>
            <a:lvl4pPr>
              <a:defRPr sz="1000"/>
            </a:lvl4pPr>
          </a:lstStyle>
          <a:p>
            <a:pPr lvl="0"/>
            <a:r>
              <a:rPr lang="nl-BE"/>
              <a:t>aug</a:t>
            </a:r>
          </a:p>
        </p:txBody>
      </p:sp>
      <p:sp>
        <p:nvSpPr>
          <p:cNvPr id="84" name="Tijdelijke aanduiding voor tekst 38">
            <a:extLst>
              <a:ext uri="{FF2B5EF4-FFF2-40B4-BE49-F238E27FC236}">
                <a16:creationId xmlns:a16="http://schemas.microsoft.com/office/drawing/2014/main" id="{7F79CA68-1B19-4CE2-BF1A-F2473B5B981C}"/>
              </a:ext>
            </a:extLst>
          </p:cNvPr>
          <p:cNvSpPr>
            <a:spLocks noGrp="1"/>
          </p:cNvSpPr>
          <p:nvPr>
            <p:ph type="body" sz="quarter" idx="81" hasCustomPrompt="1"/>
          </p:nvPr>
        </p:nvSpPr>
        <p:spPr>
          <a:xfrm>
            <a:off x="10235431" y="4231701"/>
            <a:ext cx="445280" cy="231988"/>
          </a:xfrm>
        </p:spPr>
        <p:txBody>
          <a:bodyPr>
            <a:normAutofit/>
          </a:bodyPr>
          <a:lstStyle>
            <a:lvl1pPr algn="ctr">
              <a:defRPr sz="1000" b="1"/>
            </a:lvl1pPr>
            <a:lvl4pPr>
              <a:defRPr sz="1000"/>
            </a:lvl4pPr>
          </a:lstStyle>
          <a:p>
            <a:pPr lvl="0"/>
            <a:r>
              <a:rPr lang="nl-BE"/>
              <a:t>sep</a:t>
            </a:r>
          </a:p>
        </p:txBody>
      </p:sp>
      <p:sp>
        <p:nvSpPr>
          <p:cNvPr id="85" name="Tijdelijke aanduiding voor tekst 38">
            <a:extLst>
              <a:ext uri="{FF2B5EF4-FFF2-40B4-BE49-F238E27FC236}">
                <a16:creationId xmlns:a16="http://schemas.microsoft.com/office/drawing/2014/main" id="{C1D1927D-7780-49BB-8C4A-8E4B20F3F1AE}"/>
              </a:ext>
            </a:extLst>
          </p:cNvPr>
          <p:cNvSpPr>
            <a:spLocks noGrp="1"/>
          </p:cNvSpPr>
          <p:nvPr>
            <p:ph type="body" sz="quarter" idx="82" hasCustomPrompt="1"/>
          </p:nvPr>
        </p:nvSpPr>
        <p:spPr>
          <a:xfrm>
            <a:off x="10734468" y="4231701"/>
            <a:ext cx="445280" cy="231988"/>
          </a:xfrm>
        </p:spPr>
        <p:txBody>
          <a:bodyPr>
            <a:normAutofit/>
          </a:bodyPr>
          <a:lstStyle>
            <a:lvl1pPr algn="ctr">
              <a:defRPr sz="1000" b="1"/>
            </a:lvl1pPr>
            <a:lvl4pPr>
              <a:defRPr sz="1000"/>
            </a:lvl4pPr>
          </a:lstStyle>
          <a:p>
            <a:pPr lvl="0"/>
            <a:r>
              <a:rPr lang="nl-BE"/>
              <a:t>okt</a:t>
            </a:r>
          </a:p>
        </p:txBody>
      </p:sp>
      <p:sp>
        <p:nvSpPr>
          <p:cNvPr id="86" name="Tijdelijke aanduiding voor tekst 38">
            <a:extLst>
              <a:ext uri="{FF2B5EF4-FFF2-40B4-BE49-F238E27FC236}">
                <a16:creationId xmlns:a16="http://schemas.microsoft.com/office/drawing/2014/main" id="{9BB1EF70-957E-441E-9C69-53308BAD24CA}"/>
              </a:ext>
            </a:extLst>
          </p:cNvPr>
          <p:cNvSpPr>
            <a:spLocks noGrp="1"/>
          </p:cNvSpPr>
          <p:nvPr>
            <p:ph type="body" sz="quarter" idx="83" hasCustomPrompt="1"/>
          </p:nvPr>
        </p:nvSpPr>
        <p:spPr>
          <a:xfrm>
            <a:off x="11233505" y="4231701"/>
            <a:ext cx="445280" cy="231988"/>
          </a:xfrm>
        </p:spPr>
        <p:txBody>
          <a:bodyPr>
            <a:normAutofit/>
          </a:bodyPr>
          <a:lstStyle>
            <a:lvl1pPr algn="ctr">
              <a:defRPr sz="1000" b="1"/>
            </a:lvl1pPr>
            <a:lvl4pPr>
              <a:defRPr sz="1000"/>
            </a:lvl4pPr>
          </a:lstStyle>
          <a:p>
            <a:pPr lvl="0"/>
            <a:r>
              <a:rPr lang="nl-BE"/>
              <a:t>nov</a:t>
            </a:r>
          </a:p>
        </p:txBody>
      </p:sp>
      <p:sp>
        <p:nvSpPr>
          <p:cNvPr id="88" name="Tijdelijke aanduiding voor tekst 38">
            <a:extLst>
              <a:ext uri="{FF2B5EF4-FFF2-40B4-BE49-F238E27FC236}">
                <a16:creationId xmlns:a16="http://schemas.microsoft.com/office/drawing/2014/main" id="{5377F123-0E3C-4A3C-8BB5-4FFC91836089}"/>
              </a:ext>
            </a:extLst>
          </p:cNvPr>
          <p:cNvSpPr>
            <a:spLocks noGrp="1"/>
          </p:cNvSpPr>
          <p:nvPr>
            <p:ph type="body" sz="quarter" idx="84" hasCustomPrompt="1"/>
          </p:nvPr>
        </p:nvSpPr>
        <p:spPr>
          <a:xfrm>
            <a:off x="11732542" y="4231701"/>
            <a:ext cx="445280" cy="231988"/>
          </a:xfrm>
        </p:spPr>
        <p:txBody>
          <a:bodyPr>
            <a:normAutofit/>
          </a:bodyPr>
          <a:lstStyle>
            <a:lvl1pPr algn="ctr">
              <a:defRPr sz="1000" b="1"/>
            </a:lvl1pPr>
            <a:lvl4pPr>
              <a:defRPr sz="1000"/>
            </a:lvl4pPr>
          </a:lstStyle>
          <a:p>
            <a:pPr lvl="0"/>
            <a:r>
              <a:rPr lang="nl-BE"/>
              <a:t>dec</a:t>
            </a:r>
          </a:p>
        </p:txBody>
      </p:sp>
      <p:cxnSp>
        <p:nvCxnSpPr>
          <p:cNvPr id="90" name="Rechte verbindingslijn met pijl 89">
            <a:extLst>
              <a:ext uri="{FF2B5EF4-FFF2-40B4-BE49-F238E27FC236}">
                <a16:creationId xmlns:a16="http://schemas.microsoft.com/office/drawing/2014/main" id="{AB50AF45-24E9-4EB5-9097-17DEABF08CEF}"/>
              </a:ext>
            </a:extLst>
          </p:cNvPr>
          <p:cNvCxnSpPr>
            <a:cxnSpLocks/>
          </p:cNvCxnSpPr>
          <p:nvPr userDrawn="1"/>
        </p:nvCxnSpPr>
        <p:spPr>
          <a:xfrm>
            <a:off x="275957" y="4678322"/>
            <a:ext cx="11916043" cy="3600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93" name="Tijdelijke aanduiding voor tekst 92">
            <a:extLst>
              <a:ext uri="{FF2B5EF4-FFF2-40B4-BE49-F238E27FC236}">
                <a16:creationId xmlns:a16="http://schemas.microsoft.com/office/drawing/2014/main" id="{11533602-0534-4EE4-86B2-2D6AC0264F2D}"/>
              </a:ext>
            </a:extLst>
          </p:cNvPr>
          <p:cNvSpPr>
            <a:spLocks noGrp="1"/>
          </p:cNvSpPr>
          <p:nvPr>
            <p:ph type="body" sz="quarter" idx="85" hasCustomPrompt="1"/>
          </p:nvPr>
        </p:nvSpPr>
        <p:spPr>
          <a:xfrm>
            <a:off x="249605" y="4916033"/>
            <a:ext cx="944049" cy="352425"/>
          </a:xfrm>
        </p:spPr>
        <p:txBody>
          <a:bodyPr>
            <a:noAutofit/>
          </a:bodyPr>
          <a:lstStyle>
            <a:lvl1pPr algn="ctr">
              <a:defRPr sz="2000"/>
            </a:lvl1pPr>
          </a:lstStyle>
          <a:p>
            <a:pPr lvl="0"/>
            <a:r>
              <a:rPr lang="nl-BE"/>
              <a:t>jaar</a:t>
            </a:r>
          </a:p>
        </p:txBody>
      </p:sp>
      <p:sp>
        <p:nvSpPr>
          <p:cNvPr id="94" name="Tijdelijke aanduiding voor tekst 92">
            <a:extLst>
              <a:ext uri="{FF2B5EF4-FFF2-40B4-BE49-F238E27FC236}">
                <a16:creationId xmlns:a16="http://schemas.microsoft.com/office/drawing/2014/main" id="{B8C88B26-3701-406C-BCB4-1DAF260FEB9C}"/>
              </a:ext>
            </a:extLst>
          </p:cNvPr>
          <p:cNvSpPr>
            <a:spLocks noGrp="1"/>
          </p:cNvSpPr>
          <p:nvPr>
            <p:ph type="body" sz="quarter" idx="86" hasCustomPrompt="1"/>
          </p:nvPr>
        </p:nvSpPr>
        <p:spPr>
          <a:xfrm>
            <a:off x="6237656" y="4913774"/>
            <a:ext cx="944049" cy="352425"/>
          </a:xfrm>
        </p:spPr>
        <p:txBody>
          <a:bodyPr>
            <a:noAutofit/>
          </a:bodyPr>
          <a:lstStyle>
            <a:lvl1pPr algn="ctr">
              <a:defRPr sz="2000"/>
            </a:lvl1pPr>
          </a:lstStyle>
          <a:p>
            <a:pPr lvl="0"/>
            <a:r>
              <a:rPr lang="nl-BE"/>
              <a:t>jaar</a:t>
            </a:r>
          </a:p>
        </p:txBody>
      </p:sp>
      <p:grpSp>
        <p:nvGrpSpPr>
          <p:cNvPr id="95" name="Groep 94" title="Maandlijnen van tijdlijn">
            <a:extLst>
              <a:ext uri="{FF2B5EF4-FFF2-40B4-BE49-F238E27FC236}">
                <a16:creationId xmlns:a16="http://schemas.microsoft.com/office/drawing/2014/main" id="{A7CAADC8-904F-48EA-8453-9468E91D6AF6}"/>
              </a:ext>
            </a:extLst>
          </p:cNvPr>
          <p:cNvGrpSpPr/>
          <p:nvPr userDrawn="1"/>
        </p:nvGrpSpPr>
        <p:grpSpPr>
          <a:xfrm>
            <a:off x="477331" y="4596484"/>
            <a:ext cx="11438712" cy="181635"/>
            <a:chOff x="620712" y="3799174"/>
            <a:chExt cx="10856346" cy="154901"/>
          </a:xfrm>
        </p:grpSpPr>
        <p:cxnSp>
          <p:nvCxnSpPr>
            <p:cNvPr id="96" name="Rechte verbindingslijn 95">
              <a:extLst>
                <a:ext uri="{FF2B5EF4-FFF2-40B4-BE49-F238E27FC236}">
                  <a16:creationId xmlns:a16="http://schemas.microsoft.com/office/drawing/2014/main" id="{8BDE45B7-8119-49E6-B212-451B8402F84E}"/>
                </a:ext>
              </a:extLst>
            </p:cNvPr>
            <p:cNvCxnSpPr/>
            <p:nvPr/>
          </p:nvCxnSpPr>
          <p:spPr>
            <a:xfrm>
              <a:off x="620712"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33FF2C69-2473-45CE-A53F-3010E0D03649}"/>
                </a:ext>
              </a:extLst>
            </p:cNvPr>
            <p:cNvCxnSpPr/>
            <p:nvPr/>
          </p:nvCxnSpPr>
          <p:spPr>
            <a:xfrm>
              <a:off x="1092727"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6A4DDD13-968E-4637-9615-D1329CE1F284}"/>
                </a:ext>
              </a:extLst>
            </p:cNvPr>
            <p:cNvCxnSpPr/>
            <p:nvPr/>
          </p:nvCxnSpPr>
          <p:spPr>
            <a:xfrm>
              <a:off x="1564742"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CB399D3A-90B7-4D0D-9FC4-A64299BC00B4}"/>
                </a:ext>
              </a:extLst>
            </p:cNvPr>
            <p:cNvCxnSpPr/>
            <p:nvPr/>
          </p:nvCxnSpPr>
          <p:spPr>
            <a:xfrm>
              <a:off x="2036757"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77043B2D-A206-4FB9-B7F8-EDA7594C2531}"/>
                </a:ext>
              </a:extLst>
            </p:cNvPr>
            <p:cNvCxnSpPr/>
            <p:nvPr/>
          </p:nvCxnSpPr>
          <p:spPr>
            <a:xfrm>
              <a:off x="2508772"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D5C65EAC-6808-4A59-8D69-1EA1FB50C306}"/>
                </a:ext>
              </a:extLst>
            </p:cNvPr>
            <p:cNvCxnSpPr/>
            <p:nvPr/>
          </p:nvCxnSpPr>
          <p:spPr>
            <a:xfrm>
              <a:off x="2980787"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A8F8BB0E-271F-4EC8-8EED-9896E45486CB}"/>
                </a:ext>
              </a:extLst>
            </p:cNvPr>
            <p:cNvCxnSpPr/>
            <p:nvPr/>
          </p:nvCxnSpPr>
          <p:spPr>
            <a:xfrm>
              <a:off x="3452802"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E63036B4-5878-44BC-AC6D-875BC4CD0284}"/>
                </a:ext>
              </a:extLst>
            </p:cNvPr>
            <p:cNvCxnSpPr/>
            <p:nvPr/>
          </p:nvCxnSpPr>
          <p:spPr>
            <a:xfrm>
              <a:off x="3924817"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14CABA9C-F6A9-402D-85FF-5A6126451078}"/>
                </a:ext>
              </a:extLst>
            </p:cNvPr>
            <p:cNvCxnSpPr/>
            <p:nvPr/>
          </p:nvCxnSpPr>
          <p:spPr>
            <a:xfrm>
              <a:off x="4396832"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10A8BF00-F3DC-4AEF-A36C-6591C12A915E}"/>
                </a:ext>
              </a:extLst>
            </p:cNvPr>
            <p:cNvCxnSpPr/>
            <p:nvPr/>
          </p:nvCxnSpPr>
          <p:spPr>
            <a:xfrm>
              <a:off x="4868847"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4F117B4E-1E52-440A-B7F6-B778345F6584}"/>
                </a:ext>
              </a:extLst>
            </p:cNvPr>
            <p:cNvCxnSpPr/>
            <p:nvPr/>
          </p:nvCxnSpPr>
          <p:spPr>
            <a:xfrm>
              <a:off x="5340862"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924057D0-7B23-49D6-9608-E6F16D96D622}"/>
                </a:ext>
              </a:extLst>
            </p:cNvPr>
            <p:cNvCxnSpPr/>
            <p:nvPr/>
          </p:nvCxnSpPr>
          <p:spPr>
            <a:xfrm>
              <a:off x="5812877" y="3799174"/>
              <a:ext cx="1" cy="154901"/>
            </a:xfrm>
            <a:prstGeom prst="line">
              <a:avLst/>
            </a:prstGeom>
            <a:ln>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2E6DC1B6-45B8-4408-AB37-273905DA3647}"/>
                </a:ext>
              </a:extLst>
            </p:cNvPr>
            <p:cNvCxnSpPr/>
            <p:nvPr/>
          </p:nvCxnSpPr>
          <p:spPr>
            <a:xfrm>
              <a:off x="6284892"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A8E302AF-114F-47C1-95C9-5D335462DF34}"/>
                </a:ext>
              </a:extLst>
            </p:cNvPr>
            <p:cNvCxnSpPr/>
            <p:nvPr/>
          </p:nvCxnSpPr>
          <p:spPr>
            <a:xfrm>
              <a:off x="6756907"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EE00CBE2-9115-4A97-95B7-319CCD3AF686}"/>
                </a:ext>
              </a:extLst>
            </p:cNvPr>
            <p:cNvCxnSpPr/>
            <p:nvPr/>
          </p:nvCxnSpPr>
          <p:spPr>
            <a:xfrm>
              <a:off x="7228922"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A63A34B4-26C7-4C37-B923-7AA522FF311D}"/>
                </a:ext>
              </a:extLst>
            </p:cNvPr>
            <p:cNvCxnSpPr/>
            <p:nvPr/>
          </p:nvCxnSpPr>
          <p:spPr>
            <a:xfrm>
              <a:off x="7700937"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4035CFDE-E465-4E07-9D9A-51F3FB1C3BCD}"/>
                </a:ext>
              </a:extLst>
            </p:cNvPr>
            <p:cNvCxnSpPr/>
            <p:nvPr/>
          </p:nvCxnSpPr>
          <p:spPr>
            <a:xfrm>
              <a:off x="8172952"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DE698563-4D7B-493A-BD5E-621D743785EE}"/>
                </a:ext>
              </a:extLst>
            </p:cNvPr>
            <p:cNvCxnSpPr/>
            <p:nvPr/>
          </p:nvCxnSpPr>
          <p:spPr>
            <a:xfrm>
              <a:off x="8644967"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F6F15F0A-55D9-4D68-A223-A6886DC6E7DE}"/>
                </a:ext>
              </a:extLst>
            </p:cNvPr>
            <p:cNvCxnSpPr/>
            <p:nvPr/>
          </p:nvCxnSpPr>
          <p:spPr>
            <a:xfrm>
              <a:off x="9116982"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F82399A-1631-41CB-9BBC-B611EBF61D98}"/>
                </a:ext>
              </a:extLst>
            </p:cNvPr>
            <p:cNvCxnSpPr/>
            <p:nvPr/>
          </p:nvCxnSpPr>
          <p:spPr>
            <a:xfrm>
              <a:off x="9588997"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79E3E073-51C4-454B-84C7-CF7AB24079BF}"/>
                </a:ext>
              </a:extLst>
            </p:cNvPr>
            <p:cNvCxnSpPr/>
            <p:nvPr/>
          </p:nvCxnSpPr>
          <p:spPr>
            <a:xfrm>
              <a:off x="10061012"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A51A760C-628D-4AD1-B6DC-B3D3825810C7}"/>
                </a:ext>
              </a:extLst>
            </p:cNvPr>
            <p:cNvCxnSpPr/>
            <p:nvPr/>
          </p:nvCxnSpPr>
          <p:spPr>
            <a:xfrm>
              <a:off x="10533027"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AE15CF89-E156-47A3-867F-7956CC69EA97}"/>
                </a:ext>
              </a:extLst>
            </p:cNvPr>
            <p:cNvCxnSpPr/>
            <p:nvPr/>
          </p:nvCxnSpPr>
          <p:spPr>
            <a:xfrm>
              <a:off x="11005042"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C3694648-29A4-449C-8E57-9D5FEC179DAE}"/>
                </a:ext>
              </a:extLst>
            </p:cNvPr>
            <p:cNvCxnSpPr/>
            <p:nvPr/>
          </p:nvCxnSpPr>
          <p:spPr>
            <a:xfrm>
              <a:off x="11477057" y="3799174"/>
              <a:ext cx="1" cy="154901"/>
            </a:xfrm>
            <a:prstGeom prst="line">
              <a:avLst/>
            </a:prstGeom>
            <a:ln w="3175">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121" name="Tijdelijke aanduiding voor tekst 9">
            <a:extLst>
              <a:ext uri="{FF2B5EF4-FFF2-40B4-BE49-F238E27FC236}">
                <a16:creationId xmlns:a16="http://schemas.microsoft.com/office/drawing/2014/main" id="{021ACA3B-4B86-40D2-8567-D04EE3B2C660}"/>
              </a:ext>
            </a:extLst>
          </p:cNvPr>
          <p:cNvSpPr>
            <a:spLocks noGrp="1"/>
          </p:cNvSpPr>
          <p:nvPr>
            <p:ph type="body" sz="quarter" idx="13" hasCustomPrompt="1"/>
          </p:nvPr>
        </p:nvSpPr>
        <p:spPr>
          <a:xfrm>
            <a:off x="838200" y="1241550"/>
            <a:ext cx="10515599" cy="464637"/>
          </a:xfrm>
        </p:spPr>
        <p:txBody>
          <a:bodyPr anchor="ctr"/>
          <a:lstStyle>
            <a:lvl1pPr>
              <a:defRPr sz="2400" b="1" cap="all" baseline="0">
                <a:solidFill>
                  <a:schemeClr val="accent6"/>
                </a:solidFill>
              </a:defRPr>
            </a:lvl1pPr>
          </a:lstStyle>
          <a:p>
            <a:pPr lvl="0"/>
            <a:r>
              <a:rPr lang="nl-BE"/>
              <a:t>TUSSENTITEL</a:t>
            </a:r>
          </a:p>
        </p:txBody>
      </p:sp>
      <p:sp>
        <p:nvSpPr>
          <p:cNvPr id="62" name="Tijdelijke aanduiding voor tekst 3">
            <a:extLst>
              <a:ext uri="{FF2B5EF4-FFF2-40B4-BE49-F238E27FC236}">
                <a16:creationId xmlns:a16="http://schemas.microsoft.com/office/drawing/2014/main" id="{A29ABC88-0EF8-450F-913F-EB585B8B3662}"/>
              </a:ext>
            </a:extLst>
          </p:cNvPr>
          <p:cNvSpPr>
            <a:spLocks noGrp="1"/>
          </p:cNvSpPr>
          <p:nvPr>
            <p:ph type="body" sz="quarter" idx="87" hasCustomPrompt="1"/>
          </p:nvPr>
        </p:nvSpPr>
        <p:spPr>
          <a:xfrm>
            <a:off x="1072476" y="5886089"/>
            <a:ext cx="1793875" cy="561975"/>
          </a:xfrm>
          <a:prstGeom prst="borderCallout1">
            <a:avLst>
              <a:gd name="adj1" fmla="val -9224"/>
              <a:gd name="adj2" fmla="val 50147"/>
              <a:gd name="adj3" fmla="val -178687"/>
              <a:gd name="adj4" fmla="val 50194"/>
            </a:avLst>
          </a:prstGeom>
          <a:solidFill>
            <a:schemeClr val="accent4"/>
          </a:solidFill>
          <a:ln w="25400">
            <a:solidFill>
              <a:schemeClr val="accent4"/>
            </a:solidFill>
            <a:tailEnd type="triangle" w="lg" len="lg"/>
          </a:ln>
        </p:spPr>
        <p:txBody>
          <a:bodyPr tIns="36000" rtlCol="0" anchor="t"/>
          <a:lstStyle>
            <a:lvl1pPr marL="0" indent="0" algn="ctr">
              <a:buNone/>
              <a:defRPr sz="1600">
                <a:solidFill>
                  <a:schemeClr val="bg1"/>
                </a:solidFill>
              </a:defRPr>
            </a:lvl1pPr>
          </a:lstStyle>
          <a:p>
            <a:pPr lvl="0" rtl="0"/>
            <a:r>
              <a:rPr lang="nl-NL" noProof="0"/>
              <a:t>Titel item lijn</a:t>
            </a:r>
          </a:p>
        </p:txBody>
      </p:sp>
      <p:sp>
        <p:nvSpPr>
          <p:cNvPr id="91" name="Tijdelijke aanduiding voor tekst 3">
            <a:extLst>
              <a:ext uri="{FF2B5EF4-FFF2-40B4-BE49-F238E27FC236}">
                <a16:creationId xmlns:a16="http://schemas.microsoft.com/office/drawing/2014/main" id="{980FF19F-4C66-40E4-9BAA-A6D847054D7B}"/>
              </a:ext>
            </a:extLst>
          </p:cNvPr>
          <p:cNvSpPr>
            <a:spLocks noGrp="1"/>
          </p:cNvSpPr>
          <p:nvPr>
            <p:ph type="body" sz="quarter" idx="88" hasCustomPrompt="1"/>
          </p:nvPr>
        </p:nvSpPr>
        <p:spPr>
          <a:xfrm>
            <a:off x="2564405" y="3292819"/>
            <a:ext cx="1793875" cy="561975"/>
          </a:xfrm>
          <a:prstGeom prst="borderCallout1">
            <a:avLst>
              <a:gd name="adj1" fmla="val 109419"/>
              <a:gd name="adj2" fmla="val 49881"/>
              <a:gd name="adj3" fmla="val 164534"/>
              <a:gd name="adj4" fmla="val 49664"/>
            </a:avLst>
          </a:prstGeom>
          <a:solidFill>
            <a:schemeClr val="accent4"/>
          </a:solidFill>
          <a:ln w="25400">
            <a:solidFill>
              <a:schemeClr val="accent4"/>
            </a:solidFill>
            <a:tailEnd type="triangle" w="lg" len="lg"/>
          </a:ln>
        </p:spPr>
        <p:txBody>
          <a:bodyPr tIns="36000" rtlCol="0" anchor="t"/>
          <a:lstStyle>
            <a:lvl1pPr marL="0" indent="0" algn="ctr">
              <a:buNone/>
              <a:defRPr sz="1600">
                <a:solidFill>
                  <a:schemeClr val="bg1"/>
                </a:solidFill>
              </a:defRPr>
            </a:lvl1pPr>
          </a:lstStyle>
          <a:p>
            <a:pPr lvl="0" rtl="0"/>
            <a:r>
              <a:rPr lang="nl-NL" noProof="0"/>
              <a:t>Titel item lijn</a:t>
            </a:r>
          </a:p>
        </p:txBody>
      </p:sp>
      <p:sp>
        <p:nvSpPr>
          <p:cNvPr id="120" name="Tijdelijke aanduiding voor tekst 3">
            <a:extLst>
              <a:ext uri="{FF2B5EF4-FFF2-40B4-BE49-F238E27FC236}">
                <a16:creationId xmlns:a16="http://schemas.microsoft.com/office/drawing/2014/main" id="{7EEEFEA1-DAC9-4EED-AF30-852F5B046843}"/>
              </a:ext>
            </a:extLst>
          </p:cNvPr>
          <p:cNvSpPr>
            <a:spLocks noGrp="1"/>
          </p:cNvSpPr>
          <p:nvPr>
            <p:ph type="body" sz="quarter" idx="90" hasCustomPrompt="1"/>
          </p:nvPr>
        </p:nvSpPr>
        <p:spPr>
          <a:xfrm>
            <a:off x="4061935" y="1977915"/>
            <a:ext cx="1793875" cy="561975"/>
          </a:xfrm>
          <a:prstGeom prst="borderCallout1">
            <a:avLst>
              <a:gd name="adj1" fmla="val 109419"/>
              <a:gd name="adj2" fmla="val 49881"/>
              <a:gd name="adj3" fmla="val 398432"/>
              <a:gd name="adj4" fmla="val 49929"/>
            </a:avLst>
          </a:prstGeom>
          <a:solidFill>
            <a:schemeClr val="accent4"/>
          </a:solidFill>
          <a:ln w="25400">
            <a:solidFill>
              <a:schemeClr val="accent4"/>
            </a:solidFill>
            <a:tailEnd type="triangle" w="lg" len="lg"/>
          </a:ln>
        </p:spPr>
        <p:txBody>
          <a:bodyPr tIns="36000" rtlCol="0" anchor="t"/>
          <a:lstStyle>
            <a:lvl1pPr marL="0" indent="0" algn="ctr">
              <a:buNone/>
              <a:defRPr sz="1600">
                <a:solidFill>
                  <a:schemeClr val="bg1"/>
                </a:solidFill>
              </a:defRPr>
            </a:lvl1pPr>
          </a:lstStyle>
          <a:p>
            <a:pPr lvl="0" rtl="0"/>
            <a:r>
              <a:rPr lang="nl-NL" noProof="0"/>
              <a:t>Titel item lijn</a:t>
            </a:r>
          </a:p>
        </p:txBody>
      </p:sp>
      <p:sp>
        <p:nvSpPr>
          <p:cNvPr id="122" name="Tijdelijke aanduiding voor tekst 3">
            <a:extLst>
              <a:ext uri="{FF2B5EF4-FFF2-40B4-BE49-F238E27FC236}">
                <a16:creationId xmlns:a16="http://schemas.microsoft.com/office/drawing/2014/main" id="{357B9E2D-A6B3-4383-9982-B14737BD23BD}"/>
              </a:ext>
            </a:extLst>
          </p:cNvPr>
          <p:cNvSpPr>
            <a:spLocks noGrp="1"/>
          </p:cNvSpPr>
          <p:nvPr>
            <p:ph type="body" sz="quarter" idx="91" hasCustomPrompt="1"/>
          </p:nvPr>
        </p:nvSpPr>
        <p:spPr>
          <a:xfrm>
            <a:off x="2564404" y="5219460"/>
            <a:ext cx="1793875" cy="561975"/>
          </a:xfrm>
          <a:prstGeom prst="borderCallout1">
            <a:avLst>
              <a:gd name="adj1" fmla="val -9224"/>
              <a:gd name="adj2" fmla="val 50147"/>
              <a:gd name="adj3" fmla="val -59195"/>
              <a:gd name="adj4" fmla="val 50194"/>
            </a:avLst>
          </a:prstGeom>
          <a:solidFill>
            <a:schemeClr val="accent4"/>
          </a:solidFill>
          <a:ln w="25400">
            <a:solidFill>
              <a:schemeClr val="accent4"/>
            </a:solidFill>
            <a:tailEnd type="triangle" w="lg" len="lg"/>
          </a:ln>
        </p:spPr>
        <p:txBody>
          <a:bodyPr tIns="36000" rtlCol="0" anchor="t"/>
          <a:lstStyle>
            <a:lvl1pPr marL="0" indent="0" algn="ctr">
              <a:buNone/>
              <a:defRPr sz="1600">
                <a:solidFill>
                  <a:schemeClr val="bg1"/>
                </a:solidFill>
              </a:defRPr>
            </a:lvl1pPr>
          </a:lstStyle>
          <a:p>
            <a:pPr lvl="0" rtl="0"/>
            <a:r>
              <a:rPr lang="nl-NL" noProof="0"/>
              <a:t>Titel item lijn</a:t>
            </a:r>
          </a:p>
        </p:txBody>
      </p:sp>
    </p:spTree>
    <p:extLst>
      <p:ext uri="{BB962C8B-B14F-4D97-AF65-F5344CB8AC3E}">
        <p14:creationId xmlns:p14="http://schemas.microsoft.com/office/powerpoint/2010/main" val="252271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ppen_01">
    <p:spTree>
      <p:nvGrpSpPr>
        <p:cNvPr id="1" name=""/>
        <p:cNvGrpSpPr/>
        <p:nvPr/>
      </p:nvGrpSpPr>
      <p:grpSpPr>
        <a:xfrm>
          <a:off x="0" y="0"/>
          <a:ext cx="0" cy="0"/>
          <a:chOff x="0" y="0"/>
          <a:chExt cx="0" cy="0"/>
        </a:xfrm>
      </p:grpSpPr>
      <p:pic>
        <p:nvPicPr>
          <p:cNvPr id="10" name="image1.png">
            <a:extLst>
              <a:ext uri="{FF2B5EF4-FFF2-40B4-BE49-F238E27FC236}">
                <a16:creationId xmlns:a16="http://schemas.microsoft.com/office/drawing/2014/main" id="{DB962CC7-22F4-4B97-8F7A-432C84F78205}"/>
              </a:ext>
            </a:extLst>
          </p:cNvPr>
          <p:cNvPicPr/>
          <p:nvPr userDrawn="1"/>
        </p:nvPicPr>
        <p:blipFill>
          <a:blip r:embed="rId2">
            <a:duotone>
              <a:schemeClr val="bg2">
                <a:shade val="45000"/>
                <a:satMod val="135000"/>
              </a:schemeClr>
              <a:prstClr val="white"/>
            </a:duotone>
          </a:blip>
          <a:srcRect l="763" t="1399" r="6439" b="3435"/>
          <a:stretch>
            <a:fillRect/>
          </a:stretch>
        </p:blipFill>
        <p:spPr>
          <a:xfrm>
            <a:off x="1" y="-31018"/>
            <a:ext cx="12191999" cy="6858001"/>
          </a:xfrm>
          <a:prstGeom prst="rect">
            <a:avLst/>
          </a:prstGeom>
          <a:ln w="12700">
            <a:miter lim="400000"/>
          </a:ln>
        </p:spPr>
      </p:pic>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11" name="Titel 1">
            <a:extLst>
              <a:ext uri="{FF2B5EF4-FFF2-40B4-BE49-F238E27FC236}">
                <a16:creationId xmlns:a16="http://schemas.microsoft.com/office/drawing/2014/main" id="{05C4B4E7-29A5-4D21-BAB1-4903AD7D4499}"/>
              </a:ext>
            </a:extLst>
          </p:cNvPr>
          <p:cNvSpPr>
            <a:spLocks noGrp="1"/>
          </p:cNvSpPr>
          <p:nvPr>
            <p:ph type="title" hasCustomPrompt="1"/>
          </p:nvPr>
        </p:nvSpPr>
        <p:spPr>
          <a:xfrm>
            <a:off x="838200" y="365125"/>
            <a:ext cx="10515600" cy="703511"/>
          </a:xfrm>
          <a:prstGeom prst="rect">
            <a:avLst/>
          </a:prstGeom>
        </p:spPr>
        <p:txBody>
          <a:bodyPr/>
          <a:lstStyle>
            <a:lvl1pPr>
              <a:defRPr/>
            </a:lvl1pPr>
          </a:lstStyle>
          <a:p>
            <a:r>
              <a:rPr lang="nl-NL"/>
              <a:t>Hoofdtitel</a:t>
            </a:r>
            <a:endParaRPr lang="nl-BE"/>
          </a:p>
        </p:txBody>
      </p:sp>
      <p:sp>
        <p:nvSpPr>
          <p:cNvPr id="16" name="Tijdelijke aanduiding voor afbeelding 4">
            <a:extLst>
              <a:ext uri="{FF2B5EF4-FFF2-40B4-BE49-F238E27FC236}">
                <a16:creationId xmlns:a16="http://schemas.microsoft.com/office/drawing/2014/main" id="{B8CE9CF7-7108-4FD5-B262-BF0DA45AB0E1}"/>
              </a:ext>
            </a:extLst>
          </p:cNvPr>
          <p:cNvSpPr>
            <a:spLocks noGrp="1"/>
          </p:cNvSpPr>
          <p:nvPr>
            <p:ph type="pic" sz="quarter" idx="10" hasCustomPrompt="1"/>
          </p:nvPr>
        </p:nvSpPr>
        <p:spPr>
          <a:xfrm>
            <a:off x="800274" y="2453016"/>
            <a:ext cx="2410883" cy="2712659"/>
          </a:xfrm>
          <a:ln w="12700">
            <a:no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17" name="Tijdelijke aanduiding voor tekst 12">
            <a:extLst>
              <a:ext uri="{FF2B5EF4-FFF2-40B4-BE49-F238E27FC236}">
                <a16:creationId xmlns:a16="http://schemas.microsoft.com/office/drawing/2014/main" id="{E6C7248D-8CF0-4282-A4F6-037171CC5E75}"/>
              </a:ext>
            </a:extLst>
          </p:cNvPr>
          <p:cNvSpPr>
            <a:spLocks noGrp="1"/>
          </p:cNvSpPr>
          <p:nvPr>
            <p:ph type="body" sz="quarter" idx="13" hasCustomPrompt="1"/>
          </p:nvPr>
        </p:nvSpPr>
        <p:spPr>
          <a:xfrm>
            <a:off x="800274" y="5337124"/>
            <a:ext cx="2410883" cy="730233"/>
          </a:xfrm>
          <a:solidFill>
            <a:schemeClr val="accent1"/>
          </a:solidFill>
        </p:spPr>
        <p:txBody>
          <a:bodyPr>
            <a:normAutofit/>
          </a:bodyPr>
          <a:lstStyle>
            <a:lvl1pPr algn="ctr">
              <a:defRPr sz="1600"/>
            </a:lvl1pPr>
          </a:lstStyle>
          <a:p>
            <a:pPr lvl="0"/>
            <a:r>
              <a:rPr lang="nl-NL"/>
              <a:t>Beschrijving</a:t>
            </a:r>
          </a:p>
        </p:txBody>
      </p:sp>
      <p:sp>
        <p:nvSpPr>
          <p:cNvPr id="18" name="Tijdelijke aanduiding voor tekst 14">
            <a:extLst>
              <a:ext uri="{FF2B5EF4-FFF2-40B4-BE49-F238E27FC236}">
                <a16:creationId xmlns:a16="http://schemas.microsoft.com/office/drawing/2014/main" id="{8423D5C9-344D-4A8C-BEFD-E77AFB4F00C6}"/>
              </a:ext>
            </a:extLst>
          </p:cNvPr>
          <p:cNvSpPr>
            <a:spLocks noGrp="1"/>
          </p:cNvSpPr>
          <p:nvPr>
            <p:ph type="body" sz="quarter" idx="14" hasCustomPrompt="1"/>
          </p:nvPr>
        </p:nvSpPr>
        <p:spPr>
          <a:xfrm>
            <a:off x="800274" y="2020916"/>
            <a:ext cx="2410884" cy="432100"/>
          </a:xfrm>
        </p:spPr>
        <p:txBody>
          <a:bodyPr>
            <a:normAutofit/>
          </a:bodyPr>
          <a:lstStyle>
            <a:lvl1pPr algn="ctr">
              <a:defRPr sz="2000" b="1">
                <a:solidFill>
                  <a:schemeClr val="accent4"/>
                </a:solidFill>
              </a:defRPr>
            </a:lvl1pPr>
            <a:lvl2pPr marL="383990" indent="0">
              <a:buNone/>
              <a:defRPr/>
            </a:lvl2pPr>
          </a:lstStyle>
          <a:p>
            <a:pPr lvl="0"/>
            <a:r>
              <a:rPr lang="nl-NL"/>
              <a:t>Titel</a:t>
            </a:r>
          </a:p>
        </p:txBody>
      </p:sp>
      <p:sp>
        <p:nvSpPr>
          <p:cNvPr id="19" name="Tijdelijke aanduiding voor afbeelding 4">
            <a:extLst>
              <a:ext uri="{FF2B5EF4-FFF2-40B4-BE49-F238E27FC236}">
                <a16:creationId xmlns:a16="http://schemas.microsoft.com/office/drawing/2014/main" id="{E19C59EC-55A7-46F2-9BBA-3CBA70A948CA}"/>
              </a:ext>
            </a:extLst>
          </p:cNvPr>
          <p:cNvSpPr>
            <a:spLocks noGrp="1"/>
          </p:cNvSpPr>
          <p:nvPr>
            <p:ph type="pic" sz="quarter" idx="15" hasCustomPrompt="1"/>
          </p:nvPr>
        </p:nvSpPr>
        <p:spPr>
          <a:xfrm>
            <a:off x="3585874" y="2453016"/>
            <a:ext cx="2410883" cy="2712659"/>
          </a:xfrm>
          <a:ln w="12700" cap="sq">
            <a:noFill/>
            <a:round/>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20" name="Tijdelijke aanduiding voor tekst 12">
            <a:extLst>
              <a:ext uri="{FF2B5EF4-FFF2-40B4-BE49-F238E27FC236}">
                <a16:creationId xmlns:a16="http://schemas.microsoft.com/office/drawing/2014/main" id="{8E50422C-46C0-4060-AE2B-C2875FD9FD22}"/>
              </a:ext>
            </a:extLst>
          </p:cNvPr>
          <p:cNvSpPr>
            <a:spLocks noGrp="1"/>
          </p:cNvSpPr>
          <p:nvPr>
            <p:ph type="body" sz="quarter" idx="16" hasCustomPrompt="1"/>
          </p:nvPr>
        </p:nvSpPr>
        <p:spPr>
          <a:xfrm>
            <a:off x="3585874" y="5337124"/>
            <a:ext cx="2410883" cy="730233"/>
          </a:xfrm>
          <a:solidFill>
            <a:schemeClr val="accent1"/>
          </a:solidFill>
        </p:spPr>
        <p:txBody>
          <a:bodyPr>
            <a:normAutofit/>
          </a:bodyPr>
          <a:lstStyle>
            <a:lvl1pPr algn="ctr">
              <a:defRPr sz="1600"/>
            </a:lvl1pPr>
          </a:lstStyle>
          <a:p>
            <a:pPr lvl="0"/>
            <a:r>
              <a:rPr lang="nl-NL"/>
              <a:t>Beschrijving</a:t>
            </a:r>
          </a:p>
        </p:txBody>
      </p:sp>
      <p:sp>
        <p:nvSpPr>
          <p:cNvPr id="21" name="Tijdelijke aanduiding voor tekst 14">
            <a:extLst>
              <a:ext uri="{FF2B5EF4-FFF2-40B4-BE49-F238E27FC236}">
                <a16:creationId xmlns:a16="http://schemas.microsoft.com/office/drawing/2014/main" id="{97A0DC2F-301A-4571-AC89-D1D43F777DF1}"/>
              </a:ext>
            </a:extLst>
          </p:cNvPr>
          <p:cNvSpPr>
            <a:spLocks noGrp="1"/>
          </p:cNvSpPr>
          <p:nvPr>
            <p:ph type="body" sz="quarter" idx="17" hasCustomPrompt="1"/>
          </p:nvPr>
        </p:nvSpPr>
        <p:spPr>
          <a:xfrm>
            <a:off x="3585874" y="2020916"/>
            <a:ext cx="2410884" cy="432100"/>
          </a:xfrm>
        </p:spPr>
        <p:txBody>
          <a:bodyPr/>
          <a:lstStyle>
            <a:lvl1pPr algn="ctr">
              <a:defRPr sz="2000" b="1">
                <a:solidFill>
                  <a:schemeClr val="accent4"/>
                </a:solidFill>
              </a:defRPr>
            </a:lvl1pPr>
            <a:lvl2pPr marL="383990" indent="0">
              <a:buNone/>
              <a:defRPr/>
            </a:lvl2pPr>
          </a:lstStyle>
          <a:p>
            <a:pPr lvl="0"/>
            <a:r>
              <a:rPr lang="nl-NL"/>
              <a:t>Titel</a:t>
            </a:r>
          </a:p>
        </p:txBody>
      </p:sp>
      <p:sp>
        <p:nvSpPr>
          <p:cNvPr id="22" name="Tijdelijke aanduiding voor afbeelding 4">
            <a:extLst>
              <a:ext uri="{FF2B5EF4-FFF2-40B4-BE49-F238E27FC236}">
                <a16:creationId xmlns:a16="http://schemas.microsoft.com/office/drawing/2014/main" id="{7334CCB8-0687-4DCF-8FC6-27A90E27A084}"/>
              </a:ext>
            </a:extLst>
          </p:cNvPr>
          <p:cNvSpPr>
            <a:spLocks noGrp="1"/>
          </p:cNvSpPr>
          <p:nvPr>
            <p:ph type="pic" sz="quarter" idx="18" hasCustomPrompt="1"/>
          </p:nvPr>
        </p:nvSpPr>
        <p:spPr>
          <a:xfrm>
            <a:off x="6371473" y="2453016"/>
            <a:ext cx="2410883" cy="2712659"/>
          </a:xfrm>
          <a:ln w="12700">
            <a:no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23" name="Tijdelijke aanduiding voor tekst 12">
            <a:extLst>
              <a:ext uri="{FF2B5EF4-FFF2-40B4-BE49-F238E27FC236}">
                <a16:creationId xmlns:a16="http://schemas.microsoft.com/office/drawing/2014/main" id="{534159E6-F05A-447A-AC89-843C29DDC490}"/>
              </a:ext>
            </a:extLst>
          </p:cNvPr>
          <p:cNvSpPr>
            <a:spLocks noGrp="1"/>
          </p:cNvSpPr>
          <p:nvPr>
            <p:ph type="body" sz="quarter" idx="19" hasCustomPrompt="1"/>
          </p:nvPr>
        </p:nvSpPr>
        <p:spPr>
          <a:xfrm>
            <a:off x="6371473" y="5337124"/>
            <a:ext cx="2410883" cy="730233"/>
          </a:xfrm>
          <a:solidFill>
            <a:schemeClr val="accent1"/>
          </a:solidFill>
        </p:spPr>
        <p:txBody>
          <a:bodyPr>
            <a:normAutofit/>
          </a:bodyPr>
          <a:lstStyle>
            <a:lvl1pPr algn="ctr">
              <a:defRPr sz="1600"/>
            </a:lvl1pPr>
          </a:lstStyle>
          <a:p>
            <a:pPr lvl="0"/>
            <a:r>
              <a:rPr lang="nl-NL"/>
              <a:t>Beschrijving</a:t>
            </a:r>
          </a:p>
        </p:txBody>
      </p:sp>
      <p:sp>
        <p:nvSpPr>
          <p:cNvPr id="24" name="Tijdelijke aanduiding voor tekst 14">
            <a:extLst>
              <a:ext uri="{FF2B5EF4-FFF2-40B4-BE49-F238E27FC236}">
                <a16:creationId xmlns:a16="http://schemas.microsoft.com/office/drawing/2014/main" id="{92FFC08C-5508-4AFB-8601-62122951FB8E}"/>
              </a:ext>
            </a:extLst>
          </p:cNvPr>
          <p:cNvSpPr>
            <a:spLocks noGrp="1"/>
          </p:cNvSpPr>
          <p:nvPr>
            <p:ph type="body" sz="quarter" idx="20" hasCustomPrompt="1"/>
          </p:nvPr>
        </p:nvSpPr>
        <p:spPr>
          <a:xfrm>
            <a:off x="6371472" y="2020916"/>
            <a:ext cx="2410884" cy="432100"/>
          </a:xfrm>
        </p:spPr>
        <p:txBody>
          <a:bodyPr/>
          <a:lstStyle>
            <a:lvl1pPr algn="ctr">
              <a:defRPr sz="2000" b="1">
                <a:solidFill>
                  <a:schemeClr val="accent4"/>
                </a:solidFill>
              </a:defRPr>
            </a:lvl1pPr>
            <a:lvl2pPr marL="383990" indent="0">
              <a:buNone/>
              <a:defRPr/>
            </a:lvl2pPr>
          </a:lstStyle>
          <a:p>
            <a:pPr lvl="0"/>
            <a:r>
              <a:rPr lang="nl-NL"/>
              <a:t>Titel</a:t>
            </a:r>
          </a:p>
        </p:txBody>
      </p:sp>
      <p:sp>
        <p:nvSpPr>
          <p:cNvPr id="25" name="Tijdelijke aanduiding voor afbeelding 4">
            <a:extLst>
              <a:ext uri="{FF2B5EF4-FFF2-40B4-BE49-F238E27FC236}">
                <a16:creationId xmlns:a16="http://schemas.microsoft.com/office/drawing/2014/main" id="{73BD6EAF-136F-45CF-BAF7-EE9F1A9D0515}"/>
              </a:ext>
            </a:extLst>
          </p:cNvPr>
          <p:cNvSpPr>
            <a:spLocks noGrp="1"/>
          </p:cNvSpPr>
          <p:nvPr>
            <p:ph type="pic" sz="quarter" idx="21" hasCustomPrompt="1"/>
          </p:nvPr>
        </p:nvSpPr>
        <p:spPr>
          <a:xfrm>
            <a:off x="9157072" y="2453016"/>
            <a:ext cx="2410883" cy="2712659"/>
          </a:xfrm>
          <a:ln w="12700">
            <a:no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26" name="Tijdelijke aanduiding voor tekst 12">
            <a:extLst>
              <a:ext uri="{FF2B5EF4-FFF2-40B4-BE49-F238E27FC236}">
                <a16:creationId xmlns:a16="http://schemas.microsoft.com/office/drawing/2014/main" id="{E4404208-F45F-4F80-B589-1ECB7E401065}"/>
              </a:ext>
            </a:extLst>
          </p:cNvPr>
          <p:cNvSpPr>
            <a:spLocks noGrp="1"/>
          </p:cNvSpPr>
          <p:nvPr>
            <p:ph type="body" sz="quarter" idx="22" hasCustomPrompt="1"/>
          </p:nvPr>
        </p:nvSpPr>
        <p:spPr>
          <a:xfrm>
            <a:off x="9157072" y="5337124"/>
            <a:ext cx="2410883" cy="730233"/>
          </a:xfrm>
          <a:solidFill>
            <a:schemeClr val="accent1"/>
          </a:solidFill>
        </p:spPr>
        <p:txBody>
          <a:bodyPr>
            <a:normAutofit/>
          </a:bodyPr>
          <a:lstStyle>
            <a:lvl1pPr algn="ctr">
              <a:defRPr sz="1600"/>
            </a:lvl1pPr>
          </a:lstStyle>
          <a:p>
            <a:pPr lvl="0"/>
            <a:r>
              <a:rPr lang="nl-NL"/>
              <a:t>Beschrijving</a:t>
            </a:r>
          </a:p>
        </p:txBody>
      </p:sp>
      <p:sp>
        <p:nvSpPr>
          <p:cNvPr id="27" name="Tijdelijke aanduiding voor tekst 14">
            <a:extLst>
              <a:ext uri="{FF2B5EF4-FFF2-40B4-BE49-F238E27FC236}">
                <a16:creationId xmlns:a16="http://schemas.microsoft.com/office/drawing/2014/main" id="{00215735-84C6-4FBB-8E1B-DB9F5787CEC9}"/>
              </a:ext>
            </a:extLst>
          </p:cNvPr>
          <p:cNvSpPr>
            <a:spLocks noGrp="1"/>
          </p:cNvSpPr>
          <p:nvPr>
            <p:ph type="body" sz="quarter" idx="23" hasCustomPrompt="1"/>
          </p:nvPr>
        </p:nvSpPr>
        <p:spPr>
          <a:xfrm>
            <a:off x="9157071" y="2020916"/>
            <a:ext cx="2410884" cy="432100"/>
          </a:xfrm>
        </p:spPr>
        <p:txBody>
          <a:bodyPr/>
          <a:lstStyle>
            <a:lvl1pPr algn="ctr">
              <a:defRPr sz="2000" b="1">
                <a:solidFill>
                  <a:schemeClr val="accent4"/>
                </a:solidFill>
              </a:defRPr>
            </a:lvl1pPr>
            <a:lvl2pPr marL="383990" indent="0">
              <a:buNone/>
              <a:defRPr/>
            </a:lvl2pPr>
          </a:lstStyle>
          <a:p>
            <a:pPr lvl="0"/>
            <a:r>
              <a:rPr lang="nl-NL"/>
              <a:t>Titel</a:t>
            </a:r>
          </a:p>
        </p:txBody>
      </p:sp>
      <p:sp>
        <p:nvSpPr>
          <p:cNvPr id="28" name="Tijdelijke aanduiding voor tekst 9">
            <a:extLst>
              <a:ext uri="{FF2B5EF4-FFF2-40B4-BE49-F238E27FC236}">
                <a16:creationId xmlns:a16="http://schemas.microsoft.com/office/drawing/2014/main" id="{7A2E56C2-3B25-4C18-8EDD-DDE7C0ED537A}"/>
              </a:ext>
            </a:extLst>
          </p:cNvPr>
          <p:cNvSpPr>
            <a:spLocks noGrp="1"/>
          </p:cNvSpPr>
          <p:nvPr>
            <p:ph type="body" sz="quarter" idx="24" hasCustomPrompt="1"/>
          </p:nvPr>
        </p:nvSpPr>
        <p:spPr>
          <a:xfrm>
            <a:off x="838200" y="1241550"/>
            <a:ext cx="10515599" cy="464637"/>
          </a:xfrm>
        </p:spPr>
        <p:txBody>
          <a:bodyPr anchor="ctr"/>
          <a:lstStyle>
            <a:lvl1pPr>
              <a:defRPr sz="2400" b="1" cap="all" baseline="0">
                <a:solidFill>
                  <a:schemeClr val="accent6"/>
                </a:solidFill>
              </a:defRPr>
            </a:lvl1pPr>
          </a:lstStyle>
          <a:p>
            <a:pPr lvl="0"/>
            <a:r>
              <a:rPr lang="nl-BE"/>
              <a:t>TUSSENTITEL</a:t>
            </a:r>
          </a:p>
        </p:txBody>
      </p:sp>
    </p:spTree>
    <p:extLst>
      <p:ext uri="{BB962C8B-B14F-4D97-AF65-F5344CB8AC3E}">
        <p14:creationId xmlns:p14="http://schemas.microsoft.com/office/powerpoint/2010/main" val="63343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02">
    <p:spTree>
      <p:nvGrpSpPr>
        <p:cNvPr id="1" name=""/>
        <p:cNvGrpSpPr/>
        <p:nvPr/>
      </p:nvGrpSpPr>
      <p:grpSpPr>
        <a:xfrm>
          <a:off x="0" y="0"/>
          <a:ext cx="0" cy="0"/>
          <a:chOff x="0" y="0"/>
          <a:chExt cx="0" cy="0"/>
        </a:xfrm>
      </p:grpSpPr>
      <p:sp>
        <p:nvSpPr>
          <p:cNvPr id="13" name="Tijdelijke aanduiding voor afbeelding 4">
            <a:extLst>
              <a:ext uri="{FF2B5EF4-FFF2-40B4-BE49-F238E27FC236}">
                <a16:creationId xmlns:a16="http://schemas.microsoft.com/office/drawing/2014/main" id="{D0070247-31EC-481E-BCD1-E25C913DB94B}"/>
              </a:ext>
            </a:extLst>
          </p:cNvPr>
          <p:cNvSpPr>
            <a:spLocks noGrp="1"/>
          </p:cNvSpPr>
          <p:nvPr>
            <p:ph type="pic" sz="quarter" idx="10" hasCustomPrompt="1"/>
          </p:nvPr>
        </p:nvSpPr>
        <p:spPr>
          <a:xfrm>
            <a:off x="5783855" y="285052"/>
            <a:ext cx="6018828" cy="6275950"/>
          </a:xfrm>
          <a:custGeom>
            <a:avLst/>
            <a:gdLst>
              <a:gd name="connsiteX0" fmla="*/ 0 w 8568000"/>
              <a:gd name="connsiteY0" fmla="*/ 0 h 4698000"/>
              <a:gd name="connsiteX1" fmla="*/ 8568000 w 8568000"/>
              <a:gd name="connsiteY1" fmla="*/ 0 h 4698000"/>
              <a:gd name="connsiteX2" fmla="*/ 8568000 w 8568000"/>
              <a:gd name="connsiteY2" fmla="*/ 4698000 h 4698000"/>
              <a:gd name="connsiteX3" fmla="*/ 0 w 8568000"/>
              <a:gd name="connsiteY3" fmla="*/ 4698000 h 4698000"/>
              <a:gd name="connsiteX4" fmla="*/ 0 w 8568000"/>
              <a:gd name="connsiteY4" fmla="*/ 0 h 4698000"/>
              <a:gd name="connsiteX0" fmla="*/ 4259484 w 8568000"/>
              <a:gd name="connsiteY0" fmla="*/ 0 h 4698000"/>
              <a:gd name="connsiteX1" fmla="*/ 8568000 w 8568000"/>
              <a:gd name="connsiteY1" fmla="*/ 0 h 4698000"/>
              <a:gd name="connsiteX2" fmla="*/ 8568000 w 8568000"/>
              <a:gd name="connsiteY2" fmla="*/ 4698000 h 4698000"/>
              <a:gd name="connsiteX3" fmla="*/ 0 w 8568000"/>
              <a:gd name="connsiteY3" fmla="*/ 4698000 h 4698000"/>
              <a:gd name="connsiteX4" fmla="*/ 4259484 w 8568000"/>
              <a:gd name="connsiteY4" fmla="*/ 0 h 4698000"/>
              <a:gd name="connsiteX0" fmla="*/ 0 w 4308516"/>
              <a:gd name="connsiteY0" fmla="*/ 0 h 4698000"/>
              <a:gd name="connsiteX1" fmla="*/ 4308516 w 4308516"/>
              <a:gd name="connsiteY1" fmla="*/ 0 h 4698000"/>
              <a:gd name="connsiteX2" fmla="*/ 4308516 w 4308516"/>
              <a:gd name="connsiteY2" fmla="*/ 4698000 h 4698000"/>
              <a:gd name="connsiteX3" fmla="*/ 1782501 w 4308516"/>
              <a:gd name="connsiteY3" fmla="*/ 4698000 h 4698000"/>
              <a:gd name="connsiteX4" fmla="*/ 0 w 4308516"/>
              <a:gd name="connsiteY4" fmla="*/ 0 h 4698000"/>
              <a:gd name="connsiteX0" fmla="*/ 0 w 4308516"/>
              <a:gd name="connsiteY0" fmla="*/ 0 h 4698000"/>
              <a:gd name="connsiteX1" fmla="*/ 4308516 w 4308516"/>
              <a:gd name="connsiteY1" fmla="*/ 0 h 4698000"/>
              <a:gd name="connsiteX2" fmla="*/ 4308516 w 4308516"/>
              <a:gd name="connsiteY2" fmla="*/ 4698000 h 4698000"/>
              <a:gd name="connsiteX3" fmla="*/ 1782501 w 4308516"/>
              <a:gd name="connsiteY3" fmla="*/ 4698000 h 4698000"/>
              <a:gd name="connsiteX4" fmla="*/ 0 w 4308516"/>
              <a:gd name="connsiteY4" fmla="*/ 0 h 4698000"/>
              <a:gd name="connsiteX0" fmla="*/ 0 w 4308516"/>
              <a:gd name="connsiteY0" fmla="*/ 0 h 4698000"/>
              <a:gd name="connsiteX1" fmla="*/ 4308516 w 4308516"/>
              <a:gd name="connsiteY1" fmla="*/ 0 h 4698000"/>
              <a:gd name="connsiteX2" fmla="*/ 4308516 w 4308516"/>
              <a:gd name="connsiteY2" fmla="*/ 4698000 h 4698000"/>
              <a:gd name="connsiteX3" fmla="*/ 1827472 w 4308516"/>
              <a:gd name="connsiteY3" fmla="*/ 4608059 h 4698000"/>
              <a:gd name="connsiteX4" fmla="*/ 0 w 4308516"/>
              <a:gd name="connsiteY4" fmla="*/ 0 h 4698000"/>
              <a:gd name="connsiteX0" fmla="*/ 0 w 4308516"/>
              <a:gd name="connsiteY0" fmla="*/ 0 h 4698000"/>
              <a:gd name="connsiteX1" fmla="*/ 4308516 w 4308516"/>
              <a:gd name="connsiteY1" fmla="*/ 0 h 4698000"/>
              <a:gd name="connsiteX2" fmla="*/ 4308516 w 4308516"/>
              <a:gd name="connsiteY2" fmla="*/ 4698000 h 4698000"/>
              <a:gd name="connsiteX3" fmla="*/ 1767511 w 4308516"/>
              <a:gd name="connsiteY3" fmla="*/ 4675514 h 4698000"/>
              <a:gd name="connsiteX4" fmla="*/ 0 w 4308516"/>
              <a:gd name="connsiteY4" fmla="*/ 0 h 4698000"/>
              <a:gd name="connsiteX0" fmla="*/ 0 w 4308516"/>
              <a:gd name="connsiteY0" fmla="*/ 0 h 4698000"/>
              <a:gd name="connsiteX1" fmla="*/ 4308516 w 4308516"/>
              <a:gd name="connsiteY1" fmla="*/ 0 h 4698000"/>
              <a:gd name="connsiteX2" fmla="*/ 4308516 w 4308516"/>
              <a:gd name="connsiteY2" fmla="*/ 4698000 h 4698000"/>
              <a:gd name="connsiteX3" fmla="*/ 1775006 w 4308516"/>
              <a:gd name="connsiteY3" fmla="*/ 4690505 h 4698000"/>
              <a:gd name="connsiteX4" fmla="*/ 0 w 4308516"/>
              <a:gd name="connsiteY4" fmla="*/ 0 h 4698000"/>
              <a:gd name="connsiteX0" fmla="*/ 0 w 4316011"/>
              <a:gd name="connsiteY0" fmla="*/ 7495 h 4698000"/>
              <a:gd name="connsiteX1" fmla="*/ 4316011 w 4316011"/>
              <a:gd name="connsiteY1" fmla="*/ 0 h 4698000"/>
              <a:gd name="connsiteX2" fmla="*/ 4316011 w 4316011"/>
              <a:gd name="connsiteY2" fmla="*/ 4698000 h 4698000"/>
              <a:gd name="connsiteX3" fmla="*/ 1782501 w 4316011"/>
              <a:gd name="connsiteY3" fmla="*/ 4690505 h 4698000"/>
              <a:gd name="connsiteX4" fmla="*/ 0 w 4316011"/>
              <a:gd name="connsiteY4" fmla="*/ 7495 h 4698000"/>
              <a:gd name="connsiteX0" fmla="*/ 0 w 4316011"/>
              <a:gd name="connsiteY0" fmla="*/ 7495 h 4698000"/>
              <a:gd name="connsiteX1" fmla="*/ 4316011 w 4316011"/>
              <a:gd name="connsiteY1" fmla="*/ 0 h 4698000"/>
              <a:gd name="connsiteX2" fmla="*/ 4316011 w 4316011"/>
              <a:gd name="connsiteY2" fmla="*/ 4698000 h 4698000"/>
              <a:gd name="connsiteX3" fmla="*/ 1789996 w 4316011"/>
              <a:gd name="connsiteY3" fmla="*/ 4698000 h 4698000"/>
              <a:gd name="connsiteX4" fmla="*/ 0 w 4316011"/>
              <a:gd name="connsiteY4" fmla="*/ 7495 h 4698000"/>
              <a:gd name="connsiteX0" fmla="*/ 0 w 4316011"/>
              <a:gd name="connsiteY0" fmla="*/ 7495 h 4698000"/>
              <a:gd name="connsiteX1" fmla="*/ 4316011 w 4316011"/>
              <a:gd name="connsiteY1" fmla="*/ 0 h 4698000"/>
              <a:gd name="connsiteX2" fmla="*/ 4316011 w 4316011"/>
              <a:gd name="connsiteY2" fmla="*/ 4698000 h 4698000"/>
              <a:gd name="connsiteX3" fmla="*/ 1789996 w 4316011"/>
              <a:gd name="connsiteY3" fmla="*/ 4698000 h 4698000"/>
              <a:gd name="connsiteX4" fmla="*/ 0 w 4316011"/>
              <a:gd name="connsiteY4" fmla="*/ 7495 h 4698000"/>
              <a:gd name="connsiteX0" fmla="*/ 0 w 4316011"/>
              <a:gd name="connsiteY0" fmla="*/ 7495 h 4698000"/>
              <a:gd name="connsiteX1" fmla="*/ 4316011 w 4316011"/>
              <a:gd name="connsiteY1" fmla="*/ 0 h 4698000"/>
              <a:gd name="connsiteX2" fmla="*/ 4316011 w 4316011"/>
              <a:gd name="connsiteY2" fmla="*/ 4698000 h 4698000"/>
              <a:gd name="connsiteX3" fmla="*/ 1609021 w 4316011"/>
              <a:gd name="connsiteY3" fmla="*/ 4698000 h 4698000"/>
              <a:gd name="connsiteX4" fmla="*/ 0 w 4316011"/>
              <a:gd name="connsiteY4" fmla="*/ 7495 h 4698000"/>
              <a:gd name="connsiteX0" fmla="*/ 0 w 4316011"/>
              <a:gd name="connsiteY0" fmla="*/ 0 h 4690505"/>
              <a:gd name="connsiteX1" fmla="*/ 4311249 w 4316011"/>
              <a:gd name="connsiteY1" fmla="*/ 6792 h 4690505"/>
              <a:gd name="connsiteX2" fmla="*/ 4316011 w 4316011"/>
              <a:gd name="connsiteY2" fmla="*/ 4690505 h 4690505"/>
              <a:gd name="connsiteX3" fmla="*/ 1609021 w 4316011"/>
              <a:gd name="connsiteY3" fmla="*/ 4690505 h 4690505"/>
              <a:gd name="connsiteX4" fmla="*/ 0 w 4316011"/>
              <a:gd name="connsiteY4" fmla="*/ 0 h 4690505"/>
              <a:gd name="connsiteX0" fmla="*/ 0 w 4316011"/>
              <a:gd name="connsiteY0" fmla="*/ 0 h 4690505"/>
              <a:gd name="connsiteX1" fmla="*/ 4311249 w 4316011"/>
              <a:gd name="connsiteY1" fmla="*/ 6792 h 4690505"/>
              <a:gd name="connsiteX2" fmla="*/ 4316011 w 4316011"/>
              <a:gd name="connsiteY2" fmla="*/ 4690505 h 4690505"/>
              <a:gd name="connsiteX3" fmla="*/ 1609021 w 4316011"/>
              <a:gd name="connsiteY3" fmla="*/ 4690505 h 4690505"/>
              <a:gd name="connsiteX4" fmla="*/ 0 w 4316011"/>
              <a:gd name="connsiteY4" fmla="*/ 0 h 4690505"/>
              <a:gd name="connsiteX0" fmla="*/ 0 w 4316011"/>
              <a:gd name="connsiteY0" fmla="*/ 0 h 4690505"/>
              <a:gd name="connsiteX1" fmla="*/ 4311249 w 4316011"/>
              <a:gd name="connsiteY1" fmla="*/ 16317 h 4690505"/>
              <a:gd name="connsiteX2" fmla="*/ 4316011 w 4316011"/>
              <a:gd name="connsiteY2" fmla="*/ 4690505 h 4690505"/>
              <a:gd name="connsiteX3" fmla="*/ 1609021 w 4316011"/>
              <a:gd name="connsiteY3" fmla="*/ 4690505 h 4690505"/>
              <a:gd name="connsiteX4" fmla="*/ 0 w 4316011"/>
              <a:gd name="connsiteY4" fmla="*/ 0 h 4690505"/>
              <a:gd name="connsiteX0" fmla="*/ 0 w 4316011"/>
              <a:gd name="connsiteY0" fmla="*/ 2733 h 4693238"/>
              <a:gd name="connsiteX1" fmla="*/ 4311249 w 4316011"/>
              <a:gd name="connsiteY1" fmla="*/ 0 h 4693238"/>
              <a:gd name="connsiteX2" fmla="*/ 4316011 w 4316011"/>
              <a:gd name="connsiteY2" fmla="*/ 4693238 h 4693238"/>
              <a:gd name="connsiteX3" fmla="*/ 1609021 w 4316011"/>
              <a:gd name="connsiteY3" fmla="*/ 4693238 h 4693238"/>
              <a:gd name="connsiteX4" fmla="*/ 0 w 4316011"/>
              <a:gd name="connsiteY4" fmla="*/ 2733 h 4693238"/>
              <a:gd name="connsiteX0" fmla="*/ 0 w 4320774"/>
              <a:gd name="connsiteY0" fmla="*/ 2733 h 4693238"/>
              <a:gd name="connsiteX1" fmla="*/ 4316012 w 4320774"/>
              <a:gd name="connsiteY1" fmla="*/ 0 h 4693238"/>
              <a:gd name="connsiteX2" fmla="*/ 4320774 w 4320774"/>
              <a:gd name="connsiteY2" fmla="*/ 4693238 h 4693238"/>
              <a:gd name="connsiteX3" fmla="*/ 1613784 w 4320774"/>
              <a:gd name="connsiteY3" fmla="*/ 4693238 h 4693238"/>
              <a:gd name="connsiteX4" fmla="*/ 0 w 4320774"/>
              <a:gd name="connsiteY4" fmla="*/ 2733 h 4693238"/>
              <a:gd name="connsiteX0" fmla="*/ 0 w 4339824"/>
              <a:gd name="connsiteY0" fmla="*/ 0 h 4738130"/>
              <a:gd name="connsiteX1" fmla="*/ 4335062 w 4339824"/>
              <a:gd name="connsiteY1" fmla="*/ 44892 h 4738130"/>
              <a:gd name="connsiteX2" fmla="*/ 4339824 w 4339824"/>
              <a:gd name="connsiteY2" fmla="*/ 4738130 h 4738130"/>
              <a:gd name="connsiteX3" fmla="*/ 1632834 w 4339824"/>
              <a:gd name="connsiteY3" fmla="*/ 4738130 h 4738130"/>
              <a:gd name="connsiteX4" fmla="*/ 0 w 4339824"/>
              <a:gd name="connsiteY4" fmla="*/ 0 h 4738130"/>
              <a:gd name="connsiteX0" fmla="*/ 0 w 4320774"/>
              <a:gd name="connsiteY0" fmla="*/ 0 h 4695267"/>
              <a:gd name="connsiteX1" fmla="*/ 4316012 w 4320774"/>
              <a:gd name="connsiteY1" fmla="*/ 2029 h 4695267"/>
              <a:gd name="connsiteX2" fmla="*/ 4320774 w 4320774"/>
              <a:gd name="connsiteY2" fmla="*/ 4695267 h 4695267"/>
              <a:gd name="connsiteX3" fmla="*/ 1613784 w 4320774"/>
              <a:gd name="connsiteY3" fmla="*/ 4695267 h 4695267"/>
              <a:gd name="connsiteX4" fmla="*/ 0 w 4320774"/>
              <a:gd name="connsiteY4" fmla="*/ 0 h 4695267"/>
              <a:gd name="connsiteX0" fmla="*/ 0 w 4320774"/>
              <a:gd name="connsiteY0" fmla="*/ 0 h 4695267"/>
              <a:gd name="connsiteX1" fmla="*/ 4316012 w 4320774"/>
              <a:gd name="connsiteY1" fmla="*/ 2029 h 4695267"/>
              <a:gd name="connsiteX2" fmla="*/ 4320774 w 4320774"/>
              <a:gd name="connsiteY2" fmla="*/ 4695267 h 4695267"/>
              <a:gd name="connsiteX3" fmla="*/ 1609021 w 4320774"/>
              <a:gd name="connsiteY3" fmla="*/ 4695267 h 4695267"/>
              <a:gd name="connsiteX4" fmla="*/ 0 w 4320774"/>
              <a:gd name="connsiteY4" fmla="*/ 0 h 4695267"/>
              <a:gd name="connsiteX0" fmla="*/ 0 w 4320774"/>
              <a:gd name="connsiteY0" fmla="*/ 0 h 4695267"/>
              <a:gd name="connsiteX1" fmla="*/ 4316012 w 4320774"/>
              <a:gd name="connsiteY1" fmla="*/ 2029 h 4695267"/>
              <a:gd name="connsiteX2" fmla="*/ 4320774 w 4320774"/>
              <a:gd name="connsiteY2" fmla="*/ 4695267 h 4695267"/>
              <a:gd name="connsiteX3" fmla="*/ 1604259 w 4320774"/>
              <a:gd name="connsiteY3" fmla="*/ 4695267 h 4695267"/>
              <a:gd name="connsiteX4" fmla="*/ 0 w 4320774"/>
              <a:gd name="connsiteY4" fmla="*/ 0 h 469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774" h="4695267">
                <a:moveTo>
                  <a:pt x="0" y="0"/>
                </a:moveTo>
                <a:lnTo>
                  <a:pt x="4316012" y="2029"/>
                </a:lnTo>
                <a:cubicBezTo>
                  <a:pt x="4317599" y="1563267"/>
                  <a:pt x="4319187" y="3134029"/>
                  <a:pt x="4320774" y="4695267"/>
                </a:cubicBezTo>
                <a:lnTo>
                  <a:pt x="1604259" y="4695267"/>
                </a:lnTo>
                <a:lnTo>
                  <a:pt x="0" y="0"/>
                </a:lnTo>
                <a:close/>
              </a:path>
            </a:pathLst>
          </a:cu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4">
                    <a:lumMod val="60000"/>
                    <a:lumOff val="40000"/>
                  </a:schemeClr>
                </a:solidFill>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8" name="Rectangle 1">
            <a:extLst>
              <a:ext uri="{FF2B5EF4-FFF2-40B4-BE49-F238E27FC236}">
                <a16:creationId xmlns:a16="http://schemas.microsoft.com/office/drawing/2014/main" id="{B4B57259-B130-4715-8869-2B01595DCFF1}"/>
              </a:ext>
            </a:extLst>
          </p:cNvPr>
          <p:cNvSpPr/>
          <p:nvPr userDrawn="1"/>
        </p:nvSpPr>
        <p:spPr>
          <a:xfrm>
            <a:off x="384003" y="285051"/>
            <a:ext cx="7853619" cy="6275949"/>
          </a:xfrm>
          <a:custGeom>
            <a:avLst/>
            <a:gdLst>
              <a:gd name="connsiteX0" fmla="*/ 0 w 5833398"/>
              <a:gd name="connsiteY0" fmla="*/ 0 h 4698000"/>
              <a:gd name="connsiteX1" fmla="*/ 5833398 w 5833398"/>
              <a:gd name="connsiteY1" fmla="*/ 0 h 4698000"/>
              <a:gd name="connsiteX2" fmla="*/ 5833398 w 5833398"/>
              <a:gd name="connsiteY2" fmla="*/ 4698000 h 4698000"/>
              <a:gd name="connsiteX3" fmla="*/ 0 w 5833398"/>
              <a:gd name="connsiteY3" fmla="*/ 4698000 h 4698000"/>
              <a:gd name="connsiteX4" fmla="*/ 0 w 5833398"/>
              <a:gd name="connsiteY4" fmla="*/ 0 h 4698000"/>
              <a:gd name="connsiteX0" fmla="*/ 0 w 5833398"/>
              <a:gd name="connsiteY0" fmla="*/ 0 h 4698000"/>
              <a:gd name="connsiteX1" fmla="*/ 3928398 w 5833398"/>
              <a:gd name="connsiteY1" fmla="*/ 0 h 4698000"/>
              <a:gd name="connsiteX2" fmla="*/ 5833398 w 5833398"/>
              <a:gd name="connsiteY2" fmla="*/ 4698000 h 4698000"/>
              <a:gd name="connsiteX3" fmla="*/ 0 w 5833398"/>
              <a:gd name="connsiteY3" fmla="*/ 4698000 h 4698000"/>
              <a:gd name="connsiteX4" fmla="*/ 0 w 5833398"/>
              <a:gd name="connsiteY4" fmla="*/ 0 h 4698000"/>
              <a:gd name="connsiteX0" fmla="*/ 0 w 5833398"/>
              <a:gd name="connsiteY0" fmla="*/ 0 h 4698000"/>
              <a:gd name="connsiteX1" fmla="*/ 4233198 w 5833398"/>
              <a:gd name="connsiteY1" fmla="*/ 0 h 4698000"/>
              <a:gd name="connsiteX2" fmla="*/ 5833398 w 5833398"/>
              <a:gd name="connsiteY2" fmla="*/ 4698000 h 4698000"/>
              <a:gd name="connsiteX3" fmla="*/ 0 w 5833398"/>
              <a:gd name="connsiteY3" fmla="*/ 4698000 h 4698000"/>
              <a:gd name="connsiteX4" fmla="*/ 0 w 5833398"/>
              <a:gd name="connsiteY4" fmla="*/ 0 h 46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98" h="4698000">
                <a:moveTo>
                  <a:pt x="0" y="0"/>
                </a:moveTo>
                <a:lnTo>
                  <a:pt x="4233198" y="0"/>
                </a:lnTo>
                <a:lnTo>
                  <a:pt x="5833398" y="4698000"/>
                </a:lnTo>
                <a:lnTo>
                  <a:pt x="0" y="4698000"/>
                </a:lnTo>
                <a:lnTo>
                  <a:pt x="0" y="0"/>
                </a:lnTo>
                <a:close/>
              </a:path>
            </a:pathLst>
          </a:cu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el 1">
            <a:extLst>
              <a:ext uri="{FF2B5EF4-FFF2-40B4-BE49-F238E27FC236}">
                <a16:creationId xmlns:a16="http://schemas.microsoft.com/office/drawing/2014/main" id="{42FB9B57-60AB-4091-A068-04A70B78C6BC}"/>
              </a:ext>
            </a:extLst>
          </p:cNvPr>
          <p:cNvSpPr>
            <a:spLocks noGrp="1"/>
          </p:cNvSpPr>
          <p:nvPr>
            <p:ph type="ctrTitle" hasCustomPrompt="1"/>
          </p:nvPr>
        </p:nvSpPr>
        <p:spPr>
          <a:xfrm>
            <a:off x="891298" y="1332507"/>
            <a:ext cx="5856011" cy="3182111"/>
          </a:xfrm>
          <a:prstGeom prst="rect">
            <a:avLst/>
          </a:prstGeom>
        </p:spPr>
        <p:txBody>
          <a:bodyPr anchor="ctr" anchorCtr="0">
            <a:normAutofit/>
          </a:bodyPr>
          <a:lstStyle>
            <a:lvl1pPr algn="l">
              <a:defRPr sz="3600" b="1">
                <a:solidFill>
                  <a:schemeClr val="accent2"/>
                </a:solidFill>
              </a:defRPr>
            </a:lvl1pPr>
          </a:lstStyle>
          <a:p>
            <a:r>
              <a:rPr lang="nl-NL"/>
              <a:t>Titel</a:t>
            </a:r>
            <a:endParaRPr lang="nl-BE"/>
          </a:p>
        </p:txBody>
      </p:sp>
      <p:pic>
        <p:nvPicPr>
          <p:cNvPr id="11" name="Picture 10" descr="A picture containing text&#10;&#10;Description automatically generated">
            <a:extLst>
              <a:ext uri="{FF2B5EF4-FFF2-40B4-BE49-F238E27FC236}">
                <a16:creationId xmlns:a16="http://schemas.microsoft.com/office/drawing/2014/main" id="{3901EBF6-9C92-4604-B424-1D155695A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298" y="4981050"/>
            <a:ext cx="5376684" cy="1353315"/>
          </a:xfrm>
          <a:prstGeom prst="rect">
            <a:avLst/>
          </a:prstGeom>
        </p:spPr>
      </p:pic>
    </p:spTree>
    <p:extLst>
      <p:ext uri="{BB962C8B-B14F-4D97-AF65-F5344CB8AC3E}">
        <p14:creationId xmlns:p14="http://schemas.microsoft.com/office/powerpoint/2010/main" val="255100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ppen_02">
    <p:bg>
      <p:bgPr>
        <a:solidFill>
          <a:schemeClr val="accent2"/>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lvl1pPr>
              <a:defRPr>
                <a:solidFill>
                  <a:schemeClr val="bg1"/>
                </a:solidFill>
              </a:defRPr>
            </a:lvl1p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lvl1pPr>
              <a:defRPr>
                <a:solidFill>
                  <a:schemeClr val="bg1"/>
                </a:solidFill>
              </a:defRPr>
            </a:lvl1pPr>
          </a:lstStyle>
          <a:p>
            <a:fld id="{1EABE038-A425-4CC0-917A-1DC3ED725B2E}" type="slidenum">
              <a:rPr lang="nl-BE" smtClean="0"/>
              <a:pPr/>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SmartArt 7">
            <a:extLst>
              <a:ext uri="{FF2B5EF4-FFF2-40B4-BE49-F238E27FC236}">
                <a16:creationId xmlns:a16="http://schemas.microsoft.com/office/drawing/2014/main" id="{6606E614-68FA-4940-96B9-FF1EC025281B}"/>
              </a:ext>
            </a:extLst>
          </p:cNvPr>
          <p:cNvSpPr>
            <a:spLocks noGrp="1"/>
          </p:cNvSpPr>
          <p:nvPr>
            <p:ph type="dgm" sz="quarter" idx="14"/>
          </p:nvPr>
        </p:nvSpPr>
        <p:spPr>
          <a:xfrm>
            <a:off x="795674" y="2059515"/>
            <a:ext cx="2511056" cy="2232413"/>
          </a:xfrm>
        </p:spPr>
        <p:txBody>
          <a:bodyPr/>
          <a:lstStyle/>
          <a:p>
            <a:r>
              <a:rPr lang="en-US"/>
              <a:t>Click icon to add SmartArt graphic</a:t>
            </a:r>
            <a:endParaRPr lang="nl-BE"/>
          </a:p>
        </p:txBody>
      </p:sp>
      <p:sp>
        <p:nvSpPr>
          <p:cNvPr id="10" name="Tijdelijke aanduiding voor SmartArt 7">
            <a:extLst>
              <a:ext uri="{FF2B5EF4-FFF2-40B4-BE49-F238E27FC236}">
                <a16:creationId xmlns:a16="http://schemas.microsoft.com/office/drawing/2014/main" id="{9123AE56-F6FF-4E82-854F-0B1C87D769C1}"/>
              </a:ext>
            </a:extLst>
          </p:cNvPr>
          <p:cNvSpPr>
            <a:spLocks noGrp="1"/>
          </p:cNvSpPr>
          <p:nvPr>
            <p:ph type="dgm" sz="quarter" idx="15"/>
          </p:nvPr>
        </p:nvSpPr>
        <p:spPr>
          <a:xfrm>
            <a:off x="3603555" y="2059514"/>
            <a:ext cx="2511056" cy="2232413"/>
          </a:xfrm>
        </p:spPr>
        <p:txBody>
          <a:bodyPr/>
          <a:lstStyle/>
          <a:p>
            <a:r>
              <a:rPr lang="en-US"/>
              <a:t>Click icon to add SmartArt graphic</a:t>
            </a:r>
            <a:endParaRPr lang="nl-BE"/>
          </a:p>
        </p:txBody>
      </p:sp>
      <p:sp>
        <p:nvSpPr>
          <p:cNvPr id="11" name="Tijdelijke aanduiding voor SmartArt 7">
            <a:extLst>
              <a:ext uri="{FF2B5EF4-FFF2-40B4-BE49-F238E27FC236}">
                <a16:creationId xmlns:a16="http://schemas.microsoft.com/office/drawing/2014/main" id="{1F554A6C-5F84-46F9-86E5-F7F900272FA2}"/>
              </a:ext>
            </a:extLst>
          </p:cNvPr>
          <p:cNvSpPr>
            <a:spLocks noGrp="1"/>
          </p:cNvSpPr>
          <p:nvPr>
            <p:ph type="dgm" sz="quarter" idx="16"/>
          </p:nvPr>
        </p:nvSpPr>
        <p:spPr>
          <a:xfrm>
            <a:off x="6411436" y="2059513"/>
            <a:ext cx="2511056" cy="2232413"/>
          </a:xfrm>
        </p:spPr>
        <p:txBody>
          <a:bodyPr/>
          <a:lstStyle/>
          <a:p>
            <a:r>
              <a:rPr lang="en-US"/>
              <a:t>Click icon to add SmartArt graphic</a:t>
            </a:r>
            <a:endParaRPr lang="nl-BE"/>
          </a:p>
        </p:txBody>
      </p:sp>
      <p:sp>
        <p:nvSpPr>
          <p:cNvPr id="12" name="Tijdelijke aanduiding voor SmartArt 7">
            <a:extLst>
              <a:ext uri="{FF2B5EF4-FFF2-40B4-BE49-F238E27FC236}">
                <a16:creationId xmlns:a16="http://schemas.microsoft.com/office/drawing/2014/main" id="{852C178A-F6B4-4FA5-8D8C-2F92F24C5912}"/>
              </a:ext>
            </a:extLst>
          </p:cNvPr>
          <p:cNvSpPr>
            <a:spLocks noGrp="1"/>
          </p:cNvSpPr>
          <p:nvPr>
            <p:ph type="dgm" sz="quarter" idx="17"/>
          </p:nvPr>
        </p:nvSpPr>
        <p:spPr>
          <a:xfrm>
            <a:off x="9219318" y="2059512"/>
            <a:ext cx="2511056" cy="2232413"/>
          </a:xfrm>
        </p:spPr>
        <p:txBody>
          <a:bodyPr/>
          <a:lstStyle/>
          <a:p>
            <a:r>
              <a:rPr lang="en-US"/>
              <a:t>Click icon to add SmartArt graphic</a:t>
            </a:r>
            <a:endParaRPr lang="nl-BE"/>
          </a:p>
        </p:txBody>
      </p:sp>
      <p:sp>
        <p:nvSpPr>
          <p:cNvPr id="14" name="Tijdelijke aanduiding voor tekst 13">
            <a:extLst>
              <a:ext uri="{FF2B5EF4-FFF2-40B4-BE49-F238E27FC236}">
                <a16:creationId xmlns:a16="http://schemas.microsoft.com/office/drawing/2014/main" id="{3C1FA0C0-E371-4595-8FD5-C89E30572E42}"/>
              </a:ext>
            </a:extLst>
          </p:cNvPr>
          <p:cNvSpPr>
            <a:spLocks noGrp="1"/>
          </p:cNvSpPr>
          <p:nvPr>
            <p:ph type="body" sz="quarter" idx="18" hasCustomPrompt="1"/>
          </p:nvPr>
        </p:nvSpPr>
        <p:spPr>
          <a:xfrm>
            <a:off x="795674" y="4408222"/>
            <a:ext cx="2511425" cy="464637"/>
          </a:xfrm>
        </p:spPr>
        <p:txBody>
          <a:bodyPr anchor="ctr">
            <a:normAutofit/>
          </a:bodyPr>
          <a:lstStyle>
            <a:lvl1pPr algn="ctr">
              <a:defRPr sz="1600" b="1">
                <a:solidFill>
                  <a:schemeClr val="accent1"/>
                </a:solidFill>
              </a:defRPr>
            </a:lvl1pPr>
          </a:lstStyle>
          <a:p>
            <a:pPr lvl="0"/>
            <a:r>
              <a:rPr lang="nl-BE"/>
              <a:t>Stap</a:t>
            </a:r>
          </a:p>
        </p:txBody>
      </p:sp>
      <p:sp>
        <p:nvSpPr>
          <p:cNvPr id="15" name="Tijdelijke aanduiding voor tekst 13">
            <a:extLst>
              <a:ext uri="{FF2B5EF4-FFF2-40B4-BE49-F238E27FC236}">
                <a16:creationId xmlns:a16="http://schemas.microsoft.com/office/drawing/2014/main" id="{563F2F40-62FB-4717-A7EF-C75E53C200E5}"/>
              </a:ext>
            </a:extLst>
          </p:cNvPr>
          <p:cNvSpPr>
            <a:spLocks noGrp="1"/>
          </p:cNvSpPr>
          <p:nvPr>
            <p:ph type="body" sz="quarter" idx="19" hasCustomPrompt="1"/>
          </p:nvPr>
        </p:nvSpPr>
        <p:spPr>
          <a:xfrm>
            <a:off x="3603186" y="4408222"/>
            <a:ext cx="2511425" cy="464637"/>
          </a:xfrm>
        </p:spPr>
        <p:txBody>
          <a:bodyPr anchor="ctr">
            <a:normAutofit/>
          </a:bodyPr>
          <a:lstStyle>
            <a:lvl1pPr algn="ctr">
              <a:defRPr sz="1600" b="1">
                <a:solidFill>
                  <a:schemeClr val="accent1"/>
                </a:solidFill>
              </a:defRPr>
            </a:lvl1pPr>
          </a:lstStyle>
          <a:p>
            <a:pPr lvl="0"/>
            <a:r>
              <a:rPr lang="nl-BE"/>
              <a:t>Stap</a:t>
            </a:r>
          </a:p>
        </p:txBody>
      </p:sp>
      <p:sp>
        <p:nvSpPr>
          <p:cNvPr id="16" name="Tijdelijke aanduiding voor tekst 13">
            <a:extLst>
              <a:ext uri="{FF2B5EF4-FFF2-40B4-BE49-F238E27FC236}">
                <a16:creationId xmlns:a16="http://schemas.microsoft.com/office/drawing/2014/main" id="{6D399A35-1204-46F6-9E30-3E96BDAFF115}"/>
              </a:ext>
            </a:extLst>
          </p:cNvPr>
          <p:cNvSpPr>
            <a:spLocks noGrp="1"/>
          </p:cNvSpPr>
          <p:nvPr>
            <p:ph type="body" sz="quarter" idx="20" hasCustomPrompt="1"/>
          </p:nvPr>
        </p:nvSpPr>
        <p:spPr>
          <a:xfrm>
            <a:off x="6410698" y="4408222"/>
            <a:ext cx="2511425" cy="464637"/>
          </a:xfrm>
        </p:spPr>
        <p:txBody>
          <a:bodyPr anchor="ctr">
            <a:normAutofit/>
          </a:bodyPr>
          <a:lstStyle>
            <a:lvl1pPr algn="ctr">
              <a:defRPr sz="1600" b="1">
                <a:solidFill>
                  <a:schemeClr val="accent1"/>
                </a:solidFill>
              </a:defRPr>
            </a:lvl1pPr>
          </a:lstStyle>
          <a:p>
            <a:pPr lvl="0"/>
            <a:r>
              <a:rPr lang="nl-BE"/>
              <a:t>Stap</a:t>
            </a:r>
          </a:p>
        </p:txBody>
      </p:sp>
      <p:sp>
        <p:nvSpPr>
          <p:cNvPr id="17" name="Tijdelijke aanduiding voor tekst 13">
            <a:extLst>
              <a:ext uri="{FF2B5EF4-FFF2-40B4-BE49-F238E27FC236}">
                <a16:creationId xmlns:a16="http://schemas.microsoft.com/office/drawing/2014/main" id="{AFD76959-1537-4BE1-99BC-35DD3D89606F}"/>
              </a:ext>
            </a:extLst>
          </p:cNvPr>
          <p:cNvSpPr>
            <a:spLocks noGrp="1"/>
          </p:cNvSpPr>
          <p:nvPr>
            <p:ph type="body" sz="quarter" idx="21" hasCustomPrompt="1"/>
          </p:nvPr>
        </p:nvSpPr>
        <p:spPr>
          <a:xfrm>
            <a:off x="9218210" y="4408222"/>
            <a:ext cx="2511425" cy="464637"/>
          </a:xfrm>
        </p:spPr>
        <p:txBody>
          <a:bodyPr anchor="ctr">
            <a:normAutofit/>
          </a:bodyPr>
          <a:lstStyle>
            <a:lvl1pPr algn="ctr">
              <a:defRPr sz="1600" b="1">
                <a:solidFill>
                  <a:schemeClr val="accent1"/>
                </a:solidFill>
              </a:defRPr>
            </a:lvl1pPr>
          </a:lstStyle>
          <a:p>
            <a:pPr lvl="0"/>
            <a:r>
              <a:rPr lang="nl-BE"/>
              <a:t>Stap</a:t>
            </a:r>
          </a:p>
        </p:txBody>
      </p:sp>
      <p:sp>
        <p:nvSpPr>
          <p:cNvPr id="19" name="Tijdelijke aanduiding voor tekst 18">
            <a:extLst>
              <a:ext uri="{FF2B5EF4-FFF2-40B4-BE49-F238E27FC236}">
                <a16:creationId xmlns:a16="http://schemas.microsoft.com/office/drawing/2014/main" id="{9D526378-51B4-40C3-B48E-C2077020B86D}"/>
              </a:ext>
            </a:extLst>
          </p:cNvPr>
          <p:cNvSpPr>
            <a:spLocks noGrp="1"/>
          </p:cNvSpPr>
          <p:nvPr>
            <p:ph type="body" sz="quarter" idx="22" hasCustomPrompt="1"/>
          </p:nvPr>
        </p:nvSpPr>
        <p:spPr>
          <a:xfrm>
            <a:off x="795674" y="4989153"/>
            <a:ext cx="2511425" cy="1486702"/>
          </a:xfrm>
        </p:spPr>
        <p:txBody>
          <a:bodyPr>
            <a:noAutofit/>
          </a:bodyPr>
          <a:lstStyle>
            <a:lvl1pPr>
              <a:defRPr sz="1600" u="none">
                <a:solidFill>
                  <a:schemeClr val="accent5"/>
                </a:solidFill>
                <a:latin typeface="+mn-lt"/>
              </a:defRPr>
            </a:lvl1pPr>
          </a:lstStyle>
          <a:p>
            <a:pPr lvl="0"/>
            <a:r>
              <a:rPr lang="en-US" err="1"/>
              <a:t>Beschrijving</a:t>
            </a:r>
            <a:endParaRPr lang="nl-BE"/>
          </a:p>
        </p:txBody>
      </p:sp>
      <p:sp>
        <p:nvSpPr>
          <p:cNvPr id="23" name="Tijdelijke aanduiding voor tekst 18">
            <a:extLst>
              <a:ext uri="{FF2B5EF4-FFF2-40B4-BE49-F238E27FC236}">
                <a16:creationId xmlns:a16="http://schemas.microsoft.com/office/drawing/2014/main" id="{A8581B78-049D-4170-BF69-24D2FA5C5A40}"/>
              </a:ext>
            </a:extLst>
          </p:cNvPr>
          <p:cNvSpPr>
            <a:spLocks noGrp="1"/>
          </p:cNvSpPr>
          <p:nvPr>
            <p:ph type="body" sz="quarter" idx="23" hasCustomPrompt="1"/>
          </p:nvPr>
        </p:nvSpPr>
        <p:spPr>
          <a:xfrm>
            <a:off x="3597707" y="4989153"/>
            <a:ext cx="2511425" cy="1486702"/>
          </a:xfrm>
        </p:spPr>
        <p:txBody>
          <a:bodyPr>
            <a:noAutofit/>
          </a:bodyPr>
          <a:lstStyle>
            <a:lvl1pPr>
              <a:defRPr sz="1600">
                <a:solidFill>
                  <a:schemeClr val="accent5"/>
                </a:solidFill>
                <a:latin typeface="+mn-lt"/>
              </a:defRPr>
            </a:lvl1pPr>
          </a:lstStyle>
          <a:p>
            <a:pPr lvl="0"/>
            <a:r>
              <a:rPr lang="en-US" err="1"/>
              <a:t>Beschrijving</a:t>
            </a:r>
            <a:endParaRPr lang="nl-BE"/>
          </a:p>
        </p:txBody>
      </p:sp>
      <p:sp>
        <p:nvSpPr>
          <p:cNvPr id="24" name="Tijdelijke aanduiding voor tekst 18">
            <a:extLst>
              <a:ext uri="{FF2B5EF4-FFF2-40B4-BE49-F238E27FC236}">
                <a16:creationId xmlns:a16="http://schemas.microsoft.com/office/drawing/2014/main" id="{6768F3EE-41ED-45DE-BE9C-49720547740C}"/>
              </a:ext>
            </a:extLst>
          </p:cNvPr>
          <p:cNvSpPr>
            <a:spLocks noGrp="1"/>
          </p:cNvSpPr>
          <p:nvPr>
            <p:ph type="body" sz="quarter" idx="24" hasCustomPrompt="1"/>
          </p:nvPr>
        </p:nvSpPr>
        <p:spPr>
          <a:xfrm>
            <a:off x="6410698" y="4989153"/>
            <a:ext cx="2511425" cy="1486702"/>
          </a:xfrm>
        </p:spPr>
        <p:txBody>
          <a:bodyPr>
            <a:noAutofit/>
          </a:bodyPr>
          <a:lstStyle>
            <a:lvl1pPr>
              <a:defRPr sz="1600">
                <a:solidFill>
                  <a:schemeClr val="accent5"/>
                </a:solidFill>
                <a:latin typeface="+mn-lt"/>
              </a:defRPr>
            </a:lvl1pPr>
          </a:lstStyle>
          <a:p>
            <a:pPr lvl="0"/>
            <a:r>
              <a:rPr lang="en-US" err="1"/>
              <a:t>Beschrijving</a:t>
            </a:r>
            <a:endParaRPr lang="nl-BE"/>
          </a:p>
        </p:txBody>
      </p:sp>
      <p:sp>
        <p:nvSpPr>
          <p:cNvPr id="25" name="Tijdelijke aanduiding voor tekst 18">
            <a:extLst>
              <a:ext uri="{FF2B5EF4-FFF2-40B4-BE49-F238E27FC236}">
                <a16:creationId xmlns:a16="http://schemas.microsoft.com/office/drawing/2014/main" id="{20F4AA97-0FB5-403B-88B6-5360EEBF4ADD}"/>
              </a:ext>
            </a:extLst>
          </p:cNvPr>
          <p:cNvSpPr>
            <a:spLocks noGrp="1"/>
          </p:cNvSpPr>
          <p:nvPr>
            <p:ph type="body" sz="quarter" idx="25" hasCustomPrompt="1"/>
          </p:nvPr>
        </p:nvSpPr>
        <p:spPr>
          <a:xfrm>
            <a:off x="9212731" y="4989153"/>
            <a:ext cx="2511425" cy="1486702"/>
          </a:xfrm>
        </p:spPr>
        <p:txBody>
          <a:bodyPr>
            <a:noAutofit/>
          </a:bodyPr>
          <a:lstStyle>
            <a:lvl1pPr>
              <a:defRPr sz="1600">
                <a:solidFill>
                  <a:schemeClr val="accent5"/>
                </a:solidFill>
                <a:latin typeface="+mn-lt"/>
              </a:defRPr>
            </a:lvl1pPr>
          </a:lstStyle>
          <a:p>
            <a:pPr lvl="0"/>
            <a:r>
              <a:rPr lang="en-US" err="1"/>
              <a:t>Beschrijving</a:t>
            </a:r>
            <a:endParaRPr lang="nl-BE"/>
          </a:p>
        </p:txBody>
      </p:sp>
      <p:sp>
        <p:nvSpPr>
          <p:cNvPr id="26" name="Titel 1">
            <a:extLst>
              <a:ext uri="{FF2B5EF4-FFF2-40B4-BE49-F238E27FC236}">
                <a16:creationId xmlns:a16="http://schemas.microsoft.com/office/drawing/2014/main" id="{6A7E79D6-FDC8-4E54-A438-8CCA927AA96E}"/>
              </a:ext>
            </a:extLst>
          </p:cNvPr>
          <p:cNvSpPr>
            <a:spLocks noGrp="1"/>
          </p:cNvSpPr>
          <p:nvPr>
            <p:ph type="title" hasCustomPrompt="1"/>
          </p:nvPr>
        </p:nvSpPr>
        <p:spPr>
          <a:xfrm>
            <a:off x="838200" y="365125"/>
            <a:ext cx="10515600" cy="703511"/>
          </a:xfrm>
          <a:prstGeom prst="rect">
            <a:avLst/>
          </a:prstGeom>
        </p:spPr>
        <p:txBody>
          <a:bodyPr/>
          <a:lstStyle>
            <a:lvl1pPr>
              <a:defRPr>
                <a:solidFill>
                  <a:schemeClr val="bg1"/>
                </a:solidFill>
              </a:defRPr>
            </a:lvl1pPr>
          </a:lstStyle>
          <a:p>
            <a:r>
              <a:rPr lang="nl-NL"/>
              <a:t>Hoofdtitel</a:t>
            </a:r>
            <a:endParaRPr lang="nl-BE"/>
          </a:p>
        </p:txBody>
      </p:sp>
      <p:sp>
        <p:nvSpPr>
          <p:cNvPr id="27" name="Tijdelijke aanduiding voor tekst 9">
            <a:extLst>
              <a:ext uri="{FF2B5EF4-FFF2-40B4-BE49-F238E27FC236}">
                <a16:creationId xmlns:a16="http://schemas.microsoft.com/office/drawing/2014/main" id="{853AADD6-E4C6-4009-8DF2-D7F9DE4AFAFF}"/>
              </a:ext>
            </a:extLst>
          </p:cNvPr>
          <p:cNvSpPr>
            <a:spLocks noGrp="1"/>
          </p:cNvSpPr>
          <p:nvPr>
            <p:ph type="body" sz="quarter" idx="13" hasCustomPrompt="1"/>
          </p:nvPr>
        </p:nvSpPr>
        <p:spPr>
          <a:xfrm>
            <a:off x="838200" y="1241550"/>
            <a:ext cx="10515599" cy="464637"/>
          </a:xfrm>
        </p:spPr>
        <p:txBody>
          <a:bodyPr anchor="ctr"/>
          <a:lstStyle>
            <a:lvl1pPr>
              <a:defRPr sz="2400" b="1" cap="all" baseline="0">
                <a:solidFill>
                  <a:schemeClr val="accent5"/>
                </a:solidFill>
              </a:defRPr>
            </a:lvl1pPr>
          </a:lstStyle>
          <a:p>
            <a:pPr lvl="0"/>
            <a:r>
              <a:rPr lang="nl-BE"/>
              <a:t>TUSSENTITEL</a:t>
            </a:r>
          </a:p>
        </p:txBody>
      </p:sp>
      <p:sp>
        <p:nvSpPr>
          <p:cNvPr id="21" name="Text Placeholder 20">
            <a:extLst>
              <a:ext uri="{FF2B5EF4-FFF2-40B4-BE49-F238E27FC236}">
                <a16:creationId xmlns:a16="http://schemas.microsoft.com/office/drawing/2014/main" id="{DA473E50-7B16-463E-993C-D92A71A9F929}"/>
              </a:ext>
            </a:extLst>
          </p:cNvPr>
          <p:cNvSpPr>
            <a:spLocks noGrp="1"/>
          </p:cNvSpPr>
          <p:nvPr>
            <p:ph type="body" sz="quarter" idx="30" hasCustomPrompt="1"/>
          </p:nvPr>
        </p:nvSpPr>
        <p:spPr>
          <a:xfrm>
            <a:off x="355936" y="1619774"/>
            <a:ext cx="879475" cy="879475"/>
          </a:xfrm>
          <a:prstGeom prst="ellipse">
            <a:avLst/>
          </a:prstGeom>
          <a:solidFill>
            <a:schemeClr val="accent1"/>
          </a:solidFill>
        </p:spPr>
        <p:txBody>
          <a:bodyPr>
            <a:normAutofit/>
          </a:bodyPr>
          <a:lstStyle>
            <a:lvl1pPr>
              <a:defRPr sz="1600">
                <a:solidFill>
                  <a:schemeClr val="accent4">
                    <a:lumMod val="60000"/>
                    <a:lumOff val="40000"/>
                  </a:schemeClr>
                </a:solidFill>
              </a:defRPr>
            </a:lvl1pPr>
          </a:lstStyle>
          <a:p>
            <a:pPr lvl="0"/>
            <a:r>
              <a:rPr lang="nl-BE" sz="1600"/>
              <a:t>Icon</a:t>
            </a:r>
            <a:endParaRPr lang="nl-BE"/>
          </a:p>
        </p:txBody>
      </p:sp>
      <p:sp>
        <p:nvSpPr>
          <p:cNvPr id="36" name="Text Placeholder 20">
            <a:extLst>
              <a:ext uri="{FF2B5EF4-FFF2-40B4-BE49-F238E27FC236}">
                <a16:creationId xmlns:a16="http://schemas.microsoft.com/office/drawing/2014/main" id="{FD12FDA0-6BA0-43B7-8AB2-38FA0AF87C6D}"/>
              </a:ext>
            </a:extLst>
          </p:cNvPr>
          <p:cNvSpPr>
            <a:spLocks noGrp="1"/>
          </p:cNvSpPr>
          <p:nvPr>
            <p:ph type="body" sz="quarter" idx="31" hasCustomPrompt="1"/>
          </p:nvPr>
        </p:nvSpPr>
        <p:spPr>
          <a:xfrm>
            <a:off x="3168927" y="1617933"/>
            <a:ext cx="879475" cy="879475"/>
          </a:xfrm>
          <a:prstGeom prst="ellipse">
            <a:avLst/>
          </a:prstGeom>
          <a:solidFill>
            <a:schemeClr val="accent1"/>
          </a:solidFill>
        </p:spPr>
        <p:txBody>
          <a:bodyPr>
            <a:normAutofit/>
          </a:bodyPr>
          <a:lstStyle>
            <a:lvl1pPr>
              <a:defRPr sz="1600">
                <a:solidFill>
                  <a:schemeClr val="accent4">
                    <a:lumMod val="60000"/>
                    <a:lumOff val="40000"/>
                  </a:schemeClr>
                </a:solidFill>
              </a:defRPr>
            </a:lvl1pPr>
          </a:lstStyle>
          <a:p>
            <a:pPr lvl="0"/>
            <a:r>
              <a:rPr lang="nl-BE" sz="1600"/>
              <a:t>Icon</a:t>
            </a:r>
            <a:endParaRPr lang="nl-BE"/>
          </a:p>
        </p:txBody>
      </p:sp>
      <p:sp>
        <p:nvSpPr>
          <p:cNvPr id="37" name="Text Placeholder 20">
            <a:extLst>
              <a:ext uri="{FF2B5EF4-FFF2-40B4-BE49-F238E27FC236}">
                <a16:creationId xmlns:a16="http://schemas.microsoft.com/office/drawing/2014/main" id="{6FDD6301-BBE9-473F-9107-CAA19129166D}"/>
              </a:ext>
            </a:extLst>
          </p:cNvPr>
          <p:cNvSpPr>
            <a:spLocks noGrp="1"/>
          </p:cNvSpPr>
          <p:nvPr>
            <p:ph type="body" sz="quarter" idx="32" hasCustomPrompt="1"/>
          </p:nvPr>
        </p:nvSpPr>
        <p:spPr>
          <a:xfrm>
            <a:off x="5981918" y="1625983"/>
            <a:ext cx="879475" cy="879475"/>
          </a:xfrm>
          <a:prstGeom prst="ellipse">
            <a:avLst/>
          </a:prstGeom>
          <a:solidFill>
            <a:schemeClr val="accent1"/>
          </a:solidFill>
        </p:spPr>
        <p:txBody>
          <a:bodyPr>
            <a:normAutofit/>
          </a:bodyPr>
          <a:lstStyle>
            <a:lvl1pPr>
              <a:defRPr sz="1600">
                <a:solidFill>
                  <a:schemeClr val="accent4">
                    <a:lumMod val="60000"/>
                    <a:lumOff val="40000"/>
                  </a:schemeClr>
                </a:solidFill>
              </a:defRPr>
            </a:lvl1pPr>
          </a:lstStyle>
          <a:p>
            <a:pPr lvl="0"/>
            <a:r>
              <a:rPr lang="nl-BE" sz="1600"/>
              <a:t>Icon</a:t>
            </a:r>
            <a:endParaRPr lang="nl-BE"/>
          </a:p>
        </p:txBody>
      </p:sp>
      <p:sp>
        <p:nvSpPr>
          <p:cNvPr id="39" name="Text Placeholder 20">
            <a:extLst>
              <a:ext uri="{FF2B5EF4-FFF2-40B4-BE49-F238E27FC236}">
                <a16:creationId xmlns:a16="http://schemas.microsoft.com/office/drawing/2014/main" id="{5CF3AE65-94BA-4E1A-B700-B6DA841791AB}"/>
              </a:ext>
            </a:extLst>
          </p:cNvPr>
          <p:cNvSpPr>
            <a:spLocks noGrp="1"/>
          </p:cNvSpPr>
          <p:nvPr>
            <p:ph type="body" sz="quarter" idx="33" hasCustomPrompt="1"/>
          </p:nvPr>
        </p:nvSpPr>
        <p:spPr>
          <a:xfrm>
            <a:off x="8800018" y="1625983"/>
            <a:ext cx="879475" cy="879475"/>
          </a:xfrm>
          <a:prstGeom prst="ellipse">
            <a:avLst/>
          </a:prstGeom>
          <a:solidFill>
            <a:schemeClr val="accent1"/>
          </a:solidFill>
        </p:spPr>
        <p:txBody>
          <a:bodyPr>
            <a:normAutofit/>
          </a:bodyPr>
          <a:lstStyle>
            <a:lvl1pPr>
              <a:defRPr sz="1600">
                <a:solidFill>
                  <a:schemeClr val="accent4">
                    <a:lumMod val="60000"/>
                    <a:lumOff val="40000"/>
                  </a:schemeClr>
                </a:solidFill>
              </a:defRPr>
            </a:lvl1pPr>
          </a:lstStyle>
          <a:p>
            <a:pPr lvl="0"/>
            <a:r>
              <a:rPr lang="nl-BE" sz="1600"/>
              <a:t>Icon</a:t>
            </a:r>
            <a:endParaRPr lang="nl-BE"/>
          </a:p>
        </p:txBody>
      </p:sp>
    </p:spTree>
    <p:extLst>
      <p:ext uri="{BB962C8B-B14F-4D97-AF65-F5344CB8AC3E}">
        <p14:creationId xmlns:p14="http://schemas.microsoft.com/office/powerpoint/2010/main" val="126263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fdag">
    <p:spTree>
      <p:nvGrpSpPr>
        <p:cNvPr id="1" name=""/>
        <p:cNvGrpSpPr/>
        <p:nvPr/>
      </p:nvGrpSpPr>
      <p:grpSpPr>
        <a:xfrm>
          <a:off x="0" y="0"/>
          <a:ext cx="0" cy="0"/>
          <a:chOff x="0" y="0"/>
          <a:chExt cx="0" cy="0"/>
        </a:xfrm>
      </p:grpSpPr>
      <p:pic>
        <p:nvPicPr>
          <p:cNvPr id="87" name="Afbeelding 2" descr="Afbeelding met persoon, buiten, foto, groep&#10;&#10;Beschrijving is gegenereerd met zeer hoge betrouwbaarheid">
            <a:extLst>
              <a:ext uri="{FF2B5EF4-FFF2-40B4-BE49-F238E27FC236}">
                <a16:creationId xmlns:a16="http://schemas.microsoft.com/office/drawing/2014/main" id="{BE14429E-9135-413F-BB5A-AC9A788DC7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Rechthoek 63">
            <a:extLst>
              <a:ext uri="{FF2B5EF4-FFF2-40B4-BE49-F238E27FC236}">
                <a16:creationId xmlns:a16="http://schemas.microsoft.com/office/drawing/2014/main" id="{D8FC7F0A-0DBB-410D-B493-957D6B14E243}"/>
              </a:ext>
            </a:extLst>
          </p:cNvPr>
          <p:cNvSpPr/>
          <p:nvPr userDrawn="1"/>
        </p:nvSpPr>
        <p:spPr>
          <a:xfrm>
            <a:off x="3040912" y="4019107"/>
            <a:ext cx="9151088" cy="20296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err="1">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E60A5BF-595C-4B57-96AD-9E5B41A7063E}"/>
              </a:ext>
            </a:extLst>
          </p:cNvPr>
          <p:cNvSpPr txBox="1"/>
          <p:nvPr userDrawn="1"/>
        </p:nvSpPr>
        <p:spPr>
          <a:xfrm>
            <a:off x="3040912" y="4294344"/>
            <a:ext cx="9151088" cy="1439368"/>
          </a:xfrm>
          <a:prstGeom prst="rect">
            <a:avLst/>
          </a:prstGeom>
          <a:noFill/>
        </p:spPr>
        <p:txBody>
          <a:bodyPr wrap="square" rtlCol="0" anchor="ctr">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1" i="0" u="none" strike="noStrike" kern="1200" cap="none" spc="0" normalizeH="0" baseline="0" noProof="0" err="1">
                <a:ln>
                  <a:noFill/>
                </a:ln>
                <a:solidFill>
                  <a:schemeClr val="accent2"/>
                </a:solidFill>
                <a:effectLst/>
                <a:uLnTx/>
                <a:uFillTx/>
                <a:latin typeface="Calibri" panose="020F0502020204030204" pitchFamily="34" charset="0"/>
                <a:ea typeface="+mn-ea"/>
                <a:cs typeface="Calibri" panose="020F0502020204030204" pitchFamily="34" charset="0"/>
              </a:rPr>
              <a:t>Trefdag</a:t>
            </a:r>
            <a:r>
              <a:rPr kumimoji="0" lang="nl-NL" sz="4400" b="1"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 Digitaal </a:t>
            </a:r>
            <a:r>
              <a:rPr kumimoji="0" lang="nl-NL" sz="4400" b="1" i="0" u="none" strike="noStrike" kern="1200" cap="none" spc="0" normalizeH="0" baseline="0" noProof="0" err="1">
                <a:ln>
                  <a:noFill/>
                </a:ln>
                <a:solidFill>
                  <a:schemeClr val="accent2"/>
                </a:solidFill>
                <a:effectLst/>
                <a:uLnTx/>
                <a:uFillTx/>
                <a:latin typeface="Calibri" panose="020F0502020204030204" pitchFamily="34" charset="0"/>
                <a:ea typeface="+mn-ea"/>
                <a:cs typeface="Calibri" panose="020F0502020204030204" pitchFamily="34" charset="0"/>
              </a:rPr>
              <a:t>vlaanderen</a:t>
            </a:r>
            <a:r>
              <a:rPr kumimoji="0" lang="nl-NL" sz="4400" b="1"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 – ICC Gent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400" b="1"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#TDV21 – 24, 25 en 26 november 2021</a:t>
            </a:r>
          </a:p>
        </p:txBody>
      </p:sp>
      <p:pic>
        <p:nvPicPr>
          <p:cNvPr id="4" name="Picture 3">
            <a:extLst>
              <a:ext uri="{FF2B5EF4-FFF2-40B4-BE49-F238E27FC236}">
                <a16:creationId xmlns:a16="http://schemas.microsoft.com/office/drawing/2014/main" id="{3FF0C81D-B1DB-4A51-A6F5-00F8D361B1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142"/>
            <a:ext cx="12187938" cy="6855715"/>
          </a:xfrm>
          <a:prstGeom prst="rect">
            <a:avLst/>
          </a:prstGeom>
        </p:spPr>
      </p:pic>
    </p:spTree>
    <p:extLst>
      <p:ext uri="{BB962C8B-B14F-4D97-AF65-F5344CB8AC3E}">
        <p14:creationId xmlns:p14="http://schemas.microsoft.com/office/powerpoint/2010/main" val="350188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TitelFoto_01">
    <p:spTree>
      <p:nvGrpSpPr>
        <p:cNvPr id="1" name=""/>
        <p:cNvGrpSpPr/>
        <p:nvPr/>
      </p:nvGrpSpPr>
      <p:grpSpPr>
        <a:xfrm>
          <a:off x="0" y="0"/>
          <a:ext cx="0" cy="0"/>
          <a:chOff x="0" y="0"/>
          <a:chExt cx="0" cy="0"/>
        </a:xfrm>
      </p:grpSpPr>
      <p:sp>
        <p:nvSpPr>
          <p:cNvPr id="17" name="Picture Placeholder 8"/>
          <p:cNvSpPr>
            <a:spLocks noGrp="1"/>
          </p:cNvSpPr>
          <p:nvPr>
            <p:ph type="pic" sz="quarter" idx="10" hasCustomPrompt="1"/>
          </p:nvPr>
        </p:nvSpPr>
        <p:spPr>
          <a:xfrm>
            <a:off x="383118" y="289984"/>
            <a:ext cx="7769327" cy="6263216"/>
          </a:xfrm>
          <a:custGeom>
            <a:avLst/>
            <a:gdLst>
              <a:gd name="connsiteX0" fmla="*/ 0 w 6764337"/>
              <a:gd name="connsiteY0" fmla="*/ 0 h 4697412"/>
              <a:gd name="connsiteX1" fmla="*/ 6764337 w 6764337"/>
              <a:gd name="connsiteY1" fmla="*/ 0 h 4697412"/>
              <a:gd name="connsiteX2" fmla="*/ 6764337 w 6764337"/>
              <a:gd name="connsiteY2" fmla="*/ 4697412 h 4697412"/>
              <a:gd name="connsiteX3" fmla="*/ 0 w 6764337"/>
              <a:gd name="connsiteY3" fmla="*/ 4697412 h 4697412"/>
              <a:gd name="connsiteX4" fmla="*/ 0 w 6764337"/>
              <a:gd name="connsiteY4" fmla="*/ 0 h 4697412"/>
              <a:gd name="connsiteX0" fmla="*/ 0 w 6764337"/>
              <a:gd name="connsiteY0" fmla="*/ 0 h 4697412"/>
              <a:gd name="connsiteX1" fmla="*/ 4224337 w 6764337"/>
              <a:gd name="connsiteY1" fmla="*/ 0 h 4697412"/>
              <a:gd name="connsiteX2" fmla="*/ 6764337 w 6764337"/>
              <a:gd name="connsiteY2" fmla="*/ 4697412 h 4697412"/>
              <a:gd name="connsiteX3" fmla="*/ 0 w 6764337"/>
              <a:gd name="connsiteY3" fmla="*/ 4697412 h 4697412"/>
              <a:gd name="connsiteX4" fmla="*/ 0 w 6764337"/>
              <a:gd name="connsiteY4" fmla="*/ 0 h 4697412"/>
              <a:gd name="connsiteX0" fmla="*/ 0 w 6053137"/>
              <a:gd name="connsiteY0" fmla="*/ 0 h 4697412"/>
              <a:gd name="connsiteX1" fmla="*/ 4224337 w 6053137"/>
              <a:gd name="connsiteY1" fmla="*/ 0 h 4697412"/>
              <a:gd name="connsiteX2" fmla="*/ 6053137 w 6053137"/>
              <a:gd name="connsiteY2" fmla="*/ 4697412 h 4697412"/>
              <a:gd name="connsiteX3" fmla="*/ 0 w 6053137"/>
              <a:gd name="connsiteY3" fmla="*/ 4697412 h 4697412"/>
              <a:gd name="connsiteX4" fmla="*/ 0 w 6053137"/>
              <a:gd name="connsiteY4" fmla="*/ 0 h 4697412"/>
              <a:gd name="connsiteX0" fmla="*/ 0 w 5826995"/>
              <a:gd name="connsiteY0" fmla="*/ 0 h 4697412"/>
              <a:gd name="connsiteX1" fmla="*/ 4224337 w 5826995"/>
              <a:gd name="connsiteY1" fmla="*/ 0 h 4697412"/>
              <a:gd name="connsiteX2" fmla="*/ 5826995 w 5826995"/>
              <a:gd name="connsiteY2" fmla="*/ 4687579 h 4697412"/>
              <a:gd name="connsiteX3" fmla="*/ 0 w 5826995"/>
              <a:gd name="connsiteY3" fmla="*/ 4697412 h 4697412"/>
              <a:gd name="connsiteX4" fmla="*/ 0 w 5826995"/>
              <a:gd name="connsiteY4" fmla="*/ 0 h 469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6995" h="4697412">
                <a:moveTo>
                  <a:pt x="0" y="0"/>
                </a:moveTo>
                <a:lnTo>
                  <a:pt x="4224337" y="0"/>
                </a:lnTo>
                <a:lnTo>
                  <a:pt x="5826995" y="4687579"/>
                </a:lnTo>
                <a:lnTo>
                  <a:pt x="0" y="4697412"/>
                </a:lnTo>
                <a:lnTo>
                  <a:pt x="0" y="0"/>
                </a:lnTo>
                <a:close/>
              </a:path>
            </a:pathLst>
          </a:custGeom>
          <a:solidFill>
            <a:schemeClr val="accent5"/>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7" name="Titel 1"/>
          <p:cNvSpPr>
            <a:spLocks noGrp="1"/>
          </p:cNvSpPr>
          <p:nvPr>
            <p:ph type="ctrTitle" hasCustomPrompt="1"/>
          </p:nvPr>
        </p:nvSpPr>
        <p:spPr>
          <a:xfrm>
            <a:off x="7678757" y="289984"/>
            <a:ext cx="3823070" cy="6263216"/>
          </a:xfrm>
          <a:prstGeom prst="rect">
            <a:avLst/>
          </a:prstGeom>
        </p:spPr>
        <p:txBody>
          <a:bodyPr wrap="square" anchor="ctr" anchorCtr="0">
            <a:noAutofit/>
          </a:bodyPr>
          <a:lstStyle>
            <a:lvl1pPr algn="r">
              <a:lnSpc>
                <a:spcPts val="6933"/>
              </a:lnSpc>
              <a:defRPr sz="3600" b="1" i="0" u="none">
                <a:solidFill>
                  <a:schemeClr val="tx2"/>
                </a:solidFill>
                <a:effectLst/>
                <a:latin typeface="Calibri" panose="020F0502020204030204" pitchFamily="34" charset="0"/>
                <a:ea typeface="Calibri" panose="020F0502020204030204" pitchFamily="34" charset="0"/>
                <a:cs typeface="Calibri" panose="020F0502020204030204" pitchFamily="34" charset="0"/>
              </a:defRPr>
            </a:lvl1pPr>
          </a:lstStyle>
          <a:p>
            <a:r>
              <a:rPr lang="en-US" err="1"/>
              <a:t>Subtitel</a:t>
            </a:r>
            <a:endParaRPr lang="nl-BE"/>
          </a:p>
        </p:txBody>
      </p:sp>
    </p:spTree>
    <p:extLst>
      <p:ext uri="{BB962C8B-B14F-4D97-AF65-F5344CB8AC3E}">
        <p14:creationId xmlns:p14="http://schemas.microsoft.com/office/powerpoint/2010/main" val="163353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Foto_02">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CB5FAE03-95F2-4223-8FC6-421130D44356}"/>
              </a:ext>
            </a:extLst>
          </p:cNvPr>
          <p:cNvSpPr>
            <a:spLocks noGrp="1"/>
          </p:cNvSpPr>
          <p:nvPr>
            <p:ph type="pic" sz="quarter" idx="12" hasCustomPrompt="1"/>
          </p:nvPr>
        </p:nvSpPr>
        <p:spPr>
          <a:xfrm>
            <a:off x="239061" y="0"/>
            <a:ext cx="11952939"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67">
                <a:solidFill>
                  <a:schemeClr val="accent4">
                    <a:lumMod val="60000"/>
                    <a:lumOff val="4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Klik</a:t>
            </a:r>
            <a:r>
              <a:rPr lang="en-US"/>
              <a:t> op </a:t>
            </a:r>
            <a:r>
              <a:rPr lang="en-US" err="1"/>
              <a:t>icoon</a:t>
            </a:r>
            <a:r>
              <a:rPr lang="en-US"/>
              <a:t> </a:t>
            </a:r>
            <a:r>
              <a:rPr lang="en-US" err="1"/>
              <a:t>voor</a:t>
            </a:r>
            <a:r>
              <a:rPr lang="en-US"/>
              <a:t> </a:t>
            </a:r>
            <a:r>
              <a:rPr lang="en-US" err="1"/>
              <a:t>foto</a:t>
            </a:r>
            <a:r>
              <a:rPr lang="en-US"/>
              <a:t> (min </a:t>
            </a:r>
            <a:r>
              <a:rPr lang="nl-BE"/>
              <a:t>resolutie </a:t>
            </a:r>
            <a:r>
              <a:rPr lang="en-US"/>
              <a:t>72 DPI</a:t>
            </a:r>
            <a:r>
              <a:rPr lang="nl-BE"/>
              <a:t>)</a:t>
            </a:r>
          </a:p>
        </p:txBody>
      </p:sp>
      <p:sp>
        <p:nvSpPr>
          <p:cNvPr id="3" name="Tijdelijke aanduiding voor tekst 3">
            <a:extLst>
              <a:ext uri="{FF2B5EF4-FFF2-40B4-BE49-F238E27FC236}">
                <a16:creationId xmlns:a16="http://schemas.microsoft.com/office/drawing/2014/main" id="{C3CEDB31-424E-4E78-B055-9D8DABF57706}"/>
              </a:ext>
            </a:extLst>
          </p:cNvPr>
          <p:cNvSpPr>
            <a:spLocks noGrp="1"/>
          </p:cNvSpPr>
          <p:nvPr>
            <p:ph type="body" sz="quarter" idx="11" hasCustomPrompt="1"/>
          </p:nvPr>
        </p:nvSpPr>
        <p:spPr>
          <a:xfrm>
            <a:off x="5126401" y="4608586"/>
            <a:ext cx="7065601" cy="1122823"/>
          </a:xfrm>
          <a:solidFill>
            <a:srgbClr val="FFEB00"/>
          </a:solidFill>
        </p:spPr>
        <p:txBody>
          <a:bodyPr anchor="b">
            <a:normAutofit/>
          </a:bodyPr>
          <a:lstStyle>
            <a:lvl1pPr marL="0" indent="0" algn="l" defTabSz="914377" rtl="0" eaLnBrk="1" latinLnBrk="0" hangingPunct="1">
              <a:buFontTx/>
              <a:buNone/>
              <a:defRPr lang="nl-NL" sz="3600" b="1" kern="1200" dirty="0" smtClean="0">
                <a:solidFill>
                  <a:schemeClr val="tx1"/>
                </a:solidFill>
                <a:latin typeface="Calibri" panose="020F0502020204030204" pitchFamily="34" charset="0"/>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Subtitel</a:t>
            </a:r>
            <a:endParaRPr lang="nl-BE"/>
          </a:p>
        </p:txBody>
      </p:sp>
      <p:sp>
        <p:nvSpPr>
          <p:cNvPr id="7" name="Rechthoek 6">
            <a:extLst>
              <a:ext uri="{FF2B5EF4-FFF2-40B4-BE49-F238E27FC236}">
                <a16:creationId xmlns:a16="http://schemas.microsoft.com/office/drawing/2014/main" id="{9BFD846F-A868-446F-BAFF-61F80655D1C2}"/>
              </a:ext>
            </a:extLst>
          </p:cNvPr>
          <p:cNvSpPr/>
          <p:nvPr userDrawn="1"/>
        </p:nvSpPr>
        <p:spPr>
          <a:xfrm>
            <a:off x="1" y="0"/>
            <a:ext cx="239059"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Tree>
    <p:extLst>
      <p:ext uri="{BB962C8B-B14F-4D97-AF65-F5344CB8AC3E}">
        <p14:creationId xmlns:p14="http://schemas.microsoft.com/office/powerpoint/2010/main" val="39758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Grijs_01">
    <p:spTree>
      <p:nvGrpSpPr>
        <p:cNvPr id="1" name=""/>
        <p:cNvGrpSpPr/>
        <p:nvPr/>
      </p:nvGrpSpPr>
      <p:grpSpPr>
        <a:xfrm>
          <a:off x="0" y="0"/>
          <a:ext cx="0" cy="0"/>
          <a:chOff x="0" y="0"/>
          <a:chExt cx="0" cy="0"/>
        </a:xfrm>
      </p:grpSpPr>
      <p:pic>
        <p:nvPicPr>
          <p:cNvPr id="8" name="image1.png">
            <a:extLst>
              <a:ext uri="{FF2B5EF4-FFF2-40B4-BE49-F238E27FC236}">
                <a16:creationId xmlns:a16="http://schemas.microsoft.com/office/drawing/2014/main" id="{33E5B3A7-6352-476B-8E4E-BC1C4D646F51}"/>
              </a:ext>
            </a:extLst>
          </p:cNvPr>
          <p:cNvPicPr/>
          <p:nvPr userDrawn="1"/>
        </p:nvPicPr>
        <p:blipFill>
          <a:blip r:embed="rId2">
            <a:duotone>
              <a:schemeClr val="bg2">
                <a:shade val="45000"/>
                <a:satMod val="135000"/>
              </a:schemeClr>
              <a:prstClr val="white"/>
            </a:duotone>
          </a:blip>
          <a:srcRect l="763" t="1399" r="6439" b="3435"/>
          <a:stretch>
            <a:fillRect/>
          </a:stretch>
        </p:blipFill>
        <p:spPr>
          <a:xfrm>
            <a:off x="1" y="-31018"/>
            <a:ext cx="12191999" cy="6858001"/>
          </a:xfrm>
          <a:prstGeom prst="rect">
            <a:avLst/>
          </a:prstGeom>
          <a:ln w="12700">
            <a:miter lim="400000"/>
          </a:ln>
        </p:spPr>
      </p:pic>
      <p:sp>
        <p:nvSpPr>
          <p:cNvPr id="17" name="Tijdelijke aanduiding voor tekst 3">
            <a:extLst>
              <a:ext uri="{FF2B5EF4-FFF2-40B4-BE49-F238E27FC236}">
                <a16:creationId xmlns:a16="http://schemas.microsoft.com/office/drawing/2014/main" id="{656B493A-0700-4CB6-9422-17D80DF1F120}"/>
              </a:ext>
            </a:extLst>
          </p:cNvPr>
          <p:cNvSpPr>
            <a:spLocks noGrp="1"/>
          </p:cNvSpPr>
          <p:nvPr>
            <p:ph type="body" sz="quarter" idx="11" hasCustomPrompt="1"/>
          </p:nvPr>
        </p:nvSpPr>
        <p:spPr>
          <a:xfrm>
            <a:off x="5699626" y="3468667"/>
            <a:ext cx="6104028" cy="1122823"/>
          </a:xfrm>
        </p:spPr>
        <p:txBody>
          <a:bodyPr anchor="b"/>
          <a:lstStyle>
            <a:lvl1pPr marL="0" indent="0" algn="l" defTabSz="914377" rtl="0" eaLnBrk="1" latinLnBrk="0" hangingPunct="1">
              <a:buFontTx/>
              <a:buNone/>
              <a:defRPr lang="nl-NL" sz="3600" b="1" u="none" kern="1200" dirty="0" smtClean="0">
                <a:solidFill>
                  <a:schemeClr val="tx1"/>
                </a:solidFill>
                <a:latin typeface="Calibri" panose="020F0502020204030204" pitchFamily="34" charset="0"/>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Subtitel</a:t>
            </a:r>
            <a:endParaRPr lang="nl-BE"/>
          </a:p>
        </p:txBody>
      </p:sp>
      <p:sp>
        <p:nvSpPr>
          <p:cNvPr id="22" name="Text Placeholder 14">
            <a:extLst>
              <a:ext uri="{FF2B5EF4-FFF2-40B4-BE49-F238E27FC236}">
                <a16:creationId xmlns:a16="http://schemas.microsoft.com/office/drawing/2014/main" id="{7EEE85B2-FCE7-4734-AF6A-950BD05C77C6}"/>
              </a:ext>
            </a:extLst>
          </p:cNvPr>
          <p:cNvSpPr>
            <a:spLocks noGrp="1"/>
          </p:cNvSpPr>
          <p:nvPr>
            <p:ph type="body" sz="quarter" idx="15" hasCustomPrompt="1"/>
          </p:nvPr>
        </p:nvSpPr>
        <p:spPr>
          <a:xfrm>
            <a:off x="5699626" y="4967455"/>
            <a:ext cx="6104028" cy="741781"/>
          </a:xfrm>
        </p:spPr>
        <p:txBody>
          <a:bodyPr/>
          <a:lstStyle>
            <a:lvl1pPr marL="0" indent="0">
              <a:buFontTx/>
              <a:buNone/>
              <a:defRPr sz="2800" u="none" cap="all" baseline="0">
                <a:solidFill>
                  <a:schemeClr val="accent4"/>
                </a:solidFill>
                <a:latin typeface="Calibri" panose="020F0502020204030204" pitchFamily="34" charset="0"/>
              </a:defRPr>
            </a:lvl1pPr>
          </a:lstStyle>
          <a:p>
            <a:pPr lvl="0"/>
            <a:r>
              <a:rPr lang="en-US" err="1"/>
              <a:t>Tussentitel</a:t>
            </a:r>
            <a:endParaRPr lang="en-US"/>
          </a:p>
        </p:txBody>
      </p:sp>
    </p:spTree>
    <p:extLst>
      <p:ext uri="{BB962C8B-B14F-4D97-AF65-F5344CB8AC3E}">
        <p14:creationId xmlns:p14="http://schemas.microsoft.com/office/powerpoint/2010/main" val="280691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TitelGrijs_02">
    <p:spTree>
      <p:nvGrpSpPr>
        <p:cNvPr id="1" name=""/>
        <p:cNvGrpSpPr/>
        <p:nvPr/>
      </p:nvGrpSpPr>
      <p:grpSpPr>
        <a:xfrm>
          <a:off x="0" y="0"/>
          <a:ext cx="0" cy="0"/>
          <a:chOff x="0" y="0"/>
          <a:chExt cx="0" cy="0"/>
        </a:xfrm>
      </p:grpSpPr>
      <p:pic>
        <p:nvPicPr>
          <p:cNvPr id="8" name="image1.png">
            <a:extLst>
              <a:ext uri="{FF2B5EF4-FFF2-40B4-BE49-F238E27FC236}">
                <a16:creationId xmlns:a16="http://schemas.microsoft.com/office/drawing/2014/main" id="{33E5B3A7-6352-476B-8E4E-BC1C4D646F51}"/>
              </a:ext>
            </a:extLst>
          </p:cNvPr>
          <p:cNvPicPr/>
          <p:nvPr userDrawn="1"/>
        </p:nvPicPr>
        <p:blipFill>
          <a:blip r:embed="rId2">
            <a:duotone>
              <a:schemeClr val="bg2">
                <a:shade val="45000"/>
                <a:satMod val="135000"/>
              </a:schemeClr>
              <a:prstClr val="white"/>
            </a:duotone>
          </a:blip>
          <a:srcRect l="763" t="1399" r="6439" b="3435"/>
          <a:stretch>
            <a:fillRect/>
          </a:stretch>
        </p:blipFill>
        <p:spPr>
          <a:xfrm>
            <a:off x="1" y="-31018"/>
            <a:ext cx="12191999" cy="6858001"/>
          </a:xfrm>
          <a:prstGeom prst="rect">
            <a:avLst/>
          </a:prstGeom>
          <a:ln w="12700">
            <a:miter lim="400000"/>
          </a:ln>
        </p:spPr>
      </p:pic>
      <p:sp>
        <p:nvSpPr>
          <p:cNvPr id="17" name="Tijdelijke aanduiding voor tekst 3">
            <a:extLst>
              <a:ext uri="{FF2B5EF4-FFF2-40B4-BE49-F238E27FC236}">
                <a16:creationId xmlns:a16="http://schemas.microsoft.com/office/drawing/2014/main" id="{656B493A-0700-4CB6-9422-17D80DF1F120}"/>
              </a:ext>
            </a:extLst>
          </p:cNvPr>
          <p:cNvSpPr>
            <a:spLocks noGrp="1"/>
          </p:cNvSpPr>
          <p:nvPr>
            <p:ph type="body" sz="quarter" idx="11" hasCustomPrompt="1"/>
          </p:nvPr>
        </p:nvSpPr>
        <p:spPr>
          <a:xfrm>
            <a:off x="5699626" y="3468667"/>
            <a:ext cx="6104028" cy="1122823"/>
          </a:xfrm>
          <a:solidFill>
            <a:srgbClr val="FFEB00"/>
          </a:solidFill>
        </p:spPr>
        <p:txBody>
          <a:bodyPr anchor="b"/>
          <a:lstStyle>
            <a:lvl1pPr marL="0" indent="0" algn="l" defTabSz="914377" rtl="0" eaLnBrk="1" latinLnBrk="0" hangingPunct="1">
              <a:buFontTx/>
              <a:buNone/>
              <a:defRPr lang="nl-NL" sz="3600" b="1" kern="1200" dirty="0" smtClean="0">
                <a:solidFill>
                  <a:schemeClr val="tx1"/>
                </a:solidFill>
                <a:latin typeface="Calibri" panose="020F0502020204030204" pitchFamily="34" charset="0"/>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Subtitel</a:t>
            </a:r>
            <a:endParaRPr lang="nl-BE"/>
          </a:p>
        </p:txBody>
      </p:sp>
      <p:sp>
        <p:nvSpPr>
          <p:cNvPr id="22" name="Text Placeholder 14">
            <a:extLst>
              <a:ext uri="{FF2B5EF4-FFF2-40B4-BE49-F238E27FC236}">
                <a16:creationId xmlns:a16="http://schemas.microsoft.com/office/drawing/2014/main" id="{7EEE85B2-FCE7-4734-AF6A-950BD05C77C6}"/>
              </a:ext>
            </a:extLst>
          </p:cNvPr>
          <p:cNvSpPr>
            <a:spLocks noGrp="1"/>
          </p:cNvSpPr>
          <p:nvPr>
            <p:ph type="body" sz="quarter" idx="15" hasCustomPrompt="1"/>
          </p:nvPr>
        </p:nvSpPr>
        <p:spPr>
          <a:xfrm>
            <a:off x="5699626" y="4967455"/>
            <a:ext cx="6104028" cy="741781"/>
          </a:xfrm>
        </p:spPr>
        <p:txBody>
          <a:bodyPr/>
          <a:lstStyle>
            <a:lvl1pPr marL="0" indent="0">
              <a:buFontTx/>
              <a:buNone/>
              <a:defRPr sz="2800" cap="all" baseline="0">
                <a:solidFill>
                  <a:schemeClr val="tx2"/>
                </a:solidFill>
                <a:latin typeface="Calibri" panose="020F0502020204030204" pitchFamily="34" charset="0"/>
              </a:defRPr>
            </a:lvl1pPr>
          </a:lstStyle>
          <a:p>
            <a:pPr lvl="0"/>
            <a:r>
              <a:rPr lang="en-US" err="1"/>
              <a:t>Tussentitel</a:t>
            </a:r>
            <a:endParaRPr lang="en-US"/>
          </a:p>
        </p:txBody>
      </p:sp>
    </p:spTree>
    <p:extLst>
      <p:ext uri="{BB962C8B-B14F-4D97-AF65-F5344CB8AC3E}">
        <p14:creationId xmlns:p14="http://schemas.microsoft.com/office/powerpoint/2010/main" val="119641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p:bg>
      <p:bgPr>
        <a:solidFill>
          <a:srgbClr val="FFEB00"/>
        </a:solidFill>
        <a:effectLst/>
      </p:bgPr>
    </p:bg>
    <p:spTree>
      <p:nvGrpSpPr>
        <p:cNvPr id="1" name=""/>
        <p:cNvGrpSpPr/>
        <p:nvPr/>
      </p:nvGrpSpPr>
      <p:grpSpPr>
        <a:xfrm>
          <a:off x="0" y="0"/>
          <a:ext cx="0" cy="0"/>
          <a:chOff x="0" y="0"/>
          <a:chExt cx="0" cy="0"/>
        </a:xfrm>
      </p:grpSpPr>
      <p:sp>
        <p:nvSpPr>
          <p:cNvPr id="17" name="Tijdelijke aanduiding voor tekst 3">
            <a:extLst>
              <a:ext uri="{FF2B5EF4-FFF2-40B4-BE49-F238E27FC236}">
                <a16:creationId xmlns:a16="http://schemas.microsoft.com/office/drawing/2014/main" id="{656B493A-0700-4CB6-9422-17D80DF1F120}"/>
              </a:ext>
            </a:extLst>
          </p:cNvPr>
          <p:cNvSpPr>
            <a:spLocks noGrp="1"/>
          </p:cNvSpPr>
          <p:nvPr>
            <p:ph type="body" sz="quarter" idx="11" hasCustomPrompt="1"/>
          </p:nvPr>
        </p:nvSpPr>
        <p:spPr>
          <a:xfrm>
            <a:off x="1756698" y="803602"/>
            <a:ext cx="9124325" cy="4251869"/>
          </a:xfrm>
          <a:solidFill>
            <a:srgbClr val="FFEB00"/>
          </a:solidFill>
        </p:spPr>
        <p:txBody>
          <a:bodyPr anchor="b"/>
          <a:lstStyle>
            <a:lvl1pPr marL="0" indent="0" algn="l" defTabSz="914377" rtl="0" eaLnBrk="1" latinLnBrk="0" hangingPunct="1">
              <a:buFontTx/>
              <a:buNone/>
              <a:defRPr lang="nl-NL" sz="4800" b="1" kern="1200" dirty="0" smtClean="0">
                <a:solidFill>
                  <a:schemeClr val="accent2"/>
                </a:solidFill>
                <a:latin typeface="Calibri" panose="020F0502020204030204" pitchFamily="34" charset="0"/>
                <a:ea typeface="+mn-ea"/>
                <a:cs typeface="Calibri" panose="020F0502020204030204" pitchFamily="34" charset="0"/>
              </a:defRPr>
            </a:lvl1pPr>
            <a:lvl2pPr marL="0" indent="0" algn="l" defTabSz="914377" rtl="0" eaLnBrk="1" latinLnBrk="0" hangingPunct="1">
              <a:buFontTx/>
              <a:buNone/>
              <a:defRPr lang="nl-NL" sz="3733" b="1" kern="1200" dirty="0" smtClean="0">
                <a:solidFill>
                  <a:schemeClr val="tx1"/>
                </a:solidFill>
                <a:latin typeface="+mn-lt"/>
                <a:ea typeface="+mn-ea"/>
                <a:cs typeface="+mn-cs"/>
              </a:defRPr>
            </a:lvl2pPr>
            <a:lvl3pPr marL="0" indent="0" algn="l" defTabSz="914377" rtl="0" eaLnBrk="1" latinLnBrk="0" hangingPunct="1">
              <a:buFontTx/>
              <a:buNone/>
              <a:defRPr lang="nl-NL" sz="3733" b="1" kern="1200" dirty="0" smtClean="0">
                <a:solidFill>
                  <a:schemeClr val="tx1"/>
                </a:solidFill>
                <a:latin typeface="+mn-lt"/>
                <a:ea typeface="+mn-ea"/>
                <a:cs typeface="+mn-cs"/>
              </a:defRPr>
            </a:lvl3pPr>
            <a:lvl4pPr marL="0" indent="0" algn="l" defTabSz="914377" rtl="0" eaLnBrk="1" latinLnBrk="0" hangingPunct="1">
              <a:buFontTx/>
              <a:buNone/>
              <a:defRPr lang="nl-NL" sz="3733" b="1" kern="1200" dirty="0" smtClean="0">
                <a:solidFill>
                  <a:schemeClr val="tx1"/>
                </a:solidFill>
                <a:latin typeface="+mn-lt"/>
                <a:ea typeface="+mn-ea"/>
                <a:cs typeface="+mn-cs"/>
              </a:defRPr>
            </a:lvl4pPr>
            <a:lvl5pPr marL="0" indent="0" algn="l" defTabSz="914377" rtl="0" eaLnBrk="1" latinLnBrk="0" hangingPunct="1">
              <a:buFontTx/>
              <a:buNone/>
              <a:defRPr lang="nl-BE" sz="3733" b="1" kern="1200" dirty="0">
                <a:solidFill>
                  <a:schemeClr val="tx1"/>
                </a:solidFill>
                <a:latin typeface="+mn-lt"/>
                <a:ea typeface="+mn-ea"/>
                <a:cs typeface="+mn-cs"/>
              </a:defRPr>
            </a:lvl5pPr>
          </a:lstStyle>
          <a:p>
            <a:pPr lvl="0"/>
            <a:r>
              <a:rPr lang="nl-NL"/>
              <a:t>Highlight</a:t>
            </a:r>
            <a:endParaRPr lang="nl-BE"/>
          </a:p>
        </p:txBody>
      </p:sp>
    </p:spTree>
    <p:extLst>
      <p:ext uri="{BB962C8B-B14F-4D97-AF65-F5344CB8AC3E}">
        <p14:creationId xmlns:p14="http://schemas.microsoft.com/office/powerpoint/2010/main" val="74821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gemeen_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838200" y="365125"/>
            <a:ext cx="10515600" cy="703511"/>
          </a:xfrm>
          <a:prstGeom prst="rect">
            <a:avLst/>
          </a:prstGeom>
        </p:spPr>
        <p:txBody>
          <a:bodyPr/>
          <a:lstStyle>
            <a:lvl1pPr>
              <a:defRPr/>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838200" y="1879101"/>
            <a:ext cx="10515600" cy="4297862"/>
          </a:xfrm>
        </p:spPr>
        <p:txBody>
          <a:bodyPr/>
          <a:lstStyle>
            <a:lvl1pPr>
              <a:defRPr u="none"/>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0" y="0"/>
            <a:ext cx="219456" cy="6858000"/>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tekst 9">
            <a:extLst>
              <a:ext uri="{FF2B5EF4-FFF2-40B4-BE49-F238E27FC236}">
                <a16:creationId xmlns:a16="http://schemas.microsoft.com/office/drawing/2014/main" id="{C8409B7C-6B97-4FAC-AD35-6F8F386B3CAB}"/>
              </a:ext>
            </a:extLst>
          </p:cNvPr>
          <p:cNvSpPr>
            <a:spLocks noGrp="1"/>
          </p:cNvSpPr>
          <p:nvPr>
            <p:ph type="body" sz="quarter" idx="13" hasCustomPrompt="1"/>
          </p:nvPr>
        </p:nvSpPr>
        <p:spPr>
          <a:xfrm>
            <a:off x="838200" y="1241550"/>
            <a:ext cx="10515599" cy="464637"/>
          </a:xfrm>
        </p:spPr>
        <p:txBody>
          <a:bodyPr anchor="ctr"/>
          <a:lstStyle>
            <a:lvl1pPr>
              <a:defRPr sz="2400" b="1" u="none" cap="all" baseline="0">
                <a:solidFill>
                  <a:schemeClr val="accent6"/>
                </a:solidFill>
              </a:defRPr>
            </a:lvl1pPr>
          </a:lstStyle>
          <a:p>
            <a:pPr lvl="0"/>
            <a:r>
              <a:rPr lang="nl-BE"/>
              <a:t>TUSSENTITEL</a:t>
            </a:r>
          </a:p>
        </p:txBody>
      </p:sp>
    </p:spTree>
    <p:extLst>
      <p:ext uri="{BB962C8B-B14F-4D97-AF65-F5344CB8AC3E}">
        <p14:creationId xmlns:p14="http://schemas.microsoft.com/office/powerpoint/2010/main" val="26385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gemeen_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088BA-50E3-453A-B4A0-8CCF8ED49B02}"/>
              </a:ext>
            </a:extLst>
          </p:cNvPr>
          <p:cNvSpPr>
            <a:spLocks noGrp="1"/>
          </p:cNvSpPr>
          <p:nvPr>
            <p:ph type="title" hasCustomPrompt="1"/>
          </p:nvPr>
        </p:nvSpPr>
        <p:spPr>
          <a:xfrm>
            <a:off x="518673" y="256544"/>
            <a:ext cx="5228501" cy="703511"/>
          </a:xfrm>
          <a:prstGeom prst="rect">
            <a:avLst/>
          </a:prstGeom>
        </p:spPr>
        <p:txBody>
          <a:bodyPr>
            <a:normAutofit/>
          </a:bodyPr>
          <a:lstStyle>
            <a:lvl1pPr>
              <a:defRPr sz="3200"/>
            </a:lvl1pPr>
          </a:lstStyle>
          <a:p>
            <a:r>
              <a:rPr lang="nl-NL"/>
              <a:t>Hoofdtitel</a:t>
            </a:r>
            <a:endParaRPr lang="nl-BE"/>
          </a:p>
        </p:txBody>
      </p:sp>
      <p:sp>
        <p:nvSpPr>
          <p:cNvPr id="3" name="Tijdelijke aanduiding voor inhoud 2">
            <a:extLst>
              <a:ext uri="{FF2B5EF4-FFF2-40B4-BE49-F238E27FC236}">
                <a16:creationId xmlns:a16="http://schemas.microsoft.com/office/drawing/2014/main" id="{39A00E47-68C0-4DBD-AB0F-CD7342B025EA}"/>
              </a:ext>
            </a:extLst>
          </p:cNvPr>
          <p:cNvSpPr>
            <a:spLocks noGrp="1"/>
          </p:cNvSpPr>
          <p:nvPr>
            <p:ph idx="1" hasCustomPrompt="1"/>
          </p:nvPr>
        </p:nvSpPr>
        <p:spPr>
          <a:xfrm>
            <a:off x="738129" y="1641514"/>
            <a:ext cx="5023694" cy="4583016"/>
          </a:xfrm>
          <a:solidFill>
            <a:schemeClr val="accent6">
              <a:lumMod val="20000"/>
              <a:lumOff val="80000"/>
            </a:schemeClr>
          </a:solidFill>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84EBF8E1-91F2-4E4B-AF7C-1A2084AB5621}"/>
              </a:ext>
            </a:extLst>
          </p:cNvPr>
          <p:cNvSpPr>
            <a:spLocks noGrp="1"/>
          </p:cNvSpPr>
          <p:nvPr>
            <p:ph type="ftr" sz="quarter" idx="11"/>
          </p:nvPr>
        </p:nvSpPr>
        <p:spPr/>
        <p:txBody>
          <a:bodyPr/>
          <a:lstStyle/>
          <a:p>
            <a:r>
              <a:rPr lang="nl-BE"/>
              <a:t>Digitaal Vlaanderen \</a:t>
            </a:r>
          </a:p>
        </p:txBody>
      </p:sp>
      <p:sp>
        <p:nvSpPr>
          <p:cNvPr id="6" name="Tijdelijke aanduiding voor dianummer 5">
            <a:extLst>
              <a:ext uri="{FF2B5EF4-FFF2-40B4-BE49-F238E27FC236}">
                <a16:creationId xmlns:a16="http://schemas.microsoft.com/office/drawing/2014/main" id="{BEA04B5B-B226-4E77-B512-C407B06E7AB3}"/>
              </a:ext>
            </a:extLst>
          </p:cNvPr>
          <p:cNvSpPr>
            <a:spLocks noGrp="1"/>
          </p:cNvSpPr>
          <p:nvPr>
            <p:ph type="sldNum" sz="quarter" idx="12"/>
          </p:nvPr>
        </p:nvSpPr>
        <p:spPr/>
        <p:txBody>
          <a:bodyPr/>
          <a:lstStyle/>
          <a:p>
            <a:fld id="{1EABE038-A425-4CC0-917A-1DC3ED725B2E}" type="slidenum">
              <a:rPr lang="nl-BE" smtClean="0"/>
              <a:t>‹#›</a:t>
            </a:fld>
            <a:endParaRPr lang="nl-BE"/>
          </a:p>
        </p:txBody>
      </p:sp>
      <p:sp>
        <p:nvSpPr>
          <p:cNvPr id="7" name="Rechthoek 6">
            <a:extLst>
              <a:ext uri="{FF2B5EF4-FFF2-40B4-BE49-F238E27FC236}">
                <a16:creationId xmlns:a16="http://schemas.microsoft.com/office/drawing/2014/main" id="{6F45857B-E452-48F1-B0B6-4B82FEC46E0F}"/>
              </a:ext>
            </a:extLst>
          </p:cNvPr>
          <p:cNvSpPr/>
          <p:nvPr userDrawn="1"/>
        </p:nvSpPr>
        <p:spPr>
          <a:xfrm>
            <a:off x="518672" y="1641513"/>
            <a:ext cx="219456" cy="458301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ijdelijke aanduiding voor tekst 9">
            <a:extLst>
              <a:ext uri="{FF2B5EF4-FFF2-40B4-BE49-F238E27FC236}">
                <a16:creationId xmlns:a16="http://schemas.microsoft.com/office/drawing/2014/main" id="{E6F9EED0-D467-4AAD-9E71-0004FB53782D}"/>
              </a:ext>
            </a:extLst>
          </p:cNvPr>
          <p:cNvSpPr>
            <a:spLocks noGrp="1"/>
          </p:cNvSpPr>
          <p:nvPr>
            <p:ph type="body" sz="quarter" idx="14" hasCustomPrompt="1"/>
          </p:nvPr>
        </p:nvSpPr>
        <p:spPr>
          <a:xfrm>
            <a:off x="504023" y="1084187"/>
            <a:ext cx="5243151" cy="464637"/>
          </a:xfrm>
        </p:spPr>
        <p:txBody>
          <a:bodyPr anchor="ctr">
            <a:normAutofit/>
          </a:bodyPr>
          <a:lstStyle>
            <a:lvl1pPr>
              <a:defRPr sz="2000" b="1" cap="all" baseline="0">
                <a:solidFill>
                  <a:schemeClr val="accent6"/>
                </a:solidFill>
              </a:defRPr>
            </a:lvl1pPr>
          </a:lstStyle>
          <a:p>
            <a:pPr lvl="0"/>
            <a:r>
              <a:rPr lang="nl-BE"/>
              <a:t>TUSSENTITEL</a:t>
            </a:r>
          </a:p>
        </p:txBody>
      </p:sp>
      <p:sp>
        <p:nvSpPr>
          <p:cNvPr id="14" name="Tijdelijke aanduiding voor inhoud 2">
            <a:extLst>
              <a:ext uri="{FF2B5EF4-FFF2-40B4-BE49-F238E27FC236}">
                <a16:creationId xmlns:a16="http://schemas.microsoft.com/office/drawing/2014/main" id="{F3CE6D80-28F7-48A5-BBBF-8E47A7327B74}"/>
              </a:ext>
            </a:extLst>
          </p:cNvPr>
          <p:cNvSpPr>
            <a:spLocks noGrp="1"/>
          </p:cNvSpPr>
          <p:nvPr>
            <p:ph idx="15" hasCustomPrompt="1"/>
          </p:nvPr>
        </p:nvSpPr>
        <p:spPr>
          <a:xfrm>
            <a:off x="6664285" y="1641512"/>
            <a:ext cx="5023694" cy="4583017"/>
          </a:xfrm>
          <a:solidFill>
            <a:schemeClr val="accent6">
              <a:lumMod val="20000"/>
              <a:lumOff val="80000"/>
            </a:schemeClr>
          </a:solidFill>
        </p:spPr>
        <p:txBody>
          <a:bodyPr/>
          <a:lstStyle>
            <a:lvl1pPr>
              <a:defRPr/>
            </a:lvl1p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15" name="Rechthoek 14">
            <a:extLst>
              <a:ext uri="{FF2B5EF4-FFF2-40B4-BE49-F238E27FC236}">
                <a16:creationId xmlns:a16="http://schemas.microsoft.com/office/drawing/2014/main" id="{4D0F3EFA-595C-4994-8690-1FCE9859E93D}"/>
              </a:ext>
            </a:extLst>
          </p:cNvPr>
          <p:cNvSpPr/>
          <p:nvPr userDrawn="1"/>
        </p:nvSpPr>
        <p:spPr>
          <a:xfrm>
            <a:off x="6444828" y="1641513"/>
            <a:ext cx="219456" cy="4583016"/>
          </a:xfrm>
          <a:prstGeom prst="rect">
            <a:avLst/>
          </a:prstGeom>
          <a:solidFill>
            <a:srgbClr val="FFE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ijdelijke aanduiding voor tekst 9">
            <a:extLst>
              <a:ext uri="{FF2B5EF4-FFF2-40B4-BE49-F238E27FC236}">
                <a16:creationId xmlns:a16="http://schemas.microsoft.com/office/drawing/2014/main" id="{A56A842E-A6A1-4A84-91FE-456034A49BC7}"/>
              </a:ext>
            </a:extLst>
          </p:cNvPr>
          <p:cNvSpPr>
            <a:spLocks noGrp="1"/>
          </p:cNvSpPr>
          <p:nvPr>
            <p:ph type="body" sz="quarter" idx="16" hasCustomPrompt="1"/>
          </p:nvPr>
        </p:nvSpPr>
        <p:spPr>
          <a:xfrm>
            <a:off x="6430179" y="1084187"/>
            <a:ext cx="5243151" cy="464637"/>
          </a:xfrm>
        </p:spPr>
        <p:txBody>
          <a:bodyPr anchor="ctr">
            <a:normAutofit/>
          </a:bodyPr>
          <a:lstStyle>
            <a:lvl1pPr>
              <a:defRPr sz="2000" b="1" cap="all" baseline="0">
                <a:solidFill>
                  <a:schemeClr val="accent6"/>
                </a:solidFill>
              </a:defRPr>
            </a:lvl1pPr>
          </a:lstStyle>
          <a:p>
            <a:pPr lvl="0"/>
            <a:r>
              <a:rPr lang="nl-BE"/>
              <a:t>TUSSENTITEL</a:t>
            </a:r>
          </a:p>
        </p:txBody>
      </p:sp>
      <p:sp>
        <p:nvSpPr>
          <p:cNvPr id="20" name="Tijdelijke aanduiding voor tekst 9">
            <a:extLst>
              <a:ext uri="{FF2B5EF4-FFF2-40B4-BE49-F238E27FC236}">
                <a16:creationId xmlns:a16="http://schemas.microsoft.com/office/drawing/2014/main" id="{1C47BD55-224D-4F0B-98BA-FE75DDB4CC2D}"/>
              </a:ext>
            </a:extLst>
          </p:cNvPr>
          <p:cNvSpPr>
            <a:spLocks noGrp="1"/>
          </p:cNvSpPr>
          <p:nvPr>
            <p:ph type="body" sz="quarter" idx="17" hasCustomPrompt="1"/>
          </p:nvPr>
        </p:nvSpPr>
        <p:spPr>
          <a:xfrm>
            <a:off x="6430179" y="261568"/>
            <a:ext cx="5243148" cy="698487"/>
          </a:xfrm>
        </p:spPr>
        <p:txBody>
          <a:bodyPr anchor="ctr">
            <a:noAutofit/>
          </a:bodyPr>
          <a:lstStyle>
            <a:lvl1pPr>
              <a:defRPr sz="3200" b="0">
                <a:solidFill>
                  <a:schemeClr val="accent2"/>
                </a:solidFill>
                <a:latin typeface="+mj-lt"/>
              </a:defRPr>
            </a:lvl1pPr>
          </a:lstStyle>
          <a:p>
            <a:pPr lvl="0"/>
            <a:r>
              <a:rPr lang="nl-BE"/>
              <a:t>Hoofdtitel</a:t>
            </a:r>
          </a:p>
        </p:txBody>
      </p:sp>
    </p:spTree>
    <p:extLst>
      <p:ext uri="{BB962C8B-B14F-4D97-AF65-F5344CB8AC3E}">
        <p14:creationId xmlns:p14="http://schemas.microsoft.com/office/powerpoint/2010/main" val="146947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5B9B0B-9FF8-4AB2-91EC-BFD234DA0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7AD4BAC-B767-43E5-8F16-E582C148C4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Eerste niveau</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voettekst 4">
            <a:extLst>
              <a:ext uri="{FF2B5EF4-FFF2-40B4-BE49-F238E27FC236}">
                <a16:creationId xmlns:a16="http://schemas.microsoft.com/office/drawing/2014/main" id="{CD5D5524-E479-4197-9F64-1F54DAFF6058}"/>
              </a:ext>
            </a:extLst>
          </p:cNvPr>
          <p:cNvSpPr>
            <a:spLocks noGrp="1"/>
          </p:cNvSpPr>
          <p:nvPr>
            <p:ph type="ftr" sz="quarter" idx="3"/>
          </p:nvPr>
        </p:nvSpPr>
        <p:spPr>
          <a:xfrm>
            <a:off x="9807479" y="6475856"/>
            <a:ext cx="2063496"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nl-BE"/>
              <a:t>Digitaal Vlaanderen \</a:t>
            </a:r>
          </a:p>
        </p:txBody>
      </p:sp>
      <p:sp>
        <p:nvSpPr>
          <p:cNvPr id="6" name="Tijdelijke aanduiding voor dianummer 5">
            <a:extLst>
              <a:ext uri="{FF2B5EF4-FFF2-40B4-BE49-F238E27FC236}">
                <a16:creationId xmlns:a16="http://schemas.microsoft.com/office/drawing/2014/main" id="{C9B68AD4-8EA5-4A62-B9A6-94440AE0121A}"/>
              </a:ext>
            </a:extLst>
          </p:cNvPr>
          <p:cNvSpPr>
            <a:spLocks noGrp="1"/>
          </p:cNvSpPr>
          <p:nvPr>
            <p:ph type="sldNum" sz="quarter" idx="4"/>
          </p:nvPr>
        </p:nvSpPr>
        <p:spPr>
          <a:xfrm>
            <a:off x="11353800" y="6475857"/>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BE038-A425-4CC0-917A-1DC3ED725B2E}" type="slidenum">
              <a:rPr lang="nl-BE" smtClean="0"/>
              <a:t>‹#›</a:t>
            </a:fld>
            <a:endParaRPr lang="nl-BE"/>
          </a:p>
        </p:txBody>
      </p:sp>
    </p:spTree>
    <p:extLst>
      <p:ext uri="{BB962C8B-B14F-4D97-AF65-F5344CB8AC3E}">
        <p14:creationId xmlns:p14="http://schemas.microsoft.com/office/powerpoint/2010/main" val="12367496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64" r:id="rId6"/>
    <p:sldLayoutId id="2147483665" r:id="rId7"/>
    <p:sldLayoutId id="2147483650" r:id="rId8"/>
    <p:sldLayoutId id="2147483669" r:id="rId9"/>
    <p:sldLayoutId id="2147483674" r:id="rId10"/>
    <p:sldLayoutId id="2147483666" r:id="rId11"/>
    <p:sldLayoutId id="2147483668" r:id="rId12"/>
    <p:sldLayoutId id="2147483676" r:id="rId13"/>
    <p:sldLayoutId id="2147483677" r:id="rId14"/>
    <p:sldLayoutId id="2147483678" r:id="rId15"/>
    <p:sldLayoutId id="2147483651" r:id="rId16"/>
    <p:sldLayoutId id="2147483671" r:id="rId17"/>
    <p:sldLayoutId id="2147483670" r:id="rId18"/>
    <p:sldLayoutId id="2147483667" r:id="rId19"/>
    <p:sldLayoutId id="2147483673" r:id="rId20"/>
    <p:sldLayoutId id="214748367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u="none" kern="1200" baseline="0">
          <a:solidFill>
            <a:schemeClr val="tx1"/>
          </a:solidFill>
          <a:uFill>
            <a:solidFill>
              <a:schemeClr val="accent1"/>
            </a:solidFill>
          </a:uFill>
          <a:latin typeface="+mj-lt"/>
          <a:ea typeface="+mj-ea"/>
          <a:cs typeface="+mj-cs"/>
        </a:defRPr>
      </a:lvl1pPr>
    </p:titleStyle>
    <p:bodyStyle>
      <a:lvl1pPr marL="0" indent="0" algn="l" defTabSz="914400" rtl="0" eaLnBrk="1" latinLnBrk="0" hangingPunct="1">
        <a:lnSpc>
          <a:spcPct val="90000"/>
        </a:lnSpc>
        <a:spcBef>
          <a:spcPts val="1000"/>
        </a:spcBef>
        <a:spcAft>
          <a:spcPts val="0"/>
        </a:spcAft>
        <a:buFont typeface="Arial" panose="020B0604020202020204" pitchFamily="34" charset="0"/>
        <a:buNone/>
        <a:defRPr sz="2800" u="none" kern="1200" baseline="0">
          <a:solidFill>
            <a:schemeClr val="tx1"/>
          </a:solidFill>
          <a:uFill>
            <a:solidFill>
              <a:schemeClr val="accent1"/>
            </a:solidFill>
          </a:uFill>
          <a:latin typeface="+mn-lt"/>
          <a:ea typeface="+mn-ea"/>
          <a:cs typeface="+mn-cs"/>
        </a:defRPr>
      </a:lvl1pPr>
      <a:lvl2pPr marL="274320" indent="-228600" algn="l" defTabSz="914400" rtl="0" eaLnBrk="1" latinLnBrk="0" hangingPunct="1">
        <a:lnSpc>
          <a:spcPct val="90000"/>
        </a:lnSpc>
        <a:spcBef>
          <a:spcPts val="500"/>
        </a:spcBef>
        <a:buClr>
          <a:schemeClr val="tx1"/>
        </a:buClr>
        <a:buSzPct val="60000"/>
        <a:buFont typeface="Wingdings" panose="05000000000000000000" pitchFamily="2" charset="2"/>
        <a:buChar char=""/>
        <a:defRPr sz="2400" u="none" kern="1200" baseline="0">
          <a:solidFill>
            <a:schemeClr val="tx1"/>
          </a:solidFill>
          <a:uFill>
            <a:solidFill>
              <a:schemeClr val="accent1"/>
            </a:solidFill>
          </a:uFill>
          <a:latin typeface="+mn-lt"/>
          <a:ea typeface="+mn-ea"/>
          <a:cs typeface="+mn-cs"/>
        </a:defRPr>
      </a:lvl2pPr>
      <a:lvl3pPr marL="548640" indent="-228600" algn="l" defTabSz="914400" rtl="0" eaLnBrk="1" latinLnBrk="0" hangingPunct="1">
        <a:lnSpc>
          <a:spcPct val="90000"/>
        </a:lnSpc>
        <a:spcBef>
          <a:spcPts val="500"/>
        </a:spcBef>
        <a:buClr>
          <a:schemeClr val="tx2"/>
        </a:buClr>
        <a:buSzPct val="60000"/>
        <a:buFont typeface="Wingdings" panose="05000000000000000000" pitchFamily="2" charset="2"/>
        <a:buChar char="p"/>
        <a:defRPr sz="2000" b="0" u="none" kern="1200" baseline="0">
          <a:solidFill>
            <a:schemeClr val="tx2"/>
          </a:solidFill>
          <a:uFill>
            <a:solidFill>
              <a:schemeClr val="accent3"/>
            </a:solidFill>
          </a:uFill>
          <a:latin typeface="+mn-lt"/>
          <a:ea typeface="+mn-ea"/>
          <a:cs typeface="+mn-cs"/>
        </a:defRPr>
      </a:lvl3pPr>
      <a:lvl4pPr marL="822960" indent="-228600" algn="l" defTabSz="914400" rtl="0" eaLnBrk="1" latinLnBrk="0" hangingPunct="1">
        <a:lnSpc>
          <a:spcPct val="90000"/>
        </a:lnSpc>
        <a:spcBef>
          <a:spcPts val="500"/>
        </a:spcBef>
        <a:buClr>
          <a:schemeClr val="accent6"/>
        </a:buClr>
        <a:buSzPct val="60000"/>
        <a:buFont typeface="Wingdings" panose="05000000000000000000" pitchFamily="2" charset="2"/>
        <a:buChar char="n"/>
        <a:defRPr sz="1800" u="none" kern="1200" baseline="0">
          <a:solidFill>
            <a:schemeClr val="accent6"/>
          </a:solidFill>
          <a:uFill>
            <a:solidFill>
              <a:schemeClr val="accent3"/>
            </a:solidFill>
          </a:uFill>
          <a:latin typeface="+mn-lt"/>
          <a:ea typeface="+mn-ea"/>
          <a:cs typeface="+mn-cs"/>
        </a:defRPr>
      </a:lvl4pPr>
      <a:lvl5pPr marL="1097280" indent="-228600" algn="l" defTabSz="914400" rtl="0" eaLnBrk="1" latinLnBrk="0" hangingPunct="1">
        <a:lnSpc>
          <a:spcPct val="90000"/>
        </a:lnSpc>
        <a:spcBef>
          <a:spcPts val="500"/>
        </a:spcBef>
        <a:buClr>
          <a:schemeClr val="accent6"/>
        </a:buClr>
        <a:buSzPct val="60000"/>
        <a:buFont typeface="Wingdings" panose="05000000000000000000" pitchFamily="2" charset="2"/>
        <a:buChar char=""/>
        <a:defRPr sz="1600" b="0" u="none" kern="1200" baseline="0">
          <a:solidFill>
            <a:schemeClr val="accent6"/>
          </a:solidFill>
          <a:uFill>
            <a:solidFill>
              <a:schemeClr val="accent3"/>
            </a:solidFill>
          </a:u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vlaamseoverheid.atlassian.net/wiki/spaces/NGC/pages/562135815/Business+werkgroepen"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gipod.nolt.io/74" TargetMode="External"/><Relationship Id="rId13" Type="http://schemas.openxmlformats.org/officeDocument/2006/relationships/hyperlink" Target="https://gipod.nolt.io/55" TargetMode="External"/><Relationship Id="rId18" Type="http://schemas.openxmlformats.org/officeDocument/2006/relationships/hyperlink" Target="https://gipod.nolt.io/53" TargetMode="External"/><Relationship Id="rId26" Type="http://schemas.openxmlformats.org/officeDocument/2006/relationships/hyperlink" Target="https://gipod.nolt.io/48" TargetMode="External"/><Relationship Id="rId3" Type="http://schemas.openxmlformats.org/officeDocument/2006/relationships/hyperlink" Target="https://gipod.nolt.io/36" TargetMode="External"/><Relationship Id="rId21" Type="http://schemas.openxmlformats.org/officeDocument/2006/relationships/hyperlink" Target="https://gipod.nolt.io/16" TargetMode="External"/><Relationship Id="rId7" Type="http://schemas.openxmlformats.org/officeDocument/2006/relationships/hyperlink" Target="https://gipod.nolt.io/73" TargetMode="External"/><Relationship Id="rId12" Type="http://schemas.openxmlformats.org/officeDocument/2006/relationships/hyperlink" Target="https://gipod.nolt.io/21" TargetMode="External"/><Relationship Id="rId17" Type="http://schemas.openxmlformats.org/officeDocument/2006/relationships/hyperlink" Target="https://gipod.nolt.io/44" TargetMode="External"/><Relationship Id="rId25" Type="http://schemas.openxmlformats.org/officeDocument/2006/relationships/hyperlink" Target="https://gipod.nolt.io/43" TargetMode="External"/><Relationship Id="rId2" Type="http://schemas.openxmlformats.org/officeDocument/2006/relationships/hyperlink" Target="https://gipod.nolt.io/57" TargetMode="External"/><Relationship Id="rId16" Type="http://schemas.openxmlformats.org/officeDocument/2006/relationships/hyperlink" Target="https://gipod.nolt.io/56" TargetMode="External"/><Relationship Id="rId20" Type="http://schemas.openxmlformats.org/officeDocument/2006/relationships/hyperlink" Target="https://gipod.nolt.io/60" TargetMode="External"/><Relationship Id="rId29" Type="http://schemas.openxmlformats.org/officeDocument/2006/relationships/hyperlink" Target="https://gipod.nolt.io/75" TargetMode="External"/><Relationship Id="rId1" Type="http://schemas.openxmlformats.org/officeDocument/2006/relationships/slideLayout" Target="../slideLayouts/slideLayout8.xml"/><Relationship Id="rId6" Type="http://schemas.openxmlformats.org/officeDocument/2006/relationships/hyperlink" Target="https://gipod.nolt.io/66" TargetMode="External"/><Relationship Id="rId11" Type="http://schemas.openxmlformats.org/officeDocument/2006/relationships/hyperlink" Target="https://gipod.nolt.io/49" TargetMode="External"/><Relationship Id="rId24" Type="http://schemas.openxmlformats.org/officeDocument/2006/relationships/hyperlink" Target="https://gipod.nolt.io/72" TargetMode="External"/><Relationship Id="rId5" Type="http://schemas.openxmlformats.org/officeDocument/2006/relationships/hyperlink" Target="https://gipod.nolt.io/35" TargetMode="External"/><Relationship Id="rId15" Type="http://schemas.openxmlformats.org/officeDocument/2006/relationships/hyperlink" Target="https://gipod.nolt.io/47" TargetMode="External"/><Relationship Id="rId23" Type="http://schemas.openxmlformats.org/officeDocument/2006/relationships/hyperlink" Target="https://gipod.nolt.io/61" TargetMode="External"/><Relationship Id="rId28" Type="http://schemas.openxmlformats.org/officeDocument/2006/relationships/hyperlink" Target="https://gipod.nolt.io/71" TargetMode="External"/><Relationship Id="rId10" Type="http://schemas.openxmlformats.org/officeDocument/2006/relationships/hyperlink" Target="https://gipod.nolt.io/58" TargetMode="External"/><Relationship Id="rId19" Type="http://schemas.openxmlformats.org/officeDocument/2006/relationships/hyperlink" Target="https://gipod.nolt.io/62" TargetMode="External"/><Relationship Id="rId4" Type="http://schemas.openxmlformats.org/officeDocument/2006/relationships/hyperlink" Target="https://gipod.nolt.io/17" TargetMode="External"/><Relationship Id="rId9" Type="http://schemas.openxmlformats.org/officeDocument/2006/relationships/hyperlink" Target="https://gipod.nolt.io/65" TargetMode="External"/><Relationship Id="rId14" Type="http://schemas.openxmlformats.org/officeDocument/2006/relationships/hyperlink" Target="https://gipod.nolt.io/63" TargetMode="External"/><Relationship Id="rId22" Type="http://schemas.openxmlformats.org/officeDocument/2006/relationships/hyperlink" Target="http://gipod.nolt.io/70" TargetMode="External"/><Relationship Id="rId27" Type="http://schemas.openxmlformats.org/officeDocument/2006/relationships/hyperlink" Target="http://gipod.nolt.io/69" TargetMode="External"/><Relationship Id="rId30" Type="http://schemas.openxmlformats.org/officeDocument/2006/relationships/hyperlink" Target="https://gipod.nolt.io/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vlaamseoverheid.atlassian.net/wiki/spaces/NGC/pages/2585429019/2021-06-08+BWG+28"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6467-8B5E-4D02-BD40-E2B71B396359}"/>
              </a:ext>
            </a:extLst>
          </p:cNvPr>
          <p:cNvSpPr>
            <a:spLocks noGrp="1"/>
          </p:cNvSpPr>
          <p:nvPr>
            <p:ph type="ctrTitle"/>
          </p:nvPr>
        </p:nvSpPr>
        <p:spPr/>
        <p:txBody>
          <a:bodyPr/>
          <a:lstStyle/>
          <a:p>
            <a:r>
              <a:rPr lang="nl-BE" dirty="0"/>
              <a:t>GIPOD Businesswerkgroep 29</a:t>
            </a:r>
            <a:br>
              <a:rPr lang="nl-BE" dirty="0"/>
            </a:br>
            <a:r>
              <a:rPr lang="nl-BE" sz="2400" dirty="0"/>
              <a:t>7 september 2021</a:t>
            </a:r>
            <a:endParaRPr lang="nl-BE" dirty="0">
              <a:uFill>
                <a:solidFill>
                  <a:srgbClr val="FFEB00"/>
                </a:solidFill>
              </a:uFill>
              <a:cs typeface="Calibri"/>
            </a:endParaRPr>
          </a:p>
        </p:txBody>
      </p:sp>
    </p:spTree>
    <p:extLst>
      <p:ext uri="{BB962C8B-B14F-4D97-AF65-F5344CB8AC3E}">
        <p14:creationId xmlns:p14="http://schemas.microsoft.com/office/powerpoint/2010/main" val="212509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7341-4F02-4122-A3F6-2D44C4E51FA1}"/>
              </a:ext>
            </a:extLst>
          </p:cNvPr>
          <p:cNvSpPr>
            <a:spLocks noGrp="1"/>
          </p:cNvSpPr>
          <p:nvPr>
            <p:ph type="title"/>
          </p:nvPr>
        </p:nvSpPr>
        <p:spPr/>
        <p:txBody>
          <a:bodyPr/>
          <a:lstStyle/>
          <a:p>
            <a:r>
              <a:rPr lang="nl-BE" dirty="0"/>
              <a:t>Voorstel planning 2021 naar BC</a:t>
            </a:r>
          </a:p>
        </p:txBody>
      </p:sp>
      <p:sp>
        <p:nvSpPr>
          <p:cNvPr id="3" name="Content Placeholder 2">
            <a:extLst>
              <a:ext uri="{FF2B5EF4-FFF2-40B4-BE49-F238E27FC236}">
                <a16:creationId xmlns:a16="http://schemas.microsoft.com/office/drawing/2014/main" id="{232394A7-5B96-4B48-B1CF-7727C5BE2FF8}"/>
              </a:ext>
            </a:extLst>
          </p:cNvPr>
          <p:cNvSpPr>
            <a:spLocks noGrp="1"/>
          </p:cNvSpPr>
          <p:nvPr>
            <p:ph idx="1"/>
          </p:nvPr>
        </p:nvSpPr>
        <p:spPr/>
        <p:txBody>
          <a:bodyPr/>
          <a:lstStyle/>
          <a:p>
            <a:pPr marL="457200" indent="-457200">
              <a:buFontTx/>
              <a:buChar char="-"/>
            </a:pPr>
            <a:r>
              <a:rPr lang="nl-BE" dirty="0"/>
              <a:t>2021: focus op decretale verplichtingen</a:t>
            </a:r>
          </a:p>
          <a:p>
            <a:pPr marL="731520" lvl="1" indent="-457200">
              <a:buFontTx/>
              <a:buChar char="-"/>
            </a:pPr>
            <a:r>
              <a:rPr lang="nl-BE" dirty="0"/>
              <a:t>Vraag voor grondwerken </a:t>
            </a:r>
            <a:r>
              <a:rPr lang="nl-BE" dirty="0" err="1"/>
              <a:t>API’s</a:t>
            </a:r>
            <a:r>
              <a:rPr lang="nl-BE" dirty="0"/>
              <a:t> &amp; GUI</a:t>
            </a:r>
          </a:p>
          <a:p>
            <a:pPr marL="731520" lvl="1" indent="-457200">
              <a:buFontTx/>
              <a:buChar char="-"/>
            </a:pPr>
            <a:r>
              <a:rPr lang="nl-BE" dirty="0"/>
              <a:t>GIPOD-formulier werken</a:t>
            </a:r>
          </a:p>
          <a:p>
            <a:pPr marL="731520" lvl="1" indent="-457200">
              <a:buFontTx/>
              <a:buChar char="-"/>
            </a:pPr>
            <a:r>
              <a:rPr lang="nl-BE" dirty="0"/>
              <a:t>Omleidingen </a:t>
            </a:r>
            <a:r>
              <a:rPr lang="nl-BE" dirty="0">
                <a:sym typeface="Wingdings" panose="05000000000000000000" pitchFamily="2" charset="2"/>
              </a:rPr>
              <a:t> </a:t>
            </a:r>
            <a:r>
              <a:rPr lang="nl-BE" dirty="0"/>
              <a:t>BWG30</a:t>
            </a:r>
          </a:p>
          <a:p>
            <a:pPr marL="731520" lvl="1" indent="-457200">
              <a:buFontTx/>
              <a:buChar char="-"/>
            </a:pPr>
            <a:r>
              <a:rPr lang="nl-BE" dirty="0"/>
              <a:t>Jaarvergunningen (signalisatievergunning &amp; VGW) </a:t>
            </a:r>
            <a:r>
              <a:rPr lang="nl-BE" dirty="0">
                <a:sym typeface="Wingdings" panose="05000000000000000000" pitchFamily="2" charset="2"/>
              </a:rPr>
              <a:t></a:t>
            </a:r>
            <a:r>
              <a:rPr lang="nl-BE" dirty="0"/>
              <a:t> werkgroep oktober</a:t>
            </a:r>
          </a:p>
          <a:p>
            <a:pPr marL="457200" indent="-457200">
              <a:buFontTx/>
              <a:buChar char="-"/>
            </a:pPr>
            <a:endParaRPr lang="nl-BE" dirty="0"/>
          </a:p>
          <a:p>
            <a:pPr marL="457200" indent="-457200">
              <a:buFontTx/>
              <a:buChar char="-"/>
            </a:pPr>
            <a:r>
              <a:rPr lang="nl-BE" dirty="0"/>
              <a:t>2021: overige</a:t>
            </a:r>
          </a:p>
          <a:p>
            <a:pPr marL="731520" lvl="1" indent="-457200">
              <a:buFontTx/>
              <a:buChar char="-"/>
            </a:pPr>
            <a:r>
              <a:rPr lang="nl-BE" dirty="0" err="1"/>
              <a:t>Ssyn</a:t>
            </a:r>
            <a:r>
              <a:rPr lang="nl-BE" dirty="0"/>
              <a:t> beheerder vraagt piloot GW toe te voegen/te verwijderen</a:t>
            </a:r>
          </a:p>
          <a:p>
            <a:pPr marL="731520" lvl="1" indent="-457200">
              <a:buFontTx/>
              <a:buChar char="-"/>
            </a:pPr>
            <a:r>
              <a:rPr lang="nl-BE" dirty="0"/>
              <a:t>Publieke WMS/WFS</a:t>
            </a:r>
          </a:p>
          <a:p>
            <a:pPr marL="731520" lvl="1" indent="-457200">
              <a:buFontTx/>
              <a:buChar char="-"/>
            </a:pPr>
            <a:r>
              <a:rPr lang="nl-BE" dirty="0"/>
              <a:t>GUI feedback</a:t>
            </a:r>
          </a:p>
        </p:txBody>
      </p:sp>
      <p:sp>
        <p:nvSpPr>
          <p:cNvPr id="4" name="Footer Placeholder 3">
            <a:extLst>
              <a:ext uri="{FF2B5EF4-FFF2-40B4-BE49-F238E27FC236}">
                <a16:creationId xmlns:a16="http://schemas.microsoft.com/office/drawing/2014/main" id="{39474B6E-37CB-4611-A560-2CEC3F0F17FD}"/>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0616E137-D094-4C6B-A8C7-3064CD774044}"/>
              </a:ext>
            </a:extLst>
          </p:cNvPr>
          <p:cNvSpPr>
            <a:spLocks noGrp="1"/>
          </p:cNvSpPr>
          <p:nvPr>
            <p:ph type="sldNum" sz="quarter" idx="12"/>
          </p:nvPr>
        </p:nvSpPr>
        <p:spPr/>
        <p:txBody>
          <a:bodyPr/>
          <a:lstStyle/>
          <a:p>
            <a:fld id="{1EABE038-A425-4CC0-917A-1DC3ED725B2E}" type="slidenum">
              <a:rPr lang="nl-BE" smtClean="0"/>
              <a:t>10</a:t>
            </a:fld>
            <a:endParaRPr lang="nl-BE"/>
          </a:p>
        </p:txBody>
      </p:sp>
      <p:sp>
        <p:nvSpPr>
          <p:cNvPr id="6" name="Text Placeholder 5">
            <a:extLst>
              <a:ext uri="{FF2B5EF4-FFF2-40B4-BE49-F238E27FC236}">
                <a16:creationId xmlns:a16="http://schemas.microsoft.com/office/drawing/2014/main" id="{AD209BFC-B7CC-4CAF-BC16-B659F6EC8931}"/>
              </a:ext>
            </a:extLst>
          </p:cNvPr>
          <p:cNvSpPr>
            <a:spLocks noGrp="1"/>
          </p:cNvSpPr>
          <p:nvPr>
            <p:ph type="body" sz="quarter" idx="13"/>
          </p:nvPr>
        </p:nvSpPr>
        <p:spPr/>
        <p:txBody>
          <a:bodyPr/>
          <a:lstStyle/>
          <a:p>
            <a:endParaRPr lang="nl-BE" dirty="0"/>
          </a:p>
        </p:txBody>
      </p:sp>
    </p:spTree>
    <p:extLst>
      <p:ext uri="{BB962C8B-B14F-4D97-AF65-F5344CB8AC3E}">
        <p14:creationId xmlns:p14="http://schemas.microsoft.com/office/powerpoint/2010/main" val="123555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ED92-A954-4715-A7CA-9786DEBB92CB}"/>
              </a:ext>
            </a:extLst>
          </p:cNvPr>
          <p:cNvSpPr>
            <a:spLocks noGrp="1"/>
          </p:cNvSpPr>
          <p:nvPr>
            <p:ph type="title"/>
          </p:nvPr>
        </p:nvSpPr>
        <p:spPr/>
        <p:txBody>
          <a:bodyPr/>
          <a:lstStyle/>
          <a:p>
            <a:r>
              <a:rPr lang="nl-BE" dirty="0"/>
              <a:t>Voorstel planning 2022 naar BC</a:t>
            </a:r>
          </a:p>
        </p:txBody>
      </p:sp>
      <p:sp>
        <p:nvSpPr>
          <p:cNvPr id="3" name="Content Placeholder 2">
            <a:extLst>
              <a:ext uri="{FF2B5EF4-FFF2-40B4-BE49-F238E27FC236}">
                <a16:creationId xmlns:a16="http://schemas.microsoft.com/office/drawing/2014/main" id="{43766A2E-33BB-4473-8224-5810A269EC38}"/>
              </a:ext>
            </a:extLst>
          </p:cNvPr>
          <p:cNvSpPr>
            <a:spLocks noGrp="1"/>
          </p:cNvSpPr>
          <p:nvPr>
            <p:ph idx="1"/>
          </p:nvPr>
        </p:nvSpPr>
        <p:spPr/>
        <p:txBody>
          <a:bodyPr>
            <a:normAutofit fontScale="85000" lnSpcReduction="20000"/>
          </a:bodyPr>
          <a:lstStyle/>
          <a:p>
            <a:pPr marL="457200" indent="-457200">
              <a:buFontTx/>
              <a:buChar char="-"/>
            </a:pPr>
            <a:r>
              <a:rPr lang="nl-BE" dirty="0"/>
              <a:t>2022: decretale verplichtingen</a:t>
            </a:r>
          </a:p>
          <a:p>
            <a:pPr marL="731520" lvl="1" indent="-457200">
              <a:buFontTx/>
              <a:buChar char="-"/>
            </a:pPr>
            <a:r>
              <a:rPr lang="nl-BE" dirty="0"/>
              <a:t>Project(aanvraag) &amp; fasering</a:t>
            </a:r>
          </a:p>
          <a:p>
            <a:pPr marL="731520" lvl="1" indent="-457200">
              <a:buFontTx/>
              <a:buChar char="-"/>
            </a:pPr>
            <a:endParaRPr lang="nl-BE" dirty="0"/>
          </a:p>
          <a:p>
            <a:pPr marL="457200" indent="-457200">
              <a:buFontTx/>
              <a:buChar char="-"/>
            </a:pPr>
            <a:r>
              <a:rPr lang="nl-BE" dirty="0"/>
              <a:t>2022: overige</a:t>
            </a:r>
          </a:p>
          <a:p>
            <a:pPr marL="731520" lvl="1" indent="-457200">
              <a:buFontTx/>
              <a:buChar char="-"/>
            </a:pPr>
            <a:r>
              <a:rPr lang="nl-BE" dirty="0"/>
              <a:t>Historiek (kan voorlopig via helpdesk opgevraagd worden)</a:t>
            </a:r>
          </a:p>
          <a:p>
            <a:pPr marL="731520" lvl="1" indent="-457200">
              <a:buFontTx/>
              <a:buChar char="-"/>
            </a:pPr>
            <a:r>
              <a:rPr lang="nl-BE" dirty="0"/>
              <a:t>Uitbreidingen export</a:t>
            </a:r>
          </a:p>
          <a:p>
            <a:pPr marL="731520" lvl="1" indent="-457200">
              <a:buFontTx/>
              <a:buChar char="-"/>
            </a:pPr>
            <a:r>
              <a:rPr lang="nl-BE" dirty="0"/>
              <a:t>Parkeerverbod</a:t>
            </a:r>
          </a:p>
          <a:p>
            <a:pPr marL="731520" lvl="1" indent="-457200">
              <a:buFontTx/>
              <a:buChar char="-"/>
            </a:pPr>
            <a:r>
              <a:rPr lang="nl-BE" dirty="0"/>
              <a:t>Advies De Lijn</a:t>
            </a:r>
          </a:p>
          <a:p>
            <a:pPr marL="731520" lvl="1" indent="-457200">
              <a:buFontTx/>
              <a:buChar char="-"/>
            </a:pPr>
            <a:r>
              <a:rPr lang="nl-BE" dirty="0"/>
              <a:t>Hinder aan project / fasering / synergie / meer dan één inname</a:t>
            </a:r>
          </a:p>
          <a:p>
            <a:pPr marL="731520" lvl="1" indent="-457200">
              <a:buFontTx/>
              <a:buChar char="-"/>
            </a:pPr>
            <a:r>
              <a:rPr lang="nl-BE" dirty="0"/>
              <a:t>Start/Stop &amp; voorlopige oplevering</a:t>
            </a:r>
          </a:p>
          <a:p>
            <a:pPr marL="731520" lvl="1" indent="-457200">
              <a:buFontTx/>
              <a:buChar char="-"/>
            </a:pPr>
            <a:r>
              <a:rPr lang="nl-BE" dirty="0"/>
              <a:t>Tijdelijk verbod &amp; sperperiode</a:t>
            </a:r>
          </a:p>
          <a:p>
            <a:pPr marL="731520" lvl="1" indent="-457200">
              <a:buFontTx/>
              <a:buChar char="-"/>
            </a:pPr>
            <a:endParaRPr lang="nl-BE" dirty="0"/>
          </a:p>
          <a:p>
            <a:pPr marL="457200" indent="-457200">
              <a:buFontTx/>
              <a:buChar char="-"/>
            </a:pPr>
            <a:r>
              <a:rPr lang="nl-BE" dirty="0"/>
              <a:t>Prioriteiten te bepalen door BC &amp; in functie van capaciteit/budget</a:t>
            </a:r>
          </a:p>
          <a:p>
            <a:pPr marL="731520" lvl="1" indent="-457200">
              <a:buFontTx/>
              <a:buChar char="-"/>
            </a:pPr>
            <a:r>
              <a:rPr lang="nl-BE" dirty="0"/>
              <a:t>2FTE ontwikkelcapaciteit</a:t>
            </a:r>
          </a:p>
        </p:txBody>
      </p:sp>
      <p:sp>
        <p:nvSpPr>
          <p:cNvPr id="4" name="Footer Placeholder 3">
            <a:extLst>
              <a:ext uri="{FF2B5EF4-FFF2-40B4-BE49-F238E27FC236}">
                <a16:creationId xmlns:a16="http://schemas.microsoft.com/office/drawing/2014/main" id="{D5256CE4-69D1-402B-BBE9-DCCE4F335AC8}"/>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50EB1DB2-E378-458F-A2FA-AB5925AB776C}"/>
              </a:ext>
            </a:extLst>
          </p:cNvPr>
          <p:cNvSpPr>
            <a:spLocks noGrp="1"/>
          </p:cNvSpPr>
          <p:nvPr>
            <p:ph type="sldNum" sz="quarter" idx="12"/>
          </p:nvPr>
        </p:nvSpPr>
        <p:spPr/>
        <p:txBody>
          <a:bodyPr/>
          <a:lstStyle/>
          <a:p>
            <a:fld id="{1EABE038-A425-4CC0-917A-1DC3ED725B2E}" type="slidenum">
              <a:rPr lang="nl-BE" smtClean="0"/>
              <a:t>11</a:t>
            </a:fld>
            <a:endParaRPr lang="nl-BE"/>
          </a:p>
        </p:txBody>
      </p:sp>
      <p:sp>
        <p:nvSpPr>
          <p:cNvPr id="6" name="Text Placeholder 5">
            <a:extLst>
              <a:ext uri="{FF2B5EF4-FFF2-40B4-BE49-F238E27FC236}">
                <a16:creationId xmlns:a16="http://schemas.microsoft.com/office/drawing/2014/main" id="{FD255639-487C-4445-8648-B340AB73EA14}"/>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8680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Signalisatievergunning</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a:lstStyle/>
          <a:p>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12</a:t>
            </a:fld>
            <a:endParaRPr lang="nl-BE"/>
          </a:p>
        </p:txBody>
      </p:sp>
    </p:spTree>
    <p:extLst>
      <p:ext uri="{BB962C8B-B14F-4D97-AF65-F5344CB8AC3E}">
        <p14:creationId xmlns:p14="http://schemas.microsoft.com/office/powerpoint/2010/main" val="22305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0B062D-3636-44A3-B6F5-21A6C6CDE731}"/>
              </a:ext>
            </a:extLst>
          </p:cNvPr>
          <p:cNvSpPr>
            <a:spLocks noGrp="1"/>
          </p:cNvSpPr>
          <p:nvPr>
            <p:ph type="title"/>
          </p:nvPr>
        </p:nvSpPr>
        <p:spPr/>
        <p:txBody>
          <a:bodyPr/>
          <a:lstStyle/>
          <a:p>
            <a:r>
              <a:rPr lang="nl-BE" dirty="0"/>
              <a:t>Demo GIPOD-formulier</a:t>
            </a:r>
          </a:p>
        </p:txBody>
      </p:sp>
      <p:sp>
        <p:nvSpPr>
          <p:cNvPr id="5" name="Content Placeholder 4">
            <a:extLst>
              <a:ext uri="{FF2B5EF4-FFF2-40B4-BE49-F238E27FC236}">
                <a16:creationId xmlns:a16="http://schemas.microsoft.com/office/drawing/2014/main" id="{20A37230-EC4B-40B6-AC02-46F869852649}"/>
              </a:ext>
            </a:extLst>
          </p:cNvPr>
          <p:cNvSpPr>
            <a:spLocks noGrp="1"/>
          </p:cNvSpPr>
          <p:nvPr>
            <p:ph idx="1"/>
          </p:nvPr>
        </p:nvSpPr>
        <p:spPr/>
        <p:txBody>
          <a:bodyPr/>
          <a:lstStyle/>
          <a:p>
            <a:endParaRPr lang="nl-BE"/>
          </a:p>
        </p:txBody>
      </p:sp>
      <p:sp>
        <p:nvSpPr>
          <p:cNvPr id="6" name="Text Placeholder 5">
            <a:extLst>
              <a:ext uri="{FF2B5EF4-FFF2-40B4-BE49-F238E27FC236}">
                <a16:creationId xmlns:a16="http://schemas.microsoft.com/office/drawing/2014/main" id="{A1E4981A-D278-430D-8989-CFF1D1DF95FE}"/>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300302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2DA53-9C8C-4000-A019-7C014A72198A}"/>
              </a:ext>
            </a:extLst>
          </p:cNvPr>
          <p:cNvSpPr>
            <a:spLocks noGrp="1"/>
          </p:cNvSpPr>
          <p:nvPr>
            <p:ph type="title"/>
          </p:nvPr>
        </p:nvSpPr>
        <p:spPr/>
        <p:txBody>
          <a:bodyPr/>
          <a:lstStyle/>
          <a:p>
            <a:r>
              <a:rPr lang="nl-BE" dirty="0"/>
              <a:t>Bevraging lokale besturen</a:t>
            </a:r>
          </a:p>
        </p:txBody>
      </p:sp>
      <p:sp>
        <p:nvSpPr>
          <p:cNvPr id="5" name="Content Placeholder 4">
            <a:extLst>
              <a:ext uri="{FF2B5EF4-FFF2-40B4-BE49-F238E27FC236}">
                <a16:creationId xmlns:a16="http://schemas.microsoft.com/office/drawing/2014/main" id="{0CF7B47C-47F7-438D-881E-CFE8FC85B359}"/>
              </a:ext>
            </a:extLst>
          </p:cNvPr>
          <p:cNvSpPr>
            <a:spLocks noGrp="1"/>
          </p:cNvSpPr>
          <p:nvPr>
            <p:ph idx="1"/>
          </p:nvPr>
        </p:nvSpPr>
        <p:spPr/>
        <p:txBody>
          <a:bodyPr>
            <a:normAutofit fontScale="92500" lnSpcReduction="10000"/>
          </a:bodyPr>
          <a:lstStyle/>
          <a:p>
            <a:pPr marL="457200" indent="-457200">
              <a:buFontTx/>
              <a:buChar char="-"/>
            </a:pPr>
            <a:r>
              <a:rPr lang="nl-BE" dirty="0"/>
              <a:t>Enquête antwoorden:</a:t>
            </a:r>
          </a:p>
          <a:p>
            <a:pPr marL="731520" lvl="1" indent="-457200">
              <a:buFontTx/>
              <a:buChar char="-"/>
            </a:pPr>
            <a:r>
              <a:rPr lang="nl-BE" dirty="0"/>
              <a:t>149: Eigen tool</a:t>
            </a:r>
          </a:p>
          <a:p>
            <a:pPr marL="731520" lvl="1" indent="-457200">
              <a:buFontTx/>
              <a:buChar char="-"/>
            </a:pPr>
            <a:r>
              <a:rPr lang="nl-BE" dirty="0"/>
              <a:t>  61: GIPOD-formulier</a:t>
            </a:r>
          </a:p>
          <a:p>
            <a:pPr marL="731520" lvl="1" indent="-457200">
              <a:buFontTx/>
              <a:buChar char="-"/>
            </a:pPr>
            <a:r>
              <a:rPr lang="nl-BE" dirty="0"/>
              <a:t>  90: Niet beantwoord</a:t>
            </a:r>
          </a:p>
          <a:p>
            <a:pPr marL="731520" lvl="1" indent="-457200">
              <a:buFontTx/>
              <a:buChar char="-"/>
            </a:pPr>
            <a:endParaRPr lang="nl-BE" dirty="0"/>
          </a:p>
          <a:p>
            <a:pPr marL="457200" indent="-457200">
              <a:buFontTx/>
              <a:buChar char="-"/>
            </a:pPr>
            <a:r>
              <a:rPr lang="nl-BE" dirty="0"/>
              <a:t>Opgelet: eigen tool &lt;&gt; GIPOD-integratie</a:t>
            </a:r>
          </a:p>
          <a:p>
            <a:pPr marL="731520" lvl="1" indent="-457200">
              <a:buFontTx/>
              <a:buChar char="-"/>
            </a:pPr>
            <a:r>
              <a:rPr lang="nl-BE" dirty="0"/>
              <a:t>Opgenomen met integratoren</a:t>
            </a:r>
          </a:p>
          <a:p>
            <a:pPr marL="731520" lvl="1" indent="-457200">
              <a:buFontTx/>
              <a:buChar char="-"/>
            </a:pPr>
            <a:r>
              <a:rPr lang="nl-BE" dirty="0" err="1"/>
              <a:t>Spotbooking</a:t>
            </a:r>
            <a:r>
              <a:rPr lang="nl-BE" dirty="0"/>
              <a:t> koppelt al terug (o.a. Kortrijk, Leuven, Hasselt, … )</a:t>
            </a:r>
          </a:p>
          <a:p>
            <a:pPr marL="731520" lvl="1" indent="-457200">
              <a:buFontTx/>
              <a:buChar char="-"/>
            </a:pPr>
            <a:endParaRPr lang="nl-BE" dirty="0"/>
          </a:p>
          <a:p>
            <a:pPr marL="457200" indent="-457200">
              <a:buFontTx/>
              <a:buChar char="-"/>
            </a:pPr>
            <a:r>
              <a:rPr lang="nl-BE" dirty="0"/>
              <a:t>Overige informatie via telefoon &amp; opzoeking</a:t>
            </a:r>
          </a:p>
          <a:p>
            <a:pPr marL="457200" indent="-457200">
              <a:buFontTx/>
              <a:buChar char="-"/>
            </a:pPr>
            <a:r>
              <a:rPr lang="nl-BE" dirty="0"/>
              <a:t>Tabel beschikbaar op </a:t>
            </a:r>
            <a:r>
              <a:rPr lang="nl-BE" dirty="0" err="1"/>
              <a:t>cocreatie</a:t>
            </a:r>
            <a:r>
              <a:rPr lang="nl-BE" dirty="0"/>
              <a:t> na BWG</a:t>
            </a:r>
          </a:p>
          <a:p>
            <a:endParaRPr lang="nl-BE" dirty="0"/>
          </a:p>
        </p:txBody>
      </p:sp>
      <p:sp>
        <p:nvSpPr>
          <p:cNvPr id="6" name="Text Placeholder 5">
            <a:extLst>
              <a:ext uri="{FF2B5EF4-FFF2-40B4-BE49-F238E27FC236}">
                <a16:creationId xmlns:a16="http://schemas.microsoft.com/office/drawing/2014/main" id="{70D36A15-128A-4FF6-9E19-BD001D12C00D}"/>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10217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9BCB-014E-44B4-98E5-27DF22E2BB1A}"/>
              </a:ext>
            </a:extLst>
          </p:cNvPr>
          <p:cNvSpPr>
            <a:spLocks noGrp="1"/>
          </p:cNvSpPr>
          <p:nvPr>
            <p:ph type="title"/>
          </p:nvPr>
        </p:nvSpPr>
        <p:spPr/>
        <p:txBody>
          <a:bodyPr/>
          <a:lstStyle/>
          <a:p>
            <a:r>
              <a:rPr lang="nl-BE" dirty="0"/>
              <a:t>Communicatie</a:t>
            </a:r>
          </a:p>
        </p:txBody>
      </p:sp>
      <p:sp>
        <p:nvSpPr>
          <p:cNvPr id="3" name="Content Placeholder 2">
            <a:extLst>
              <a:ext uri="{FF2B5EF4-FFF2-40B4-BE49-F238E27FC236}">
                <a16:creationId xmlns:a16="http://schemas.microsoft.com/office/drawing/2014/main" id="{19D8F1ED-0744-49AD-AE5D-358BF7A0A664}"/>
              </a:ext>
            </a:extLst>
          </p:cNvPr>
          <p:cNvSpPr>
            <a:spLocks noGrp="1"/>
          </p:cNvSpPr>
          <p:nvPr>
            <p:ph idx="1"/>
          </p:nvPr>
        </p:nvSpPr>
        <p:spPr/>
        <p:txBody>
          <a:bodyPr>
            <a:normAutofit/>
          </a:bodyPr>
          <a:lstStyle/>
          <a:p>
            <a:pPr marL="457200" indent="-457200">
              <a:buFontTx/>
              <a:buChar char="-"/>
            </a:pPr>
            <a:r>
              <a:rPr lang="nl-BE" dirty="0"/>
              <a:t>Aannemers: gevalideerd door VRN, kan uitgestuurd worden</a:t>
            </a:r>
          </a:p>
          <a:p>
            <a:pPr marL="731520" lvl="1" indent="-457200">
              <a:buFontTx/>
              <a:buChar char="-"/>
            </a:pPr>
            <a:r>
              <a:rPr lang="nl-BE" dirty="0"/>
              <a:t>Opleidingsfilmpjes beschikbaar</a:t>
            </a:r>
          </a:p>
          <a:p>
            <a:pPr marL="731520" lvl="1" indent="-457200">
              <a:buFontTx/>
              <a:buChar char="-"/>
            </a:pPr>
            <a:r>
              <a:rPr lang="nl-BE" dirty="0"/>
              <a:t>Communicatie via NUTS / rechtstreeks / sectororganisaties</a:t>
            </a:r>
          </a:p>
          <a:p>
            <a:pPr marL="457200" indent="-457200">
              <a:buFontTx/>
              <a:buChar char="-"/>
            </a:pPr>
            <a:endParaRPr lang="nl-BE" dirty="0"/>
          </a:p>
          <a:p>
            <a:pPr marL="457200" indent="-457200">
              <a:buFontTx/>
              <a:buChar char="-"/>
            </a:pPr>
            <a:r>
              <a:rPr lang="nl-BE" dirty="0"/>
              <a:t>Lokale besturen &amp; politiezones</a:t>
            </a:r>
          </a:p>
          <a:p>
            <a:pPr marL="731520" lvl="1" indent="-457200">
              <a:buFontTx/>
              <a:buChar char="-"/>
            </a:pPr>
            <a:r>
              <a:rPr lang="nl-BE" dirty="0"/>
              <a:t>GIPOD-formulier + opleidingsfilmpjes</a:t>
            </a:r>
          </a:p>
          <a:p>
            <a:pPr marL="731520" lvl="1" indent="-457200">
              <a:buFontTx/>
              <a:buChar char="-"/>
            </a:pPr>
            <a:r>
              <a:rPr lang="nl-BE" dirty="0"/>
              <a:t>Eigen tool met GIPOD koppeling</a:t>
            </a:r>
          </a:p>
          <a:p>
            <a:pPr marL="731520" lvl="1" indent="-457200">
              <a:buFontTx/>
              <a:buChar char="-"/>
            </a:pPr>
            <a:r>
              <a:rPr lang="nl-BE" dirty="0"/>
              <a:t>Eigen tool zonder koppeling</a:t>
            </a:r>
          </a:p>
          <a:p>
            <a:pPr marL="1005840" lvl="2" indent="-457200">
              <a:buFontTx/>
              <a:buChar char="-"/>
            </a:pPr>
            <a:r>
              <a:rPr lang="nl-BE" dirty="0"/>
              <a:t>uitfasering </a:t>
            </a:r>
            <a:r>
              <a:rPr lang="nl-BE" dirty="0" err="1"/>
              <a:t>ifv</a:t>
            </a:r>
            <a:r>
              <a:rPr lang="nl-BE" dirty="0"/>
              <a:t> wijzigingsdecreet: ofwel GIPOD-formulier ofwel koppeling met GIPOD</a:t>
            </a:r>
          </a:p>
          <a:p>
            <a:pPr marL="731520" lvl="1" indent="-457200">
              <a:buFontTx/>
              <a:buChar char="-"/>
            </a:pPr>
            <a:r>
              <a:rPr lang="nl-BE" b="1" dirty="0"/>
              <a:t>Aandachtspunt</a:t>
            </a:r>
            <a:r>
              <a:rPr lang="nl-BE" dirty="0"/>
              <a:t>: S&amp;G bezorgen zelf nog signalisatievergunning aan aanvrager</a:t>
            </a:r>
          </a:p>
        </p:txBody>
      </p:sp>
      <p:sp>
        <p:nvSpPr>
          <p:cNvPr id="4" name="Footer Placeholder 3">
            <a:extLst>
              <a:ext uri="{FF2B5EF4-FFF2-40B4-BE49-F238E27FC236}">
                <a16:creationId xmlns:a16="http://schemas.microsoft.com/office/drawing/2014/main" id="{2DED8596-1F8D-4D15-B90B-61C84601D90E}"/>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52259E59-969C-46C9-885A-4E9A2E8CB010}"/>
              </a:ext>
            </a:extLst>
          </p:cNvPr>
          <p:cNvSpPr>
            <a:spLocks noGrp="1"/>
          </p:cNvSpPr>
          <p:nvPr>
            <p:ph type="sldNum" sz="quarter" idx="12"/>
          </p:nvPr>
        </p:nvSpPr>
        <p:spPr/>
        <p:txBody>
          <a:bodyPr/>
          <a:lstStyle/>
          <a:p>
            <a:fld id="{1EABE038-A425-4CC0-917A-1DC3ED725B2E}" type="slidenum">
              <a:rPr lang="nl-BE" smtClean="0"/>
              <a:t>15</a:t>
            </a:fld>
            <a:endParaRPr lang="nl-BE"/>
          </a:p>
        </p:txBody>
      </p:sp>
      <p:sp>
        <p:nvSpPr>
          <p:cNvPr id="6" name="Text Placeholder 5">
            <a:extLst>
              <a:ext uri="{FF2B5EF4-FFF2-40B4-BE49-F238E27FC236}">
                <a16:creationId xmlns:a16="http://schemas.microsoft.com/office/drawing/2014/main" id="{4FBAD8ED-5638-43E5-AE48-EB78D891C9F8}"/>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342705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A9A5-D802-4216-9F1E-AE34E419C522}"/>
              </a:ext>
            </a:extLst>
          </p:cNvPr>
          <p:cNvSpPr>
            <a:spLocks noGrp="1"/>
          </p:cNvSpPr>
          <p:nvPr>
            <p:ph type="title"/>
          </p:nvPr>
        </p:nvSpPr>
        <p:spPr/>
        <p:txBody>
          <a:bodyPr/>
          <a:lstStyle/>
          <a:p>
            <a:r>
              <a:rPr lang="nl-BE" dirty="0"/>
              <a:t>Communicatie</a:t>
            </a:r>
          </a:p>
        </p:txBody>
      </p:sp>
      <p:sp>
        <p:nvSpPr>
          <p:cNvPr id="3" name="Content Placeholder 2">
            <a:extLst>
              <a:ext uri="{FF2B5EF4-FFF2-40B4-BE49-F238E27FC236}">
                <a16:creationId xmlns:a16="http://schemas.microsoft.com/office/drawing/2014/main" id="{FF139A29-573E-4871-8B42-D620DBA2A974}"/>
              </a:ext>
            </a:extLst>
          </p:cNvPr>
          <p:cNvSpPr>
            <a:spLocks noGrp="1"/>
          </p:cNvSpPr>
          <p:nvPr>
            <p:ph idx="1"/>
          </p:nvPr>
        </p:nvSpPr>
        <p:spPr/>
        <p:txBody>
          <a:bodyPr/>
          <a:lstStyle/>
          <a:p>
            <a:pPr marL="457200" indent="-457200">
              <a:buFontTx/>
              <a:buChar char="-"/>
            </a:pPr>
            <a:r>
              <a:rPr lang="nl-BE" dirty="0"/>
              <a:t>Productencatalogus Lokale besturen (IPDC)</a:t>
            </a:r>
          </a:p>
          <a:p>
            <a:pPr marL="731520" lvl="1" indent="-457200">
              <a:buFontTx/>
              <a:buChar char="-"/>
            </a:pPr>
            <a:r>
              <a:rPr lang="nl-BE" dirty="0"/>
              <a:t>Aanpassing fiche Signalisatievergunning </a:t>
            </a:r>
          </a:p>
          <a:p>
            <a:pPr marL="731520" lvl="1" indent="-457200">
              <a:buFontTx/>
              <a:buChar char="-"/>
            </a:pPr>
            <a:r>
              <a:rPr lang="nl-BE" dirty="0"/>
              <a:t>juridisch te bekijken </a:t>
            </a:r>
            <a:r>
              <a:rPr lang="nl-BE" dirty="0">
                <a:sym typeface="Wingdings" panose="05000000000000000000" pitchFamily="2" charset="2"/>
              </a:rPr>
              <a:t> mogelijk pas ná goedkeuring </a:t>
            </a:r>
            <a:r>
              <a:rPr lang="nl-BE" dirty="0" err="1">
                <a:sym typeface="Wingdings" panose="05000000000000000000" pitchFamily="2" charset="2"/>
              </a:rPr>
              <a:t>decreetswijziging</a:t>
            </a:r>
            <a:endParaRPr lang="nl-BE" dirty="0"/>
          </a:p>
          <a:p>
            <a:pPr marL="457200" indent="-457200">
              <a:buFontTx/>
              <a:buChar char="-"/>
            </a:pPr>
            <a:endParaRPr lang="nl-BE" dirty="0"/>
          </a:p>
          <a:p>
            <a:pPr marL="457200" indent="-457200">
              <a:buFontTx/>
              <a:buChar char="-"/>
            </a:pPr>
            <a:r>
              <a:rPr lang="nl-BE" dirty="0"/>
              <a:t>Online sessies eind oktober ingepland</a:t>
            </a:r>
          </a:p>
          <a:p>
            <a:pPr marL="731520" lvl="1" indent="-457200">
              <a:buFontTx/>
              <a:buChar char="-"/>
            </a:pPr>
            <a:r>
              <a:rPr lang="nl-BE" dirty="0"/>
              <a:t>Steden en gemeenten</a:t>
            </a:r>
          </a:p>
          <a:p>
            <a:pPr marL="731520" lvl="1" indent="-457200">
              <a:buFontTx/>
              <a:buChar char="-"/>
            </a:pPr>
            <a:r>
              <a:rPr lang="nl-BE" dirty="0"/>
              <a:t>Aannemers</a:t>
            </a:r>
          </a:p>
          <a:p>
            <a:pPr marL="457200" indent="-457200">
              <a:buFontTx/>
              <a:buChar char="-"/>
            </a:pPr>
            <a:endParaRPr lang="nl-BE" dirty="0"/>
          </a:p>
          <a:p>
            <a:pPr marL="457200" indent="-457200">
              <a:buFontTx/>
              <a:buChar char="-"/>
            </a:pPr>
            <a:r>
              <a:rPr lang="nl-BE" dirty="0"/>
              <a:t>Akkoord gevraagd: productie GIPOD-formulier 1 oktober</a:t>
            </a:r>
          </a:p>
          <a:p>
            <a:endParaRPr lang="nl-BE" dirty="0"/>
          </a:p>
          <a:p>
            <a:endParaRPr lang="nl-BE" dirty="0"/>
          </a:p>
        </p:txBody>
      </p:sp>
      <p:sp>
        <p:nvSpPr>
          <p:cNvPr id="4" name="Footer Placeholder 3">
            <a:extLst>
              <a:ext uri="{FF2B5EF4-FFF2-40B4-BE49-F238E27FC236}">
                <a16:creationId xmlns:a16="http://schemas.microsoft.com/office/drawing/2014/main" id="{BACE3FCD-610E-4EEC-896D-A0D4695D623A}"/>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FCCF3EEB-DAA8-4588-9591-440C9AC2076C}"/>
              </a:ext>
            </a:extLst>
          </p:cNvPr>
          <p:cNvSpPr>
            <a:spLocks noGrp="1"/>
          </p:cNvSpPr>
          <p:nvPr>
            <p:ph type="sldNum" sz="quarter" idx="12"/>
          </p:nvPr>
        </p:nvSpPr>
        <p:spPr/>
        <p:txBody>
          <a:bodyPr/>
          <a:lstStyle/>
          <a:p>
            <a:fld id="{1EABE038-A425-4CC0-917A-1DC3ED725B2E}" type="slidenum">
              <a:rPr lang="nl-BE" smtClean="0"/>
              <a:t>16</a:t>
            </a:fld>
            <a:endParaRPr lang="nl-BE"/>
          </a:p>
        </p:txBody>
      </p:sp>
      <p:sp>
        <p:nvSpPr>
          <p:cNvPr id="6" name="Text Placeholder 5">
            <a:extLst>
              <a:ext uri="{FF2B5EF4-FFF2-40B4-BE49-F238E27FC236}">
                <a16:creationId xmlns:a16="http://schemas.microsoft.com/office/drawing/2014/main" id="{F32B8C9E-C7E3-4D93-8D58-220916C82A10}"/>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40472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Pauze tot 11H10</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vert="horz" lIns="91440" tIns="45720" rIns="91440" bIns="45720" rtlCol="0" anchor="t">
            <a:normAutofit/>
          </a:bodyPr>
          <a:lstStyle/>
          <a:p>
            <a:endParaRPr lang="nl-BE" dirty="0"/>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17</a:t>
            </a:fld>
            <a:endParaRPr lang="nl-BE"/>
          </a:p>
        </p:txBody>
      </p:sp>
    </p:spTree>
    <p:extLst>
      <p:ext uri="{BB962C8B-B14F-4D97-AF65-F5344CB8AC3E}">
        <p14:creationId xmlns:p14="http://schemas.microsoft.com/office/powerpoint/2010/main" val="157538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Vraag voor grondwerken</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vert="horz" lIns="91440" tIns="45720" rIns="91440" bIns="45720" rtlCol="0" anchor="t">
            <a:normAutofit/>
          </a:bodyPr>
          <a:lstStyle/>
          <a:p>
            <a:r>
              <a:rPr lang="nl-BE">
                <a:uFill>
                  <a:solidFill>
                    <a:srgbClr val="FFEB00"/>
                  </a:solidFill>
                </a:uFill>
                <a:latin typeface="Calibri"/>
                <a:cs typeface="Calibri"/>
              </a:rPr>
              <a:t>Voorstelling schermen</a:t>
            </a:r>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18</a:t>
            </a:fld>
            <a:endParaRPr lang="nl-BE"/>
          </a:p>
        </p:txBody>
      </p:sp>
    </p:spTree>
    <p:extLst>
      <p:ext uri="{BB962C8B-B14F-4D97-AF65-F5344CB8AC3E}">
        <p14:creationId xmlns:p14="http://schemas.microsoft.com/office/powerpoint/2010/main" val="39652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0E96B17-58D8-49A9-AA8F-EB3CC1C543AF}"/>
              </a:ext>
            </a:extLst>
          </p:cNvPr>
          <p:cNvSpPr>
            <a:spLocks noGrp="1"/>
          </p:cNvSpPr>
          <p:nvPr>
            <p:ph type="body" sz="quarter" idx="11"/>
          </p:nvPr>
        </p:nvSpPr>
        <p:spPr/>
        <p:txBody>
          <a:bodyPr/>
          <a:lstStyle/>
          <a:p>
            <a:r>
              <a:rPr lang="nl-BE" dirty="0"/>
              <a:t>Aanvraag indienen</a:t>
            </a:r>
          </a:p>
        </p:txBody>
      </p:sp>
      <p:sp>
        <p:nvSpPr>
          <p:cNvPr id="7" name="Text Placeholder 6">
            <a:extLst>
              <a:ext uri="{FF2B5EF4-FFF2-40B4-BE49-F238E27FC236}">
                <a16:creationId xmlns:a16="http://schemas.microsoft.com/office/drawing/2014/main" id="{9E39D873-8C8C-41A2-8899-21866314D4E0}"/>
              </a:ext>
            </a:extLst>
          </p:cNvPr>
          <p:cNvSpPr>
            <a:spLocks noGrp="1"/>
          </p:cNvSpPr>
          <p:nvPr>
            <p:ph type="body" sz="quarter" idx="15"/>
          </p:nvPr>
        </p:nvSpPr>
        <p:spPr/>
        <p:txBody>
          <a:bodyPr/>
          <a:lstStyle/>
          <a:p>
            <a:endParaRPr lang="nl-BE"/>
          </a:p>
        </p:txBody>
      </p:sp>
    </p:spTree>
    <p:extLst>
      <p:ext uri="{BB962C8B-B14F-4D97-AF65-F5344CB8AC3E}">
        <p14:creationId xmlns:p14="http://schemas.microsoft.com/office/powerpoint/2010/main" val="194550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C952-F1DB-49F9-95CC-318866861072}"/>
              </a:ext>
            </a:extLst>
          </p:cNvPr>
          <p:cNvSpPr>
            <a:spLocks noGrp="1"/>
          </p:cNvSpPr>
          <p:nvPr>
            <p:ph type="title"/>
          </p:nvPr>
        </p:nvSpPr>
        <p:spPr/>
        <p:txBody>
          <a:bodyPr/>
          <a:lstStyle/>
          <a:p>
            <a:r>
              <a:rPr lang="en-US"/>
              <a:t>Agenda</a:t>
            </a:r>
            <a:endParaRPr lang="nl-BE"/>
          </a:p>
        </p:txBody>
      </p:sp>
      <p:sp>
        <p:nvSpPr>
          <p:cNvPr id="12" name="Content Placeholder 11">
            <a:extLst>
              <a:ext uri="{FF2B5EF4-FFF2-40B4-BE49-F238E27FC236}">
                <a16:creationId xmlns:a16="http://schemas.microsoft.com/office/drawing/2014/main" id="{BD795A47-0375-4306-B013-5D5762F9CA47}"/>
              </a:ext>
            </a:extLst>
          </p:cNvPr>
          <p:cNvSpPr>
            <a:spLocks noGrp="1"/>
          </p:cNvSpPr>
          <p:nvPr>
            <p:ph idx="1"/>
          </p:nvPr>
        </p:nvSpPr>
        <p:spPr/>
        <p:txBody>
          <a:bodyPr vert="horz" lIns="91440" tIns="45720" rIns="91440" bIns="45720" rtlCol="0" anchor="t">
            <a:normAutofit/>
          </a:bodyPr>
          <a:lstStyle/>
          <a:p>
            <a:pPr marL="457200" indent="-457200">
              <a:buFontTx/>
              <a:buChar char="-"/>
            </a:pPr>
            <a:r>
              <a:rPr lang="nl-BE" dirty="0"/>
              <a:t>Terugkoppeling BWG28</a:t>
            </a:r>
            <a:endParaRPr lang="en-US" dirty="0"/>
          </a:p>
          <a:p>
            <a:pPr marL="457200" indent="-457200">
              <a:buFontTx/>
              <a:buChar char="-"/>
            </a:pPr>
            <a:r>
              <a:rPr lang="nl-BE" dirty="0">
                <a:uFill>
                  <a:solidFill>
                    <a:srgbClr val="FFEB00"/>
                  </a:solidFill>
                </a:uFill>
                <a:cs typeface="Calibri Light"/>
              </a:rPr>
              <a:t>GIPOD vernieuwing: status ontwikkeling, geplande releases en aangepaste planning</a:t>
            </a:r>
          </a:p>
          <a:p>
            <a:pPr marL="457200" indent="-457200">
              <a:buFontTx/>
              <a:buChar char="-"/>
            </a:pPr>
            <a:r>
              <a:rPr lang="nl-BE" dirty="0">
                <a:uFill>
                  <a:solidFill>
                    <a:srgbClr val="FFEB00"/>
                  </a:solidFill>
                </a:uFill>
                <a:cs typeface="Calibri Light"/>
              </a:rPr>
              <a:t>Signalisatievergunning: status, communicatie, bevraging S&amp;G</a:t>
            </a:r>
          </a:p>
          <a:p>
            <a:pPr marL="457200" indent="-457200">
              <a:buFontTx/>
              <a:buChar char="-"/>
            </a:pPr>
            <a:r>
              <a:rPr lang="nl-BE" dirty="0">
                <a:uFill>
                  <a:solidFill>
                    <a:srgbClr val="FFEB00"/>
                  </a:solidFill>
                </a:uFill>
                <a:cs typeface="Calibri Light"/>
              </a:rPr>
              <a:t>Vraag voor Grondwerken: voorstelling schermen</a:t>
            </a:r>
            <a:endParaRPr lang="nl-BE" dirty="0"/>
          </a:p>
          <a:p>
            <a:pPr marL="457200" indent="-457200">
              <a:buFontTx/>
              <a:buChar char="-"/>
            </a:pPr>
            <a:r>
              <a:rPr lang="nl-BE" dirty="0">
                <a:uFill>
                  <a:solidFill>
                    <a:srgbClr val="FFEB00"/>
                  </a:solidFill>
                </a:uFill>
                <a:cs typeface="Calibri Light"/>
              </a:rPr>
              <a:t>Notificaties: feedback verbeteringen GUI &amp; API</a:t>
            </a:r>
            <a:endParaRPr lang="nl-BE" dirty="0"/>
          </a:p>
          <a:p>
            <a:pPr marL="457200" indent="-457200">
              <a:buFontTx/>
              <a:buChar char="-"/>
            </a:pPr>
            <a:r>
              <a:rPr lang="nl-BE" dirty="0"/>
              <a:t>GUI: overlopen feedback &amp; status Q3/Q4</a:t>
            </a:r>
            <a:endParaRPr lang="nl-BE" dirty="0">
              <a:uFill>
                <a:solidFill>
                  <a:srgbClr val="FFEB00"/>
                </a:solidFill>
              </a:uFill>
              <a:cs typeface="Calibri Light"/>
            </a:endParaRPr>
          </a:p>
          <a:p>
            <a:pPr marL="457200" indent="-457200">
              <a:buFontTx/>
              <a:buChar char="-"/>
            </a:pPr>
            <a:r>
              <a:rPr lang="nl-BE" dirty="0"/>
              <a:t>Varia</a:t>
            </a:r>
            <a:endParaRPr lang="nl-BE" dirty="0">
              <a:uFill>
                <a:solidFill>
                  <a:srgbClr val="FFEB00"/>
                </a:solidFill>
              </a:uFill>
              <a:cs typeface="Calibri Light"/>
            </a:endParaRPr>
          </a:p>
        </p:txBody>
      </p:sp>
      <p:sp>
        <p:nvSpPr>
          <p:cNvPr id="4" name="Footer Placeholder 3">
            <a:extLst>
              <a:ext uri="{FF2B5EF4-FFF2-40B4-BE49-F238E27FC236}">
                <a16:creationId xmlns:a16="http://schemas.microsoft.com/office/drawing/2014/main" id="{08AA43A9-48F3-446F-BE45-86D9F964A24C}"/>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2F72CC91-60AF-4F6E-9825-9253C6F08EC9}"/>
              </a:ext>
            </a:extLst>
          </p:cNvPr>
          <p:cNvSpPr>
            <a:spLocks noGrp="1"/>
          </p:cNvSpPr>
          <p:nvPr>
            <p:ph type="sldNum" sz="quarter" idx="12"/>
          </p:nvPr>
        </p:nvSpPr>
        <p:spPr/>
        <p:txBody>
          <a:bodyPr/>
          <a:lstStyle/>
          <a:p>
            <a:fld id="{1EABE038-A425-4CC0-917A-1DC3ED725B2E}" type="slidenum">
              <a:rPr lang="nl-BE" smtClean="0"/>
              <a:pPr/>
              <a:t>2</a:t>
            </a:fld>
            <a:endParaRPr lang="nl-BE"/>
          </a:p>
        </p:txBody>
      </p:sp>
      <p:sp>
        <p:nvSpPr>
          <p:cNvPr id="13" name="Text Placeholder 12">
            <a:extLst>
              <a:ext uri="{FF2B5EF4-FFF2-40B4-BE49-F238E27FC236}">
                <a16:creationId xmlns:a16="http://schemas.microsoft.com/office/drawing/2014/main" id="{99EC7759-0811-431A-A630-84D165AA9728}"/>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412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vraag voor GW in detail GW</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20</a:t>
            </a:fld>
            <a:endParaRPr lang="nl-BE"/>
          </a:p>
        </p:txBody>
      </p:sp>
      <p:pic>
        <p:nvPicPr>
          <p:cNvPr id="13" name="Picture 13" descr="Graphical user interface, text, application, email&#10;&#10;Description automatically generated">
            <a:extLst>
              <a:ext uri="{FF2B5EF4-FFF2-40B4-BE49-F238E27FC236}">
                <a16:creationId xmlns:a16="http://schemas.microsoft.com/office/drawing/2014/main" id="{B8954048-0B58-479B-8153-7C85442F4623}"/>
              </a:ext>
            </a:extLst>
          </p:cNvPr>
          <p:cNvPicPr>
            <a:picLocks noGrp="1" noChangeAspect="1"/>
          </p:cNvPicPr>
          <p:nvPr>
            <p:ph idx="1"/>
          </p:nvPr>
        </p:nvPicPr>
        <p:blipFill>
          <a:blip r:embed="rId2"/>
          <a:stretch>
            <a:fillRect/>
          </a:stretch>
        </p:blipFill>
        <p:spPr>
          <a:xfrm>
            <a:off x="837548" y="1107576"/>
            <a:ext cx="2182528" cy="5650412"/>
          </a:xfrm>
        </p:spPr>
      </p:pic>
      <p:sp>
        <p:nvSpPr>
          <p:cNvPr id="14" name="TextBox 13">
            <a:extLst>
              <a:ext uri="{FF2B5EF4-FFF2-40B4-BE49-F238E27FC236}">
                <a16:creationId xmlns:a16="http://schemas.microsoft.com/office/drawing/2014/main" id="{B8F624CB-56E0-4028-AB49-6B57BAF20C16}"/>
              </a:ext>
            </a:extLst>
          </p:cNvPr>
          <p:cNvSpPr txBox="1"/>
          <p:nvPr/>
        </p:nvSpPr>
        <p:spPr>
          <a:xfrm>
            <a:off x="3308892" y="1492870"/>
            <a:ext cx="832485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Light"/>
              </a:rPr>
              <a:t>Variaties :</a:t>
            </a:r>
            <a:endParaRPr lang="en-US"/>
          </a:p>
          <a:p>
            <a:r>
              <a:rPr lang="en-US" sz="2000"/>
              <a:t>- indien nog geen aanvraag gebeurd is: enkel knop zichtbaar</a:t>
            </a:r>
            <a:endParaRPr lang="en-US" sz="2000">
              <a:cs typeface="Calibri Light"/>
            </a:endParaRPr>
          </a:p>
          <a:p>
            <a:r>
              <a:rPr lang="en-US" sz="2000">
                <a:ea typeface="+mn-lt"/>
                <a:cs typeface="+mn-lt"/>
              </a:rPr>
              <a:t>- indien meerdere aanvragen: gegroepeerd per aanvraagdatum</a:t>
            </a:r>
          </a:p>
          <a:p>
            <a:r>
              <a:rPr lang="en-US" sz="2000">
                <a:ea typeface="+mn-lt"/>
                <a:cs typeface="+mn-lt"/>
              </a:rPr>
              <a:t>- status wordt altijd weergegeven tussen haakjes</a:t>
            </a:r>
          </a:p>
          <a:p>
            <a:r>
              <a:rPr lang="en-US" sz="2000">
                <a:cs typeface="Calibri Light"/>
              </a:rPr>
              <a:t>- klikbare links</a:t>
            </a:r>
          </a:p>
          <a:p>
            <a:endParaRPr lang="en-US" sz="2000">
              <a:cs typeface="Calibri Light"/>
            </a:endParaRPr>
          </a:p>
          <a:p>
            <a:r>
              <a:rPr lang="en-US" sz="2000">
                <a:cs typeface="Calibri Light"/>
              </a:rPr>
              <a:t>- view niet-beheerder GW: zelfde info, witte achtergrond, geen knop</a:t>
            </a:r>
          </a:p>
          <a:p>
            <a:r>
              <a:rPr lang="en-US" sz="2000">
                <a:cs typeface="Calibri Light"/>
              </a:rPr>
              <a:t>- view behandelende domeinbeheerder: zelfde info, bold (eigen org), geen knop</a:t>
            </a:r>
          </a:p>
          <a:p>
            <a:endParaRPr lang="en-US">
              <a:cs typeface="Calibri Light"/>
            </a:endParaRPr>
          </a:p>
        </p:txBody>
      </p:sp>
    </p:spTree>
    <p:extLst>
      <p:ext uri="{BB962C8B-B14F-4D97-AF65-F5344CB8AC3E}">
        <p14:creationId xmlns:p14="http://schemas.microsoft.com/office/powerpoint/2010/main" val="276905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vraag voor GW indienen vanuit GW</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21</a:t>
            </a:fld>
            <a:endParaRPr lang="nl-BE"/>
          </a:p>
        </p:txBody>
      </p:sp>
      <p:pic>
        <p:nvPicPr>
          <p:cNvPr id="18" name="Picture 18">
            <a:extLst>
              <a:ext uri="{FF2B5EF4-FFF2-40B4-BE49-F238E27FC236}">
                <a16:creationId xmlns:a16="http://schemas.microsoft.com/office/drawing/2014/main" id="{AB823E66-A377-448F-851B-28F52B05419C}"/>
              </a:ext>
            </a:extLst>
          </p:cNvPr>
          <p:cNvPicPr>
            <a:picLocks noGrp="1" noChangeAspect="1"/>
          </p:cNvPicPr>
          <p:nvPr>
            <p:ph idx="1"/>
          </p:nvPr>
        </p:nvPicPr>
        <p:blipFill rotWithShape="1">
          <a:blip r:embed="rId2"/>
          <a:srcRect l="-1055" r="132" b="4010"/>
          <a:stretch/>
        </p:blipFill>
        <p:spPr>
          <a:xfrm>
            <a:off x="683041" y="1002801"/>
            <a:ext cx="7282590" cy="3650080"/>
          </a:xfrm>
        </p:spPr>
      </p:pic>
      <p:pic>
        <p:nvPicPr>
          <p:cNvPr id="20" name="Picture 20" descr="Graphical user interface, text, application, email&#10;&#10;Description automatically generated">
            <a:extLst>
              <a:ext uri="{FF2B5EF4-FFF2-40B4-BE49-F238E27FC236}">
                <a16:creationId xmlns:a16="http://schemas.microsoft.com/office/drawing/2014/main" id="{8CB693AC-4EBE-4914-B6E2-EF59D27B4883}"/>
              </a:ext>
            </a:extLst>
          </p:cNvPr>
          <p:cNvPicPr>
            <a:picLocks noChangeAspect="1"/>
          </p:cNvPicPr>
          <p:nvPr/>
        </p:nvPicPr>
        <p:blipFill>
          <a:blip r:embed="rId3"/>
          <a:stretch>
            <a:fillRect/>
          </a:stretch>
        </p:blipFill>
        <p:spPr>
          <a:xfrm>
            <a:off x="790575" y="4651131"/>
            <a:ext cx="3533775" cy="2003913"/>
          </a:xfrm>
          <a:prstGeom prst="rect">
            <a:avLst/>
          </a:prstGeom>
        </p:spPr>
      </p:pic>
    </p:spTree>
    <p:extLst>
      <p:ext uri="{BB962C8B-B14F-4D97-AF65-F5344CB8AC3E}">
        <p14:creationId xmlns:p14="http://schemas.microsoft.com/office/powerpoint/2010/main" val="141877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gebundelde vraag voor GW indienen vanuit SYN</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22</a:t>
            </a:fld>
            <a:endParaRPr lang="nl-BE"/>
          </a:p>
        </p:txBody>
      </p:sp>
      <p:pic>
        <p:nvPicPr>
          <p:cNvPr id="18" name="Picture 18">
            <a:extLst>
              <a:ext uri="{FF2B5EF4-FFF2-40B4-BE49-F238E27FC236}">
                <a16:creationId xmlns:a16="http://schemas.microsoft.com/office/drawing/2014/main" id="{AB823E66-A377-448F-851B-28F52B05419C}"/>
              </a:ext>
            </a:extLst>
          </p:cNvPr>
          <p:cNvPicPr>
            <a:picLocks noGrp="1" noChangeAspect="1"/>
          </p:cNvPicPr>
          <p:nvPr>
            <p:ph idx="1"/>
          </p:nvPr>
        </p:nvPicPr>
        <p:blipFill rotWithShape="1">
          <a:blip r:embed="rId2"/>
          <a:srcRect l="-1055" r="132" b="4010"/>
          <a:stretch/>
        </p:blipFill>
        <p:spPr>
          <a:xfrm>
            <a:off x="683041" y="1002801"/>
            <a:ext cx="7282590" cy="3650080"/>
          </a:xfrm>
        </p:spPr>
      </p:pic>
      <p:pic>
        <p:nvPicPr>
          <p:cNvPr id="20" name="Picture 20" descr="Graphical user interface, text, application, email&#10;&#10;Description automatically generated">
            <a:extLst>
              <a:ext uri="{FF2B5EF4-FFF2-40B4-BE49-F238E27FC236}">
                <a16:creationId xmlns:a16="http://schemas.microsoft.com/office/drawing/2014/main" id="{8CB693AC-4EBE-4914-B6E2-EF59D27B4883}"/>
              </a:ext>
            </a:extLst>
          </p:cNvPr>
          <p:cNvPicPr>
            <a:picLocks noChangeAspect="1"/>
          </p:cNvPicPr>
          <p:nvPr/>
        </p:nvPicPr>
        <p:blipFill>
          <a:blip r:embed="rId3"/>
          <a:stretch>
            <a:fillRect/>
          </a:stretch>
        </p:blipFill>
        <p:spPr>
          <a:xfrm>
            <a:off x="790575" y="4651131"/>
            <a:ext cx="3533775" cy="2003913"/>
          </a:xfrm>
          <a:prstGeom prst="rect">
            <a:avLst/>
          </a:prstGeom>
        </p:spPr>
      </p:pic>
      <p:sp>
        <p:nvSpPr>
          <p:cNvPr id="2" name="TextBox 1">
            <a:extLst>
              <a:ext uri="{FF2B5EF4-FFF2-40B4-BE49-F238E27FC236}">
                <a16:creationId xmlns:a16="http://schemas.microsoft.com/office/drawing/2014/main" id="{011F638A-B207-43C5-BCA1-7F5DCCAD7FFE}"/>
              </a:ext>
            </a:extLst>
          </p:cNvPr>
          <p:cNvSpPr txBox="1"/>
          <p:nvPr/>
        </p:nvSpPr>
        <p:spPr>
          <a:xfrm>
            <a:off x="9001125" y="2971800"/>
            <a:ext cx="2743200"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Per GW in de SYN zal een dergelijk blok te zien zijn</a:t>
            </a:r>
          </a:p>
        </p:txBody>
      </p:sp>
    </p:spTree>
    <p:extLst>
      <p:ext uri="{BB962C8B-B14F-4D97-AF65-F5344CB8AC3E}">
        <p14:creationId xmlns:p14="http://schemas.microsoft.com/office/powerpoint/2010/main" val="27818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0E96B17-58D8-49A9-AA8F-EB3CC1C543AF}"/>
              </a:ext>
            </a:extLst>
          </p:cNvPr>
          <p:cNvSpPr>
            <a:spLocks noGrp="1"/>
          </p:cNvSpPr>
          <p:nvPr>
            <p:ph type="body" sz="quarter" idx="11"/>
          </p:nvPr>
        </p:nvSpPr>
        <p:spPr/>
        <p:txBody>
          <a:bodyPr/>
          <a:lstStyle/>
          <a:p>
            <a:r>
              <a:rPr lang="nl-BE" dirty="0"/>
              <a:t>Aanvraag raadplegen</a:t>
            </a:r>
          </a:p>
        </p:txBody>
      </p:sp>
      <p:sp>
        <p:nvSpPr>
          <p:cNvPr id="7" name="Text Placeholder 6">
            <a:extLst>
              <a:ext uri="{FF2B5EF4-FFF2-40B4-BE49-F238E27FC236}">
                <a16:creationId xmlns:a16="http://schemas.microsoft.com/office/drawing/2014/main" id="{9E39D873-8C8C-41A2-8899-21866314D4E0}"/>
              </a:ext>
            </a:extLst>
          </p:cNvPr>
          <p:cNvSpPr>
            <a:spLocks noGrp="1"/>
          </p:cNvSpPr>
          <p:nvPr>
            <p:ph type="body" sz="quarter" idx="15"/>
          </p:nvPr>
        </p:nvSpPr>
        <p:spPr/>
        <p:txBody>
          <a:bodyPr/>
          <a:lstStyle/>
          <a:p>
            <a:endParaRPr lang="nl-BE" dirty="0"/>
          </a:p>
        </p:txBody>
      </p:sp>
    </p:spTree>
    <p:extLst>
      <p:ext uri="{BB962C8B-B14F-4D97-AF65-F5344CB8AC3E}">
        <p14:creationId xmlns:p14="http://schemas.microsoft.com/office/powerpoint/2010/main" val="2638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detailview vraag voor GW (1) </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24</a:t>
            </a:fld>
            <a:endParaRPr lang="nl-BE"/>
          </a:p>
        </p:txBody>
      </p:sp>
      <p:pic>
        <p:nvPicPr>
          <p:cNvPr id="9" name="Picture 9" descr="A picture containing text&#10;&#10;Description automatically generated">
            <a:extLst>
              <a:ext uri="{FF2B5EF4-FFF2-40B4-BE49-F238E27FC236}">
                <a16:creationId xmlns:a16="http://schemas.microsoft.com/office/drawing/2014/main" id="{2F9D525C-A1E3-4C60-979D-1F46AF0F4371}"/>
              </a:ext>
            </a:extLst>
          </p:cNvPr>
          <p:cNvPicPr>
            <a:picLocks noGrp="1" noChangeAspect="1"/>
          </p:cNvPicPr>
          <p:nvPr>
            <p:ph idx="1"/>
          </p:nvPr>
        </p:nvPicPr>
        <p:blipFill>
          <a:blip r:embed="rId2"/>
          <a:stretch>
            <a:fillRect/>
          </a:stretch>
        </p:blipFill>
        <p:spPr>
          <a:xfrm>
            <a:off x="980915" y="1069476"/>
            <a:ext cx="5743895" cy="5469437"/>
          </a:xfrm>
        </p:spPr>
      </p:pic>
    </p:spTree>
    <p:extLst>
      <p:ext uri="{BB962C8B-B14F-4D97-AF65-F5344CB8AC3E}">
        <p14:creationId xmlns:p14="http://schemas.microsoft.com/office/powerpoint/2010/main" val="178590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detailview vraag voor GW (2)</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25</a:t>
            </a:fld>
            <a:endParaRPr lang="nl-BE"/>
          </a:p>
        </p:txBody>
      </p:sp>
      <p:pic>
        <p:nvPicPr>
          <p:cNvPr id="10" name="Picture 10" descr="Graphical user interface, text, application, email&#10;&#10;Description automatically generated">
            <a:extLst>
              <a:ext uri="{FF2B5EF4-FFF2-40B4-BE49-F238E27FC236}">
                <a16:creationId xmlns:a16="http://schemas.microsoft.com/office/drawing/2014/main" id="{1D7207AA-5193-4775-8504-5B7F6C4F5CE2}"/>
              </a:ext>
            </a:extLst>
          </p:cNvPr>
          <p:cNvPicPr>
            <a:picLocks noChangeAspect="1"/>
          </p:cNvPicPr>
          <p:nvPr/>
        </p:nvPicPr>
        <p:blipFill>
          <a:blip r:embed="rId2"/>
          <a:stretch>
            <a:fillRect/>
          </a:stretch>
        </p:blipFill>
        <p:spPr>
          <a:xfrm>
            <a:off x="895350" y="1262825"/>
            <a:ext cx="6991350" cy="5237225"/>
          </a:xfrm>
          <a:prstGeom prst="rect">
            <a:avLst/>
          </a:prstGeom>
        </p:spPr>
      </p:pic>
      <p:sp>
        <p:nvSpPr>
          <p:cNvPr id="5" name="TextBox 4">
            <a:extLst>
              <a:ext uri="{FF2B5EF4-FFF2-40B4-BE49-F238E27FC236}">
                <a16:creationId xmlns:a16="http://schemas.microsoft.com/office/drawing/2014/main" id="{895C8FD3-DB1D-41EF-A1E2-EA570E92FED8}"/>
              </a:ext>
            </a:extLst>
          </p:cNvPr>
          <p:cNvSpPr txBox="1"/>
          <p:nvPr/>
        </p:nvSpPr>
        <p:spPr>
          <a:xfrm>
            <a:off x="8505825" y="1714500"/>
            <a:ext cx="2962275"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Light"/>
              </a:rPr>
              <a:t>Afhankelijk van de status, is er andere informatie zichtbaar</a:t>
            </a:r>
          </a:p>
        </p:txBody>
      </p:sp>
    </p:spTree>
    <p:extLst>
      <p:ext uri="{BB962C8B-B14F-4D97-AF65-F5344CB8AC3E}">
        <p14:creationId xmlns:p14="http://schemas.microsoft.com/office/powerpoint/2010/main" val="96145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gebundelde vraag voor GW in detail SYN</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26</a:t>
            </a:fld>
            <a:endParaRPr lang="nl-BE"/>
          </a:p>
        </p:txBody>
      </p:sp>
      <p:sp>
        <p:nvSpPr>
          <p:cNvPr id="14" name="TextBox 13">
            <a:extLst>
              <a:ext uri="{FF2B5EF4-FFF2-40B4-BE49-F238E27FC236}">
                <a16:creationId xmlns:a16="http://schemas.microsoft.com/office/drawing/2014/main" id="{B8F624CB-56E0-4028-AB49-6B57BAF20C16}"/>
              </a:ext>
            </a:extLst>
          </p:cNvPr>
          <p:cNvSpPr txBox="1"/>
          <p:nvPr/>
        </p:nvSpPr>
        <p:spPr>
          <a:xfrm>
            <a:off x="3594642" y="1530970"/>
            <a:ext cx="832485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Light"/>
              </a:rPr>
              <a:t>Variaties :</a:t>
            </a:r>
            <a:endParaRPr lang="en-US"/>
          </a:p>
          <a:p>
            <a:r>
              <a:rPr lang="en-US" sz="2000"/>
              <a:t>- indien nog geen aanvraag gebeurd is: enkel knop zichtbaar</a:t>
            </a:r>
            <a:endParaRPr lang="en-US" sz="2000">
              <a:cs typeface="Calibri Light"/>
            </a:endParaRPr>
          </a:p>
          <a:p>
            <a:r>
              <a:rPr lang="en-US" sz="2000">
                <a:ea typeface="+mn-lt"/>
                <a:cs typeface="+mn-lt"/>
              </a:rPr>
              <a:t>- indien meerdere aanvragen: gegroepeerd per aanvraagdatum</a:t>
            </a:r>
          </a:p>
          <a:p>
            <a:r>
              <a:rPr lang="en-US" sz="2000">
                <a:ea typeface="+mn-lt"/>
                <a:cs typeface="+mn-lt"/>
              </a:rPr>
              <a:t>- overzicht statussen in tabelvorm</a:t>
            </a:r>
          </a:p>
          <a:p>
            <a:r>
              <a:rPr lang="en-US" sz="2000">
                <a:cs typeface="Calibri Light"/>
              </a:rPr>
              <a:t>- klikbare link</a:t>
            </a:r>
          </a:p>
          <a:p>
            <a:endParaRPr lang="en-US" sz="2000">
              <a:cs typeface="Calibri Light"/>
            </a:endParaRPr>
          </a:p>
          <a:p>
            <a:r>
              <a:rPr lang="en-US" sz="2000">
                <a:cs typeface="Calibri Light"/>
              </a:rPr>
              <a:t>- view niet-piloot SYN: zelfde info, witte achtergrond, geen knop</a:t>
            </a:r>
          </a:p>
          <a:p>
            <a:r>
              <a:rPr lang="en-US" sz="2000">
                <a:cs typeface="Calibri Light"/>
              </a:rPr>
              <a:t>- view behandelende domeinbeheerder: zelfde als piloot-view, geen knop </a:t>
            </a:r>
          </a:p>
          <a:p>
            <a:endParaRPr lang="en-US">
              <a:cs typeface="Calibri Light"/>
            </a:endParaRPr>
          </a:p>
        </p:txBody>
      </p:sp>
      <p:pic>
        <p:nvPicPr>
          <p:cNvPr id="5" name="Picture 5">
            <a:extLst>
              <a:ext uri="{FF2B5EF4-FFF2-40B4-BE49-F238E27FC236}">
                <a16:creationId xmlns:a16="http://schemas.microsoft.com/office/drawing/2014/main" id="{51009107-576C-4580-98D3-C161B11E2FAF}"/>
              </a:ext>
            </a:extLst>
          </p:cNvPr>
          <p:cNvPicPr>
            <a:picLocks noGrp="1" noChangeAspect="1"/>
          </p:cNvPicPr>
          <p:nvPr>
            <p:ph idx="1"/>
          </p:nvPr>
        </p:nvPicPr>
        <p:blipFill>
          <a:blip r:embed="rId2"/>
          <a:stretch>
            <a:fillRect/>
          </a:stretch>
        </p:blipFill>
        <p:spPr>
          <a:xfrm>
            <a:off x="839604" y="1069476"/>
            <a:ext cx="2426067" cy="5650412"/>
          </a:xfrm>
        </p:spPr>
      </p:pic>
    </p:spTree>
    <p:extLst>
      <p:ext uri="{BB962C8B-B14F-4D97-AF65-F5344CB8AC3E}">
        <p14:creationId xmlns:p14="http://schemas.microsoft.com/office/powerpoint/2010/main" val="171844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detailview gebundelde vraag voor GW </a:t>
            </a:r>
            <a:endParaRPr lang="nl-BE" sz="3300" b="1" cap="all">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27</a:t>
            </a:fld>
            <a:endParaRPr lang="nl-BE"/>
          </a:p>
        </p:txBody>
      </p:sp>
      <p:pic>
        <p:nvPicPr>
          <p:cNvPr id="5" name="Picture 5" descr="A picture containing table&#10;&#10;Description automatically generated">
            <a:extLst>
              <a:ext uri="{FF2B5EF4-FFF2-40B4-BE49-F238E27FC236}">
                <a16:creationId xmlns:a16="http://schemas.microsoft.com/office/drawing/2014/main" id="{C4998B88-62EC-4F2E-84A7-00C828828016}"/>
              </a:ext>
            </a:extLst>
          </p:cNvPr>
          <p:cNvPicPr>
            <a:picLocks noGrp="1" noChangeAspect="1"/>
          </p:cNvPicPr>
          <p:nvPr>
            <p:ph idx="1"/>
          </p:nvPr>
        </p:nvPicPr>
        <p:blipFill rotWithShape="1">
          <a:blip r:embed="rId2"/>
          <a:srcRect l="33" r="102" b="10848"/>
          <a:stretch/>
        </p:blipFill>
        <p:spPr>
          <a:xfrm>
            <a:off x="838200" y="1069476"/>
            <a:ext cx="9289952" cy="4307162"/>
          </a:xfrm>
        </p:spPr>
      </p:pic>
      <p:sp>
        <p:nvSpPr>
          <p:cNvPr id="6" name="TextBox 5">
            <a:extLst>
              <a:ext uri="{FF2B5EF4-FFF2-40B4-BE49-F238E27FC236}">
                <a16:creationId xmlns:a16="http://schemas.microsoft.com/office/drawing/2014/main" id="{5A43BA10-B785-4630-8BA4-9D3055AE043A}"/>
              </a:ext>
            </a:extLst>
          </p:cNvPr>
          <p:cNvSpPr txBox="1"/>
          <p:nvPr/>
        </p:nvSpPr>
        <p:spPr>
          <a:xfrm>
            <a:off x="838200" y="5753100"/>
            <a:ext cx="5886450"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Nog extra info nodig in dit overzicht? Beheerder GW bijv?</a:t>
            </a:r>
          </a:p>
        </p:txBody>
      </p:sp>
      <p:sp>
        <p:nvSpPr>
          <p:cNvPr id="2" name="TextBox 1">
            <a:extLst>
              <a:ext uri="{FF2B5EF4-FFF2-40B4-BE49-F238E27FC236}">
                <a16:creationId xmlns:a16="http://schemas.microsoft.com/office/drawing/2014/main" id="{1664C023-E77F-4028-B129-45CA3ABF54E5}"/>
              </a:ext>
            </a:extLst>
          </p:cNvPr>
          <p:cNvSpPr txBox="1"/>
          <p:nvPr/>
        </p:nvSpPr>
        <p:spPr>
          <a:xfrm>
            <a:off x="5028871" y="2583403"/>
            <a:ext cx="1341714" cy="307777"/>
          </a:xfrm>
          <a:prstGeom prst="rect">
            <a:avLst/>
          </a:prstGeom>
          <a:noFill/>
        </p:spPr>
        <p:txBody>
          <a:bodyPr wrap="none" rtlCol="0">
            <a:spAutoFit/>
          </a:bodyPr>
          <a:lstStyle/>
          <a:p>
            <a:r>
              <a:rPr lang="nl-BE" sz="1400" dirty="0">
                <a:highlight>
                  <a:srgbClr val="FFFF00"/>
                </a:highlight>
              </a:rPr>
              <a:t>+Beheerder GW</a:t>
            </a:r>
          </a:p>
        </p:txBody>
      </p:sp>
      <p:sp>
        <p:nvSpPr>
          <p:cNvPr id="3" name="Rectangle 2">
            <a:extLst>
              <a:ext uri="{FF2B5EF4-FFF2-40B4-BE49-F238E27FC236}">
                <a16:creationId xmlns:a16="http://schemas.microsoft.com/office/drawing/2014/main" id="{CECC15E8-2ED8-4C83-8B59-6359D4E86C44}"/>
              </a:ext>
            </a:extLst>
          </p:cNvPr>
          <p:cNvSpPr/>
          <p:nvPr/>
        </p:nvSpPr>
        <p:spPr>
          <a:xfrm>
            <a:off x="941033" y="2583403"/>
            <a:ext cx="719091" cy="2793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2234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dirty="0" err="1">
                <a:uFill>
                  <a:solidFill>
                    <a:srgbClr val="FFEB00"/>
                  </a:solidFill>
                </a:uFill>
              </a:rPr>
              <a:t>Wireframe</a:t>
            </a:r>
            <a:r>
              <a:rPr lang="nl-BE" sz="3300" dirty="0">
                <a:uFill>
                  <a:solidFill>
                    <a:srgbClr val="FFEB00"/>
                  </a:solidFill>
                </a:uFill>
              </a:rPr>
              <a:t>: overzicht voor aanvragers: Mijn aanvragen</a:t>
            </a:r>
            <a:endParaRPr lang="nl-BE" sz="3300" b="1" cap="all" dirty="0">
              <a:uFill>
                <a:solidFill>
                  <a:srgbClr val="FFEB00"/>
                </a:solidFill>
              </a:uFill>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28</a:t>
            </a:fld>
            <a:endParaRPr lang="nl-BE"/>
          </a:p>
        </p:txBody>
      </p:sp>
      <p:sp>
        <p:nvSpPr>
          <p:cNvPr id="3" name="TextBox 2">
            <a:extLst>
              <a:ext uri="{FF2B5EF4-FFF2-40B4-BE49-F238E27FC236}">
                <a16:creationId xmlns:a16="http://schemas.microsoft.com/office/drawing/2014/main" id="{D1CB7D87-A31B-47E3-A8FF-219F861D1149}"/>
              </a:ext>
            </a:extLst>
          </p:cNvPr>
          <p:cNvSpPr txBox="1"/>
          <p:nvPr/>
        </p:nvSpPr>
        <p:spPr>
          <a:xfrm>
            <a:off x="8833392" y="2007220"/>
            <a:ext cx="2743200"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 Kolommen OK ?</a:t>
            </a:r>
          </a:p>
          <a:p>
            <a:r>
              <a:rPr lang="en-US" i="1">
                <a:cs typeface="Calibri Light"/>
              </a:rPr>
              <a:t>- Filters OK ?</a:t>
            </a:r>
          </a:p>
        </p:txBody>
      </p:sp>
      <p:pic>
        <p:nvPicPr>
          <p:cNvPr id="8" name="Picture 8" descr="Graphical user interface&#10;&#10;Description automatically generated">
            <a:extLst>
              <a:ext uri="{FF2B5EF4-FFF2-40B4-BE49-F238E27FC236}">
                <a16:creationId xmlns:a16="http://schemas.microsoft.com/office/drawing/2014/main" id="{7DA9F16B-43F7-4FD3-8FC3-2FEEE63D1B69}"/>
              </a:ext>
            </a:extLst>
          </p:cNvPr>
          <p:cNvPicPr>
            <a:picLocks noGrp="1" noChangeAspect="1"/>
          </p:cNvPicPr>
          <p:nvPr>
            <p:ph idx="1"/>
          </p:nvPr>
        </p:nvPicPr>
        <p:blipFill>
          <a:blip r:embed="rId2"/>
          <a:stretch>
            <a:fillRect/>
          </a:stretch>
        </p:blipFill>
        <p:spPr>
          <a:xfrm>
            <a:off x="718499" y="1717176"/>
            <a:ext cx="7621276" cy="4878887"/>
          </a:xfrm>
        </p:spPr>
      </p:pic>
      <p:sp>
        <p:nvSpPr>
          <p:cNvPr id="2" name="Rectangle 1">
            <a:extLst>
              <a:ext uri="{FF2B5EF4-FFF2-40B4-BE49-F238E27FC236}">
                <a16:creationId xmlns:a16="http://schemas.microsoft.com/office/drawing/2014/main" id="{18C38EEC-1335-4922-BAE0-929BE2E2412C}"/>
              </a:ext>
            </a:extLst>
          </p:cNvPr>
          <p:cNvSpPr/>
          <p:nvPr/>
        </p:nvSpPr>
        <p:spPr>
          <a:xfrm>
            <a:off x="967666" y="1717176"/>
            <a:ext cx="3409025" cy="227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5618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0E96B17-58D8-49A9-AA8F-EB3CC1C543AF}"/>
              </a:ext>
            </a:extLst>
          </p:cNvPr>
          <p:cNvSpPr>
            <a:spLocks noGrp="1"/>
          </p:cNvSpPr>
          <p:nvPr>
            <p:ph type="body" sz="quarter" idx="11"/>
          </p:nvPr>
        </p:nvSpPr>
        <p:spPr/>
        <p:txBody>
          <a:bodyPr/>
          <a:lstStyle/>
          <a:p>
            <a:r>
              <a:rPr lang="nl-BE" dirty="0"/>
              <a:t>Aanvraag behandelen</a:t>
            </a:r>
          </a:p>
        </p:txBody>
      </p:sp>
      <p:sp>
        <p:nvSpPr>
          <p:cNvPr id="7" name="Text Placeholder 6">
            <a:extLst>
              <a:ext uri="{FF2B5EF4-FFF2-40B4-BE49-F238E27FC236}">
                <a16:creationId xmlns:a16="http://schemas.microsoft.com/office/drawing/2014/main" id="{9E39D873-8C8C-41A2-8899-21866314D4E0}"/>
              </a:ext>
            </a:extLst>
          </p:cNvPr>
          <p:cNvSpPr>
            <a:spLocks noGrp="1"/>
          </p:cNvSpPr>
          <p:nvPr>
            <p:ph type="body" sz="quarter" idx="15"/>
          </p:nvPr>
        </p:nvSpPr>
        <p:spPr/>
        <p:txBody>
          <a:bodyPr/>
          <a:lstStyle/>
          <a:p>
            <a:endParaRPr lang="nl-BE" dirty="0"/>
          </a:p>
        </p:txBody>
      </p:sp>
    </p:spTree>
    <p:extLst>
      <p:ext uri="{BB962C8B-B14F-4D97-AF65-F5344CB8AC3E}">
        <p14:creationId xmlns:p14="http://schemas.microsoft.com/office/powerpoint/2010/main" val="41086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36AF-D487-41BF-AC47-418633B064A9}"/>
              </a:ext>
            </a:extLst>
          </p:cNvPr>
          <p:cNvSpPr>
            <a:spLocks noGrp="1"/>
          </p:cNvSpPr>
          <p:nvPr>
            <p:ph type="title"/>
          </p:nvPr>
        </p:nvSpPr>
        <p:spPr/>
        <p:txBody>
          <a:bodyPr/>
          <a:lstStyle/>
          <a:p>
            <a:r>
              <a:rPr lang="nl-BE" dirty="0"/>
              <a:t>Algemeen</a:t>
            </a:r>
          </a:p>
        </p:txBody>
      </p:sp>
      <p:sp>
        <p:nvSpPr>
          <p:cNvPr id="3" name="Content Placeholder 2">
            <a:extLst>
              <a:ext uri="{FF2B5EF4-FFF2-40B4-BE49-F238E27FC236}">
                <a16:creationId xmlns:a16="http://schemas.microsoft.com/office/drawing/2014/main" id="{25716819-472C-4768-8CC2-2ECC6AC618A9}"/>
              </a:ext>
            </a:extLst>
          </p:cNvPr>
          <p:cNvSpPr>
            <a:spLocks noGrp="1"/>
          </p:cNvSpPr>
          <p:nvPr>
            <p:ph idx="1"/>
          </p:nvPr>
        </p:nvSpPr>
        <p:spPr/>
        <p:txBody>
          <a:bodyPr/>
          <a:lstStyle/>
          <a:p>
            <a:r>
              <a:rPr lang="nl-BE" dirty="0"/>
              <a:t>Verslag op </a:t>
            </a:r>
            <a:r>
              <a:rPr lang="nl-BE" dirty="0" err="1"/>
              <a:t>cocreatie</a:t>
            </a:r>
            <a:r>
              <a:rPr lang="nl-BE" dirty="0"/>
              <a:t> site</a:t>
            </a:r>
          </a:p>
          <a:p>
            <a:pPr marL="457200" indent="-457200">
              <a:buFontTx/>
              <a:buChar char="-"/>
            </a:pPr>
            <a:r>
              <a:rPr lang="nl-BE" dirty="0"/>
              <a:t>Acties</a:t>
            </a:r>
          </a:p>
          <a:p>
            <a:pPr marL="457200" indent="-457200">
              <a:buFontTx/>
              <a:buChar char="-"/>
            </a:pPr>
            <a:r>
              <a:rPr lang="nl-BE" dirty="0"/>
              <a:t>Beslissingen</a:t>
            </a:r>
          </a:p>
          <a:p>
            <a:pPr marL="457200" indent="-457200">
              <a:buFontTx/>
              <a:buChar char="-"/>
            </a:pPr>
            <a:endParaRPr lang="nl-BE" dirty="0"/>
          </a:p>
          <a:p>
            <a:pPr marL="457200" indent="-457200">
              <a:buFontTx/>
              <a:buChar char="-"/>
            </a:pPr>
            <a:r>
              <a:rPr lang="nl-BE" dirty="0"/>
              <a:t>Overzicht acties/beslissingen op: </a:t>
            </a:r>
            <a:r>
              <a:rPr lang="nl-BE" dirty="0">
                <a:hlinkClick r:id="rId2"/>
              </a:rPr>
              <a:t>https://vlaamseoverheid.atlassian.net/wiki/spaces/NGC/pages/562135815/Business+werkgroepen</a:t>
            </a:r>
            <a:r>
              <a:rPr lang="nl-BE" dirty="0"/>
              <a:t> </a:t>
            </a:r>
          </a:p>
        </p:txBody>
      </p:sp>
      <p:sp>
        <p:nvSpPr>
          <p:cNvPr id="4" name="Footer Placeholder 3">
            <a:extLst>
              <a:ext uri="{FF2B5EF4-FFF2-40B4-BE49-F238E27FC236}">
                <a16:creationId xmlns:a16="http://schemas.microsoft.com/office/drawing/2014/main" id="{BF2F46D0-05D9-4AC7-819E-6560DE5A7017}"/>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D4E4855F-44AC-46B6-85D3-DE2952837141}"/>
              </a:ext>
            </a:extLst>
          </p:cNvPr>
          <p:cNvSpPr>
            <a:spLocks noGrp="1"/>
          </p:cNvSpPr>
          <p:nvPr>
            <p:ph type="sldNum" sz="quarter" idx="12"/>
          </p:nvPr>
        </p:nvSpPr>
        <p:spPr/>
        <p:txBody>
          <a:bodyPr/>
          <a:lstStyle/>
          <a:p>
            <a:fld id="{1EABE038-A425-4CC0-917A-1DC3ED725B2E}" type="slidenum">
              <a:rPr lang="nl-BE" smtClean="0"/>
              <a:t>3</a:t>
            </a:fld>
            <a:endParaRPr lang="nl-BE"/>
          </a:p>
        </p:txBody>
      </p:sp>
      <p:sp>
        <p:nvSpPr>
          <p:cNvPr id="6" name="Text Placeholder 5">
            <a:extLst>
              <a:ext uri="{FF2B5EF4-FFF2-40B4-BE49-F238E27FC236}">
                <a16:creationId xmlns:a16="http://schemas.microsoft.com/office/drawing/2014/main" id="{AE4D9C97-8853-49FF-B717-754C2D285D70}"/>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190010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overzicht voor domeinbeheerders ("back office")</a:t>
            </a:r>
            <a:endParaRPr lang="nl-BE" sz="3300" b="1" cap="all">
              <a:uFill>
                <a:solidFill>
                  <a:srgbClr val="FFEB00"/>
                </a:solidFill>
              </a:uFill>
            </a:endParaRPr>
          </a:p>
        </p:txBody>
      </p:sp>
      <p:pic>
        <p:nvPicPr>
          <p:cNvPr id="2" name="Picture 2" descr="Graphical user interface, application&#10;&#10;Description automatically generated">
            <a:extLst>
              <a:ext uri="{FF2B5EF4-FFF2-40B4-BE49-F238E27FC236}">
                <a16:creationId xmlns:a16="http://schemas.microsoft.com/office/drawing/2014/main" id="{2B1A9D97-6045-43E9-AC0A-CB23FFDE3AB9}"/>
              </a:ext>
            </a:extLst>
          </p:cNvPr>
          <p:cNvPicPr>
            <a:picLocks noGrp="1" noChangeAspect="1"/>
          </p:cNvPicPr>
          <p:nvPr>
            <p:ph idx="1"/>
          </p:nvPr>
        </p:nvPicPr>
        <p:blipFill rotWithShape="1">
          <a:blip r:embed="rId2"/>
          <a:stretch/>
        </p:blipFill>
        <p:spPr>
          <a:xfrm>
            <a:off x="835017" y="1879101"/>
            <a:ext cx="7446087" cy="4818252"/>
          </a:xfrm>
          <a:noFill/>
        </p:spPr>
      </p:pic>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30</a:t>
            </a:fld>
            <a:endParaRPr lang="nl-BE"/>
          </a:p>
        </p:txBody>
      </p:sp>
      <p:sp>
        <p:nvSpPr>
          <p:cNvPr id="39" name="Text Placeholder 5">
            <a:extLst>
              <a:ext uri="{FF2B5EF4-FFF2-40B4-BE49-F238E27FC236}">
                <a16:creationId xmlns:a16="http://schemas.microsoft.com/office/drawing/2014/main" id="{9AB6EEF8-D61B-4E12-B74F-2EC7B95805E4}"/>
              </a:ext>
            </a:extLst>
          </p:cNvPr>
          <p:cNvSpPr>
            <a:spLocks noGrp="1"/>
          </p:cNvSpPr>
          <p:nvPr>
            <p:ph type="body" sz="quarter" idx="13"/>
          </p:nvPr>
        </p:nvSpPr>
        <p:spPr>
          <a:xfrm>
            <a:off x="838200" y="1241550"/>
            <a:ext cx="10515599" cy="464637"/>
          </a:xfrm>
        </p:spPr>
        <p:txBody>
          <a:bodyPr/>
          <a:lstStyle/>
          <a:p>
            <a:endParaRPr lang="en-US"/>
          </a:p>
        </p:txBody>
      </p:sp>
      <p:sp>
        <p:nvSpPr>
          <p:cNvPr id="3" name="TextBox 2">
            <a:extLst>
              <a:ext uri="{FF2B5EF4-FFF2-40B4-BE49-F238E27FC236}">
                <a16:creationId xmlns:a16="http://schemas.microsoft.com/office/drawing/2014/main" id="{D1CB7D87-A31B-47E3-A8FF-219F861D1149}"/>
              </a:ext>
            </a:extLst>
          </p:cNvPr>
          <p:cNvSpPr txBox="1"/>
          <p:nvPr/>
        </p:nvSpPr>
        <p:spPr>
          <a:xfrm>
            <a:off x="8385717" y="2159620"/>
            <a:ext cx="2743200"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 Kolommen OK ?</a:t>
            </a:r>
          </a:p>
          <a:p>
            <a:r>
              <a:rPr lang="en-US" i="1">
                <a:cs typeface="Calibri Light"/>
              </a:rPr>
              <a:t>- Filters OK ?</a:t>
            </a:r>
          </a:p>
        </p:txBody>
      </p:sp>
      <p:pic>
        <p:nvPicPr>
          <p:cNvPr id="5" name="Picture 29" descr="Graphical user interface, application, email&#10;&#10;Description automatically generated">
            <a:extLst>
              <a:ext uri="{FF2B5EF4-FFF2-40B4-BE49-F238E27FC236}">
                <a16:creationId xmlns:a16="http://schemas.microsoft.com/office/drawing/2014/main" id="{59EA6F7F-8024-4106-A6B9-24021959EB92}"/>
              </a:ext>
            </a:extLst>
          </p:cNvPr>
          <p:cNvPicPr>
            <a:picLocks noChangeAspect="1"/>
          </p:cNvPicPr>
          <p:nvPr/>
        </p:nvPicPr>
        <p:blipFill>
          <a:blip r:embed="rId3"/>
          <a:stretch>
            <a:fillRect/>
          </a:stretch>
        </p:blipFill>
        <p:spPr>
          <a:xfrm>
            <a:off x="4524375" y="4011435"/>
            <a:ext cx="3467100" cy="2435580"/>
          </a:xfrm>
          <a:prstGeom prst="rect">
            <a:avLst/>
          </a:prstGeom>
        </p:spPr>
      </p:pic>
    </p:spTree>
    <p:extLst>
      <p:ext uri="{BB962C8B-B14F-4D97-AF65-F5344CB8AC3E}">
        <p14:creationId xmlns:p14="http://schemas.microsoft.com/office/powerpoint/2010/main" val="131894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behandel vraag voor GW (1) </a:t>
            </a:r>
            <a:endParaRPr lang="nl-BE" sz="3300">
              <a:uFill>
                <a:solidFill>
                  <a:srgbClr val="FFEB00"/>
                </a:solidFill>
              </a:uFill>
              <a:cs typeface="Calibri"/>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31</a:t>
            </a:fld>
            <a:endParaRPr lang="nl-BE"/>
          </a:p>
        </p:txBody>
      </p:sp>
      <p:pic>
        <p:nvPicPr>
          <p:cNvPr id="8" name="Picture 9" descr="A picture containing text&#10;&#10;Description automatically generated">
            <a:extLst>
              <a:ext uri="{FF2B5EF4-FFF2-40B4-BE49-F238E27FC236}">
                <a16:creationId xmlns:a16="http://schemas.microsoft.com/office/drawing/2014/main" id="{31711D3F-C38B-4EA9-8691-17079E5A7200}"/>
              </a:ext>
            </a:extLst>
          </p:cNvPr>
          <p:cNvPicPr>
            <a:picLocks noChangeAspect="1"/>
          </p:cNvPicPr>
          <p:nvPr/>
        </p:nvPicPr>
        <p:blipFill>
          <a:blip r:embed="rId2"/>
          <a:stretch>
            <a:fillRect/>
          </a:stretch>
        </p:blipFill>
        <p:spPr>
          <a:xfrm>
            <a:off x="980915" y="1069476"/>
            <a:ext cx="5743895" cy="5469437"/>
          </a:xfrm>
          <a:prstGeom prst="rect">
            <a:avLst/>
          </a:prstGeom>
        </p:spPr>
      </p:pic>
      <p:pic>
        <p:nvPicPr>
          <p:cNvPr id="10" name="Picture 11" descr="A picture containing text, screenshot, plant&#10;&#10;Description automatically generated">
            <a:extLst>
              <a:ext uri="{FF2B5EF4-FFF2-40B4-BE49-F238E27FC236}">
                <a16:creationId xmlns:a16="http://schemas.microsoft.com/office/drawing/2014/main" id="{269C60E1-E796-41BA-98B8-595DDE400820}"/>
              </a:ext>
            </a:extLst>
          </p:cNvPr>
          <p:cNvPicPr>
            <a:picLocks noChangeAspect="1"/>
          </p:cNvPicPr>
          <p:nvPr/>
        </p:nvPicPr>
        <p:blipFill>
          <a:blip r:embed="rId3"/>
          <a:stretch>
            <a:fillRect/>
          </a:stretch>
        </p:blipFill>
        <p:spPr>
          <a:xfrm>
            <a:off x="4748213" y="1066800"/>
            <a:ext cx="2209800" cy="790575"/>
          </a:xfrm>
          <a:prstGeom prst="rect">
            <a:avLst/>
          </a:prstGeom>
        </p:spPr>
      </p:pic>
    </p:spTree>
    <p:extLst>
      <p:ext uri="{BB962C8B-B14F-4D97-AF65-F5344CB8AC3E}">
        <p14:creationId xmlns:p14="http://schemas.microsoft.com/office/powerpoint/2010/main" val="287856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a:xfrm>
            <a:off x="838200" y="365125"/>
            <a:ext cx="10515600" cy="703511"/>
          </a:xfrm>
        </p:spPr>
        <p:txBody>
          <a:bodyPr anchor="ctr">
            <a:normAutofit/>
          </a:bodyPr>
          <a:lstStyle/>
          <a:p>
            <a:r>
              <a:rPr lang="nl-BE" sz="3300">
                <a:uFill>
                  <a:solidFill>
                    <a:srgbClr val="FFEB00"/>
                  </a:solidFill>
                </a:uFill>
              </a:rPr>
              <a:t>Wireframe: behandel vraag voor GW (2) </a:t>
            </a:r>
            <a:endParaRPr lang="nl-BE" sz="3300">
              <a:uFill>
                <a:solidFill>
                  <a:srgbClr val="FFEB00"/>
                </a:solidFill>
              </a:uFill>
              <a:cs typeface="Calibri"/>
            </a:endParaRPr>
          </a:p>
        </p:txBody>
      </p:sp>
      <p:sp>
        <p:nvSpPr>
          <p:cNvPr id="24" name="Footer Placeholder 3">
            <a:extLst>
              <a:ext uri="{FF2B5EF4-FFF2-40B4-BE49-F238E27FC236}">
                <a16:creationId xmlns:a16="http://schemas.microsoft.com/office/drawing/2014/main" id="{DED08141-F285-47C9-8367-B89C541CA8F4}"/>
              </a:ext>
            </a:extLst>
          </p:cNvPr>
          <p:cNvSpPr>
            <a:spLocks noGrp="1"/>
          </p:cNvSpPr>
          <p:nvPr>
            <p:ph type="ftr" sz="quarter" idx="11"/>
          </p:nvPr>
        </p:nvSpPr>
        <p:spPr>
          <a:xfrm>
            <a:off x="9807479" y="6475856"/>
            <a:ext cx="2063496" cy="365125"/>
          </a:xfrm>
        </p:spPr>
        <p:txBody>
          <a:bodyPr anchor="ctr">
            <a:normAutofit/>
          </a:bodyPr>
          <a:lstStyle/>
          <a:p>
            <a:pPr>
              <a:spcAft>
                <a:spcPts val="600"/>
              </a:spcAft>
            </a:pPr>
            <a:r>
              <a:rPr lang="nl-BE"/>
              <a:t>Digitaal Vlaanderen \</a:t>
            </a:r>
          </a:p>
        </p:txBody>
      </p:sp>
      <p:sp>
        <p:nvSpPr>
          <p:cNvPr id="25" name="Slide Number Placeholder 4">
            <a:extLst>
              <a:ext uri="{FF2B5EF4-FFF2-40B4-BE49-F238E27FC236}">
                <a16:creationId xmlns:a16="http://schemas.microsoft.com/office/drawing/2014/main" id="{AEE02EA7-73B8-4E1B-9402-A74F5B09C56A}"/>
              </a:ext>
            </a:extLst>
          </p:cNvPr>
          <p:cNvSpPr>
            <a:spLocks noGrp="1"/>
          </p:cNvSpPr>
          <p:nvPr>
            <p:ph type="sldNum" sz="quarter" idx="12"/>
          </p:nvPr>
        </p:nvSpPr>
        <p:spPr>
          <a:xfrm>
            <a:off x="11353800" y="6475857"/>
            <a:ext cx="838200" cy="365125"/>
          </a:xfrm>
        </p:spPr>
        <p:txBody>
          <a:bodyPr anchor="ctr">
            <a:normAutofit/>
          </a:bodyPr>
          <a:lstStyle/>
          <a:p>
            <a:pPr>
              <a:spcAft>
                <a:spcPts val="600"/>
              </a:spcAft>
            </a:pPr>
            <a:fld id="{1EABE038-A425-4CC0-917A-1DC3ED725B2E}" type="slidenum">
              <a:rPr lang="nl-BE" smtClean="0"/>
              <a:pPr>
                <a:spcAft>
                  <a:spcPts val="600"/>
                </a:spcAft>
              </a:pPr>
              <a:t>32</a:t>
            </a:fld>
            <a:endParaRPr lang="nl-BE"/>
          </a:p>
        </p:txBody>
      </p:sp>
      <p:pic>
        <p:nvPicPr>
          <p:cNvPr id="8" name="Picture 8" descr="Graphical user interface, text, application, email&#10;&#10;Description automatically generated">
            <a:extLst>
              <a:ext uri="{FF2B5EF4-FFF2-40B4-BE49-F238E27FC236}">
                <a16:creationId xmlns:a16="http://schemas.microsoft.com/office/drawing/2014/main" id="{2FFDFEB6-DB04-4EAC-BF63-CBAC63452CC3}"/>
              </a:ext>
            </a:extLst>
          </p:cNvPr>
          <p:cNvPicPr>
            <a:picLocks noChangeAspect="1"/>
          </p:cNvPicPr>
          <p:nvPr/>
        </p:nvPicPr>
        <p:blipFill>
          <a:blip r:embed="rId2"/>
          <a:stretch>
            <a:fillRect/>
          </a:stretch>
        </p:blipFill>
        <p:spPr>
          <a:xfrm>
            <a:off x="834444" y="1038225"/>
            <a:ext cx="3131713" cy="5715000"/>
          </a:xfrm>
          <a:prstGeom prst="rect">
            <a:avLst/>
          </a:prstGeom>
        </p:spPr>
      </p:pic>
      <p:sp>
        <p:nvSpPr>
          <p:cNvPr id="9" name="TextBox 8">
            <a:extLst>
              <a:ext uri="{FF2B5EF4-FFF2-40B4-BE49-F238E27FC236}">
                <a16:creationId xmlns:a16="http://schemas.microsoft.com/office/drawing/2014/main" id="{7AAE42B5-7047-4607-9991-DBDC818AD83B}"/>
              </a:ext>
            </a:extLst>
          </p:cNvPr>
          <p:cNvSpPr txBox="1"/>
          <p:nvPr/>
        </p:nvSpPr>
        <p:spPr>
          <a:xfrm>
            <a:off x="5686425" y="2028825"/>
            <a:ext cx="3028950" cy="92333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Afhankelijk van de status, zal andere info meegegeven moeten worden</a:t>
            </a:r>
          </a:p>
        </p:txBody>
      </p:sp>
    </p:spTree>
    <p:extLst>
      <p:ext uri="{BB962C8B-B14F-4D97-AF65-F5344CB8AC3E}">
        <p14:creationId xmlns:p14="http://schemas.microsoft.com/office/powerpoint/2010/main" val="19238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B0A9F-7E33-42A5-A539-A3C99F43BE33}"/>
              </a:ext>
            </a:extLst>
          </p:cNvPr>
          <p:cNvSpPr>
            <a:spLocks noGrp="1"/>
          </p:cNvSpPr>
          <p:nvPr>
            <p:ph type="title"/>
          </p:nvPr>
        </p:nvSpPr>
        <p:spPr/>
        <p:txBody>
          <a:bodyPr/>
          <a:lstStyle/>
          <a:p>
            <a:r>
              <a:rPr lang="nl-BE" dirty="0"/>
              <a:t>Vragen rond businessregels</a:t>
            </a:r>
          </a:p>
        </p:txBody>
      </p:sp>
      <p:sp>
        <p:nvSpPr>
          <p:cNvPr id="5" name="Content Placeholder 4">
            <a:extLst>
              <a:ext uri="{FF2B5EF4-FFF2-40B4-BE49-F238E27FC236}">
                <a16:creationId xmlns:a16="http://schemas.microsoft.com/office/drawing/2014/main" id="{E7735C95-E350-4B8B-8FE5-AFD17D62CD57}"/>
              </a:ext>
            </a:extLst>
          </p:cNvPr>
          <p:cNvSpPr>
            <a:spLocks noGrp="1"/>
          </p:cNvSpPr>
          <p:nvPr>
            <p:ph idx="1"/>
          </p:nvPr>
        </p:nvSpPr>
        <p:spPr/>
        <p:txBody>
          <a:bodyPr>
            <a:normAutofit fontScale="92500" lnSpcReduction="10000"/>
          </a:bodyPr>
          <a:lstStyle/>
          <a:p>
            <a:pPr marL="457200" indent="-457200">
              <a:buFontTx/>
              <a:buChar char="-"/>
            </a:pPr>
            <a:r>
              <a:rPr lang="nl-BE" dirty="0"/>
              <a:t>Wat met verwijderd GW?</a:t>
            </a:r>
          </a:p>
          <a:p>
            <a:pPr marL="731520" lvl="1" indent="-457200">
              <a:buFontTx/>
              <a:buChar char="-"/>
            </a:pPr>
            <a:r>
              <a:rPr lang="nl-BE" dirty="0"/>
              <a:t>VGW krijgt status “geannuleerd” + notificatie ODB (BWG28)</a:t>
            </a:r>
          </a:p>
          <a:p>
            <a:pPr marL="731520" lvl="1" indent="-457200">
              <a:buFontTx/>
              <a:buChar char="-"/>
            </a:pPr>
            <a:r>
              <a:rPr lang="nl-BE" dirty="0"/>
              <a:t>Voorstel om status “ingetrokken” te noemen om consistent te zijn met samenwerking</a:t>
            </a:r>
          </a:p>
          <a:p>
            <a:pPr marL="457200" indent="-457200">
              <a:buFontTx/>
              <a:buChar char="-"/>
            </a:pPr>
            <a:endParaRPr lang="nl-BE" dirty="0"/>
          </a:p>
          <a:p>
            <a:pPr marL="457200" indent="-457200">
              <a:buFontTx/>
              <a:buChar char="-"/>
            </a:pPr>
            <a:r>
              <a:rPr lang="nl-BE" dirty="0"/>
              <a:t>Wat met GW verwijderd uit </a:t>
            </a:r>
            <a:r>
              <a:rPr lang="nl-BE" dirty="0" err="1"/>
              <a:t>Ssyn</a:t>
            </a:r>
            <a:r>
              <a:rPr lang="nl-BE" dirty="0"/>
              <a:t> maar gebundelde VGW?</a:t>
            </a:r>
          </a:p>
          <a:p>
            <a:pPr marL="731520" lvl="1" indent="-457200">
              <a:buFontTx/>
              <a:buChar char="-"/>
            </a:pPr>
            <a:r>
              <a:rPr lang="nl-BE" dirty="0"/>
              <a:t>De VGW voor dat ene GW (uit de bundel) wordt automatisch ingetrokken</a:t>
            </a:r>
          </a:p>
          <a:p>
            <a:pPr marL="1005840" lvl="2" indent="-457200">
              <a:buFontTx/>
              <a:buChar char="-"/>
            </a:pPr>
            <a:r>
              <a:rPr lang="nl-BE" dirty="0"/>
              <a:t>Als beheerder alleen wil verder gaan -&gt; nieuwe VGW</a:t>
            </a:r>
          </a:p>
          <a:p>
            <a:pPr marL="457200" indent="-457200">
              <a:buFontTx/>
              <a:buChar char="-"/>
            </a:pPr>
            <a:endParaRPr lang="nl-BE" dirty="0"/>
          </a:p>
          <a:p>
            <a:pPr marL="457200" indent="-457200">
              <a:buFontTx/>
              <a:buChar char="-"/>
            </a:pPr>
            <a:r>
              <a:rPr lang="nl-BE" dirty="0"/>
              <a:t>Wat als de piloot van een synergie wijzigt, en er is een gebundelde VGW?</a:t>
            </a:r>
          </a:p>
          <a:p>
            <a:pPr marL="731520" lvl="1" indent="-457200">
              <a:buFontTx/>
              <a:buChar char="-"/>
            </a:pPr>
            <a:r>
              <a:rPr lang="nl-BE" dirty="0"/>
              <a:t>Nieuwe piloot kán gebundelde VGW intrekken of een nieuwe uitsturen</a:t>
            </a:r>
          </a:p>
          <a:p>
            <a:pPr marL="731520" lvl="1" indent="-457200">
              <a:buFontTx/>
              <a:buChar char="-"/>
            </a:pPr>
            <a:r>
              <a:rPr lang="nl-BE" dirty="0"/>
              <a:t>Maar aanvrager blijft oude piloot</a:t>
            </a:r>
          </a:p>
        </p:txBody>
      </p:sp>
      <p:sp>
        <p:nvSpPr>
          <p:cNvPr id="6" name="Text Placeholder 5">
            <a:extLst>
              <a:ext uri="{FF2B5EF4-FFF2-40B4-BE49-F238E27FC236}">
                <a16:creationId xmlns:a16="http://schemas.microsoft.com/office/drawing/2014/main" id="{814B76BA-215E-4D3D-8E43-BF37A23C5C8A}"/>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39302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9D9EE-F323-4B57-91F2-AC0FB1994C6C}"/>
              </a:ext>
            </a:extLst>
          </p:cNvPr>
          <p:cNvSpPr>
            <a:spLocks noGrp="1"/>
          </p:cNvSpPr>
          <p:nvPr>
            <p:ph type="title"/>
          </p:nvPr>
        </p:nvSpPr>
        <p:spPr/>
        <p:txBody>
          <a:bodyPr/>
          <a:lstStyle/>
          <a:p>
            <a:r>
              <a:rPr lang="nl-BE" dirty="0"/>
              <a:t>Nieuwe &amp; aangepaste </a:t>
            </a:r>
            <a:r>
              <a:rPr lang="nl-BE" dirty="0" err="1"/>
              <a:t>API’s</a:t>
            </a:r>
            <a:endParaRPr lang="nl-BE" dirty="0"/>
          </a:p>
        </p:txBody>
      </p:sp>
      <p:sp>
        <p:nvSpPr>
          <p:cNvPr id="5" name="Content Placeholder 4">
            <a:extLst>
              <a:ext uri="{FF2B5EF4-FFF2-40B4-BE49-F238E27FC236}">
                <a16:creationId xmlns:a16="http://schemas.microsoft.com/office/drawing/2014/main" id="{E038CBDA-32BC-4A5B-8988-70FA5BA60980}"/>
              </a:ext>
            </a:extLst>
          </p:cNvPr>
          <p:cNvSpPr>
            <a:spLocks noGrp="1"/>
          </p:cNvSpPr>
          <p:nvPr>
            <p:ph idx="1"/>
          </p:nvPr>
        </p:nvSpPr>
        <p:spPr/>
        <p:txBody>
          <a:bodyPr>
            <a:normAutofit lnSpcReduction="10000"/>
          </a:bodyPr>
          <a:lstStyle/>
          <a:p>
            <a:pPr marL="457200" indent="-457200">
              <a:buFontTx/>
              <a:buChar char="-"/>
            </a:pPr>
            <a:r>
              <a:rPr lang="nl-BE" dirty="0"/>
              <a:t>Op basis van goedgekeurde </a:t>
            </a:r>
            <a:r>
              <a:rPr lang="nl-BE" dirty="0" err="1"/>
              <a:t>wireframes</a:t>
            </a:r>
            <a:r>
              <a:rPr lang="nl-BE" dirty="0"/>
              <a:t>: ontwikkeling bijkomende </a:t>
            </a:r>
            <a:r>
              <a:rPr lang="nl-BE" dirty="0" err="1"/>
              <a:t>API’s</a:t>
            </a:r>
            <a:r>
              <a:rPr lang="nl-BE" dirty="0"/>
              <a:t> komende sprints</a:t>
            </a:r>
          </a:p>
          <a:p>
            <a:pPr marL="457200" indent="-457200">
              <a:buFontTx/>
              <a:buChar char="-"/>
            </a:pPr>
            <a:r>
              <a:rPr lang="nl-BE" dirty="0" err="1"/>
              <a:t>API’s</a:t>
            </a:r>
            <a:r>
              <a:rPr lang="nl-BE" dirty="0"/>
              <a:t> beschikbaar via swagger in oktober</a:t>
            </a:r>
          </a:p>
          <a:p>
            <a:pPr marL="457200" indent="-457200">
              <a:buFontTx/>
              <a:buChar char="-"/>
            </a:pPr>
            <a:endParaRPr lang="nl-BE" dirty="0"/>
          </a:p>
          <a:p>
            <a:pPr marL="457200" indent="-457200">
              <a:buFontTx/>
              <a:buChar char="-"/>
            </a:pPr>
            <a:r>
              <a:rPr lang="nl-BE" dirty="0"/>
              <a:t>Grote lijnen:</a:t>
            </a:r>
          </a:p>
          <a:p>
            <a:pPr marL="731520" lvl="1" indent="-457200">
              <a:buFontTx/>
              <a:buChar char="-"/>
            </a:pPr>
            <a:r>
              <a:rPr lang="nl-BE" dirty="0"/>
              <a:t>Gebundelde aanvraag via synergie-</a:t>
            </a:r>
            <a:r>
              <a:rPr lang="nl-BE" dirty="0" err="1"/>
              <a:t>id</a:t>
            </a:r>
            <a:endParaRPr lang="nl-BE" dirty="0"/>
          </a:p>
          <a:p>
            <a:pPr marL="731520" lvl="1" indent="-457200">
              <a:buFontTx/>
              <a:buChar char="-"/>
            </a:pPr>
            <a:r>
              <a:rPr lang="nl-BE" dirty="0"/>
              <a:t>Toevoegen identificatie voor een uitgestuurde vraag (vb. meerdere domeinbeheerders, of gebundelde vraag)</a:t>
            </a:r>
          </a:p>
          <a:p>
            <a:pPr marL="731520" lvl="1" indent="-457200">
              <a:buFontTx/>
              <a:buChar char="-"/>
            </a:pPr>
            <a:r>
              <a:rPr lang="nl-BE" dirty="0"/>
              <a:t>Zoeken op VGW</a:t>
            </a:r>
          </a:p>
          <a:p>
            <a:pPr marL="731520" lvl="1" indent="-457200">
              <a:buFontTx/>
              <a:buChar char="-"/>
            </a:pPr>
            <a:r>
              <a:rPr lang="nl-BE" dirty="0"/>
              <a:t>Updates aan VGW (incl. business regels)</a:t>
            </a:r>
          </a:p>
          <a:p>
            <a:pPr marL="731520" lvl="1" indent="-457200">
              <a:buFontTx/>
              <a:buChar char="-"/>
            </a:pPr>
            <a:r>
              <a:rPr lang="nl-BE" dirty="0"/>
              <a:t>Lijst van domeinbeheerders voor zone/GW (raadpleegbaar vóór indienen)</a:t>
            </a:r>
          </a:p>
        </p:txBody>
      </p:sp>
      <p:sp>
        <p:nvSpPr>
          <p:cNvPr id="6" name="Text Placeholder 5">
            <a:extLst>
              <a:ext uri="{FF2B5EF4-FFF2-40B4-BE49-F238E27FC236}">
                <a16:creationId xmlns:a16="http://schemas.microsoft.com/office/drawing/2014/main" id="{FF6188F4-F475-4723-824E-1E6F7A10DA9D}"/>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98911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Notificaties feedback</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a:lstStyle/>
          <a:p>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35</a:t>
            </a:fld>
            <a:endParaRPr lang="nl-BE"/>
          </a:p>
        </p:txBody>
      </p:sp>
    </p:spTree>
    <p:extLst>
      <p:ext uri="{BB962C8B-B14F-4D97-AF65-F5344CB8AC3E}">
        <p14:creationId xmlns:p14="http://schemas.microsoft.com/office/powerpoint/2010/main" val="10614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F13B0-D092-4D1F-9F47-E4DA74B69838}"/>
              </a:ext>
            </a:extLst>
          </p:cNvPr>
          <p:cNvSpPr>
            <a:spLocks noGrp="1"/>
          </p:cNvSpPr>
          <p:nvPr>
            <p:ph type="title"/>
          </p:nvPr>
        </p:nvSpPr>
        <p:spPr/>
        <p:txBody>
          <a:bodyPr/>
          <a:lstStyle/>
          <a:p>
            <a:r>
              <a:rPr lang="nl-BE" dirty="0"/>
              <a:t>Feedback VRN</a:t>
            </a:r>
          </a:p>
        </p:txBody>
      </p:sp>
      <p:sp>
        <p:nvSpPr>
          <p:cNvPr id="5" name="Content Placeholder 4">
            <a:extLst>
              <a:ext uri="{FF2B5EF4-FFF2-40B4-BE49-F238E27FC236}">
                <a16:creationId xmlns:a16="http://schemas.microsoft.com/office/drawing/2014/main" id="{23B285BB-88AD-4BBD-B53B-1F1689E600B8}"/>
              </a:ext>
            </a:extLst>
          </p:cNvPr>
          <p:cNvSpPr>
            <a:spLocks noGrp="1"/>
          </p:cNvSpPr>
          <p:nvPr>
            <p:ph idx="1"/>
          </p:nvPr>
        </p:nvSpPr>
        <p:spPr/>
        <p:txBody>
          <a:bodyPr vert="horz" lIns="91440" tIns="45720" rIns="91440" bIns="45720" rtlCol="0" anchor="t">
            <a:normAutofit/>
          </a:bodyPr>
          <a:lstStyle/>
          <a:p>
            <a:pPr marL="457200" indent="-457200">
              <a:buChar char="•"/>
            </a:pPr>
            <a:r>
              <a:rPr lang="nl-BE" dirty="0">
                <a:uFill>
                  <a:solidFill>
                    <a:srgbClr val="FFEB00"/>
                  </a:solidFill>
                </a:uFill>
                <a:cs typeface="Calibri Light"/>
              </a:rPr>
              <a:t>Inhoudelijke verbeteringen/aanvullingen</a:t>
            </a:r>
          </a:p>
          <a:p>
            <a:pPr marL="457200" indent="-457200">
              <a:buChar char="•"/>
            </a:pPr>
            <a:r>
              <a:rPr lang="nl-BE" dirty="0">
                <a:uFill>
                  <a:solidFill>
                    <a:srgbClr val="FFEB00"/>
                  </a:solidFill>
                </a:uFill>
                <a:cs typeface="Calibri Light"/>
              </a:rPr>
              <a:t>Functionele verbeteringen (beheer)</a:t>
            </a:r>
          </a:p>
          <a:p>
            <a:pPr marL="457200" indent="-457200">
              <a:buChar char="•"/>
            </a:pPr>
            <a:r>
              <a:rPr lang="nl-BE" dirty="0">
                <a:uFill>
                  <a:solidFill>
                    <a:srgbClr val="FFEB00"/>
                  </a:solidFill>
                </a:uFill>
                <a:cs typeface="Calibri Light"/>
              </a:rPr>
              <a:t>Extra notificaties</a:t>
            </a:r>
          </a:p>
          <a:p>
            <a:pPr marL="457200" indent="-457200">
              <a:buChar char="•"/>
            </a:pPr>
            <a:endParaRPr lang="nl-BE" dirty="0">
              <a:highlight>
                <a:srgbClr val="FFFF00"/>
              </a:highlight>
              <a:uFill>
                <a:solidFill>
                  <a:srgbClr val="FFEB00"/>
                </a:solidFill>
              </a:uFill>
              <a:cs typeface="Calibri Light"/>
            </a:endParaRPr>
          </a:p>
        </p:txBody>
      </p:sp>
      <p:sp>
        <p:nvSpPr>
          <p:cNvPr id="6" name="Text Placeholder 5">
            <a:extLst>
              <a:ext uri="{FF2B5EF4-FFF2-40B4-BE49-F238E27FC236}">
                <a16:creationId xmlns:a16="http://schemas.microsoft.com/office/drawing/2014/main" id="{79CF05FA-67B0-48CE-B184-0ED6474407D0}"/>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42745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A6D0-EADD-4CD7-93B0-6CE153B09A5F}"/>
              </a:ext>
            </a:extLst>
          </p:cNvPr>
          <p:cNvSpPr>
            <a:spLocks noGrp="1"/>
          </p:cNvSpPr>
          <p:nvPr>
            <p:ph type="title"/>
          </p:nvPr>
        </p:nvSpPr>
        <p:spPr/>
        <p:txBody>
          <a:bodyPr/>
          <a:lstStyle/>
          <a:p>
            <a:r>
              <a:rPr lang="nl-BE">
                <a:uFill>
                  <a:solidFill>
                    <a:srgbClr val="FFEB00"/>
                  </a:solidFill>
                </a:uFill>
                <a:cs typeface="Calibri"/>
              </a:rPr>
              <a:t>Themawerkgroep notificaties</a:t>
            </a:r>
            <a:endParaRPr lang="nl-BE"/>
          </a:p>
        </p:txBody>
      </p:sp>
      <p:sp>
        <p:nvSpPr>
          <p:cNvPr id="3" name="Content Placeholder 2">
            <a:extLst>
              <a:ext uri="{FF2B5EF4-FFF2-40B4-BE49-F238E27FC236}">
                <a16:creationId xmlns:a16="http://schemas.microsoft.com/office/drawing/2014/main" id="{8E30B34D-73E5-4AC7-B81D-7A8AD7538E5E}"/>
              </a:ext>
            </a:extLst>
          </p:cNvPr>
          <p:cNvSpPr>
            <a:spLocks noGrp="1"/>
          </p:cNvSpPr>
          <p:nvPr>
            <p:ph idx="1"/>
          </p:nvPr>
        </p:nvSpPr>
        <p:spPr/>
        <p:txBody>
          <a:bodyPr vert="horz" lIns="91440" tIns="45720" rIns="91440" bIns="45720" rtlCol="0" anchor="t">
            <a:normAutofit/>
          </a:bodyPr>
          <a:lstStyle/>
          <a:p>
            <a:r>
              <a:rPr lang="nl-BE"/>
              <a:t>Te plannen (</a:t>
            </a:r>
            <a:r>
              <a:rPr lang="nl-BE" dirty="0"/>
              <a:t>in oktober</a:t>
            </a:r>
            <a:r>
              <a:rPr lang="nl-BE"/>
              <a:t>)</a:t>
            </a:r>
          </a:p>
          <a:p>
            <a:endParaRPr lang="nl-BE">
              <a:uFill>
                <a:solidFill>
                  <a:srgbClr val="FFEB00"/>
                </a:solidFill>
              </a:uFill>
              <a:cs typeface="Calibri Light"/>
            </a:endParaRPr>
          </a:p>
          <a:p>
            <a:r>
              <a:rPr lang="nl-BE">
                <a:uFill>
                  <a:solidFill>
                    <a:srgbClr val="FFEB00"/>
                  </a:solidFill>
                </a:uFill>
                <a:cs typeface="Calibri Light"/>
              </a:rPr>
              <a:t>=&gt; Suggesties bespreken, selecteren en prioriteren</a:t>
            </a:r>
            <a:endParaRPr lang="nl-BE"/>
          </a:p>
        </p:txBody>
      </p:sp>
      <p:sp>
        <p:nvSpPr>
          <p:cNvPr id="4" name="Footer Placeholder 3">
            <a:extLst>
              <a:ext uri="{FF2B5EF4-FFF2-40B4-BE49-F238E27FC236}">
                <a16:creationId xmlns:a16="http://schemas.microsoft.com/office/drawing/2014/main" id="{C89E314A-0922-4ACA-883D-B96017B77962}"/>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3C1A77A5-0E1E-40B7-99DC-62D42941C413}"/>
              </a:ext>
            </a:extLst>
          </p:cNvPr>
          <p:cNvSpPr>
            <a:spLocks noGrp="1"/>
          </p:cNvSpPr>
          <p:nvPr>
            <p:ph type="sldNum" sz="quarter" idx="12"/>
          </p:nvPr>
        </p:nvSpPr>
        <p:spPr/>
        <p:txBody>
          <a:bodyPr/>
          <a:lstStyle/>
          <a:p>
            <a:fld id="{1EABE038-A425-4CC0-917A-1DC3ED725B2E}" type="slidenum">
              <a:rPr lang="nl-BE" smtClean="0"/>
              <a:t>37</a:t>
            </a:fld>
            <a:endParaRPr lang="nl-BE"/>
          </a:p>
        </p:txBody>
      </p:sp>
      <p:sp>
        <p:nvSpPr>
          <p:cNvPr id="6" name="Text Placeholder 5">
            <a:extLst>
              <a:ext uri="{FF2B5EF4-FFF2-40B4-BE49-F238E27FC236}">
                <a16:creationId xmlns:a16="http://schemas.microsoft.com/office/drawing/2014/main" id="{AAA5159B-FA15-417F-BD7B-1E801A60E47F}"/>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312192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GUI feedback</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a:lstStyle/>
          <a:p>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38</a:t>
            </a:fld>
            <a:endParaRPr lang="nl-BE"/>
          </a:p>
        </p:txBody>
      </p:sp>
    </p:spTree>
    <p:extLst>
      <p:ext uri="{BB962C8B-B14F-4D97-AF65-F5344CB8AC3E}">
        <p14:creationId xmlns:p14="http://schemas.microsoft.com/office/powerpoint/2010/main" val="303383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7969F-4A5F-485C-AAA8-492DF01149A2}"/>
              </a:ext>
            </a:extLst>
          </p:cNvPr>
          <p:cNvSpPr>
            <a:spLocks noGrp="1"/>
          </p:cNvSpPr>
          <p:nvPr>
            <p:ph type="title"/>
          </p:nvPr>
        </p:nvSpPr>
        <p:spPr/>
        <p:txBody>
          <a:bodyPr/>
          <a:lstStyle/>
          <a:p>
            <a:endParaRPr lang="nl-BE"/>
          </a:p>
        </p:txBody>
      </p:sp>
      <p:sp>
        <p:nvSpPr>
          <p:cNvPr id="5" name="Content Placeholder 4">
            <a:extLst>
              <a:ext uri="{FF2B5EF4-FFF2-40B4-BE49-F238E27FC236}">
                <a16:creationId xmlns:a16="http://schemas.microsoft.com/office/drawing/2014/main" id="{2B316634-9FE2-4692-817E-72CA3714EA78}"/>
              </a:ext>
            </a:extLst>
          </p:cNvPr>
          <p:cNvSpPr>
            <a:spLocks noGrp="1"/>
          </p:cNvSpPr>
          <p:nvPr>
            <p:ph idx="1"/>
          </p:nvPr>
        </p:nvSpPr>
        <p:spPr/>
        <p:txBody>
          <a:bodyPr vert="horz" lIns="91440" tIns="45720" rIns="91440" bIns="45720" rtlCol="0" anchor="t">
            <a:normAutofit/>
          </a:bodyPr>
          <a:lstStyle/>
          <a:p>
            <a:r>
              <a:rPr lang="nl-BE" dirty="0"/>
              <a:t>Status </a:t>
            </a:r>
            <a:r>
              <a:rPr lang="nl-BE" dirty="0" err="1"/>
              <a:t>ifv</a:t>
            </a:r>
            <a:r>
              <a:rPr lang="nl-BE" dirty="0"/>
              <a:t> prioriteiten -&gt; opgeschoven naar Q4, wordt opnieuw besproken op </a:t>
            </a:r>
            <a:r>
              <a:rPr lang="nl-BE"/>
              <a:t>BWG 30</a:t>
            </a:r>
            <a:endParaRPr lang="nl-BE" dirty="0"/>
          </a:p>
          <a:p>
            <a:endParaRPr lang="nl-BE" dirty="0"/>
          </a:p>
          <a:p>
            <a:r>
              <a:rPr lang="nl-BE" dirty="0"/>
              <a:t>Voorlopig prioriteit: </a:t>
            </a:r>
          </a:p>
          <a:p>
            <a:r>
              <a:rPr lang="nl-BE" dirty="0"/>
              <a:t>- Signalisatievergunning &amp; Vraag voor grondwerken</a:t>
            </a:r>
          </a:p>
        </p:txBody>
      </p:sp>
      <p:sp>
        <p:nvSpPr>
          <p:cNvPr id="6" name="Text Placeholder 5">
            <a:extLst>
              <a:ext uri="{FF2B5EF4-FFF2-40B4-BE49-F238E27FC236}">
                <a16:creationId xmlns:a16="http://schemas.microsoft.com/office/drawing/2014/main" id="{4D6967E9-00A7-489E-9A6F-3A1A9AD19720}"/>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6201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Terugkoppeling BWG28</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a:lstStyle/>
          <a:p>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4</a:t>
            </a:fld>
            <a:endParaRPr lang="nl-BE"/>
          </a:p>
        </p:txBody>
      </p:sp>
    </p:spTree>
    <p:extLst>
      <p:ext uri="{BB962C8B-B14F-4D97-AF65-F5344CB8AC3E}">
        <p14:creationId xmlns:p14="http://schemas.microsoft.com/office/powerpoint/2010/main" val="38428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A9E-7356-403C-9390-794A0DA39BE6}"/>
              </a:ext>
            </a:extLst>
          </p:cNvPr>
          <p:cNvSpPr>
            <a:spLocks noGrp="1"/>
          </p:cNvSpPr>
          <p:nvPr>
            <p:ph type="title"/>
          </p:nvPr>
        </p:nvSpPr>
        <p:spPr/>
        <p:txBody>
          <a:bodyPr/>
          <a:lstStyle/>
          <a:p>
            <a:r>
              <a:rPr lang="nl-BE" dirty="0"/>
              <a:t>Feedback GUI – Planning Q3 -&gt; Q4</a:t>
            </a:r>
          </a:p>
        </p:txBody>
      </p:sp>
      <p:graphicFrame>
        <p:nvGraphicFramePr>
          <p:cNvPr id="8" name="Content Placeholder 7">
            <a:extLst>
              <a:ext uri="{FF2B5EF4-FFF2-40B4-BE49-F238E27FC236}">
                <a16:creationId xmlns:a16="http://schemas.microsoft.com/office/drawing/2014/main" id="{94DACF97-4746-4DEF-8F38-AE29C966E94C}"/>
              </a:ext>
            </a:extLst>
          </p:cNvPr>
          <p:cNvGraphicFramePr>
            <a:graphicFrameLocks noGrp="1"/>
          </p:cNvGraphicFramePr>
          <p:nvPr>
            <p:ph idx="1"/>
          </p:nvPr>
        </p:nvGraphicFramePr>
        <p:xfrm>
          <a:off x="4937625" y="1012221"/>
          <a:ext cx="6346747" cy="5354403"/>
        </p:xfrm>
        <a:graphic>
          <a:graphicData uri="http://schemas.openxmlformats.org/drawingml/2006/table">
            <a:tbl>
              <a:tblPr/>
              <a:tblGrid>
                <a:gridCol w="337208">
                  <a:extLst>
                    <a:ext uri="{9D8B030D-6E8A-4147-A177-3AD203B41FA5}">
                      <a16:colId xmlns:a16="http://schemas.microsoft.com/office/drawing/2014/main" val="2956977068"/>
                    </a:ext>
                  </a:extLst>
                </a:gridCol>
                <a:gridCol w="3552734">
                  <a:extLst>
                    <a:ext uri="{9D8B030D-6E8A-4147-A177-3AD203B41FA5}">
                      <a16:colId xmlns:a16="http://schemas.microsoft.com/office/drawing/2014/main" val="2024148469"/>
                    </a:ext>
                  </a:extLst>
                </a:gridCol>
                <a:gridCol w="879151">
                  <a:extLst>
                    <a:ext uri="{9D8B030D-6E8A-4147-A177-3AD203B41FA5}">
                      <a16:colId xmlns:a16="http://schemas.microsoft.com/office/drawing/2014/main" val="2594344649"/>
                    </a:ext>
                  </a:extLst>
                </a:gridCol>
                <a:gridCol w="674417">
                  <a:extLst>
                    <a:ext uri="{9D8B030D-6E8A-4147-A177-3AD203B41FA5}">
                      <a16:colId xmlns:a16="http://schemas.microsoft.com/office/drawing/2014/main" val="529976945"/>
                    </a:ext>
                  </a:extLst>
                </a:gridCol>
                <a:gridCol w="903237">
                  <a:extLst>
                    <a:ext uri="{9D8B030D-6E8A-4147-A177-3AD203B41FA5}">
                      <a16:colId xmlns:a16="http://schemas.microsoft.com/office/drawing/2014/main" val="2080868509"/>
                    </a:ext>
                  </a:extLst>
                </a:gridCol>
              </a:tblGrid>
              <a:tr h="325165">
                <a:tc>
                  <a:txBody>
                    <a:bodyPr/>
                    <a:lstStyle/>
                    <a:p>
                      <a:pPr algn="ctr" fontAlgn="b"/>
                      <a:r>
                        <a:rPr lang="nl-BE" sz="1000" b="1" i="0" u="none" strike="noStrike">
                          <a:solidFill>
                            <a:srgbClr val="000000"/>
                          </a:solidFill>
                          <a:effectLst/>
                          <a:latin typeface="Calibri" panose="020F0502020204030204" pitchFamily="34" charset="0"/>
                        </a:rPr>
                        <a:t>NR</a:t>
                      </a:r>
                    </a:p>
                  </a:txBody>
                  <a:tcPr marL="7225" marR="7225" marT="7225" marB="0" anchor="b">
                    <a:lnL>
                      <a:noFill/>
                    </a:lnL>
                    <a:lnR>
                      <a:noFill/>
                    </a:lnR>
                    <a:lnT>
                      <a:noFill/>
                    </a:lnT>
                    <a:lnB>
                      <a:noFill/>
                    </a:lnB>
                    <a:solidFill>
                      <a:srgbClr val="D9D9D9"/>
                    </a:solidFill>
                  </a:tcPr>
                </a:tc>
                <a:tc>
                  <a:txBody>
                    <a:bodyPr/>
                    <a:lstStyle/>
                    <a:p>
                      <a:pPr algn="l" fontAlgn="b"/>
                      <a:r>
                        <a:rPr lang="nl-BE" sz="1000" b="1" i="0" u="none" strike="noStrike" dirty="0">
                          <a:solidFill>
                            <a:srgbClr val="000000"/>
                          </a:solidFill>
                          <a:effectLst/>
                          <a:latin typeface="Calibri" panose="020F0502020204030204" pitchFamily="34" charset="0"/>
                        </a:rPr>
                        <a:t>TITEL</a:t>
                      </a:r>
                    </a:p>
                  </a:txBody>
                  <a:tcPr marL="7225" marR="7225" marT="7225" marB="0" anchor="b">
                    <a:lnL>
                      <a:noFill/>
                    </a:lnL>
                    <a:lnR>
                      <a:noFill/>
                    </a:lnR>
                    <a:lnT>
                      <a:noFill/>
                    </a:lnT>
                    <a:lnB>
                      <a:noFill/>
                    </a:lnB>
                    <a:solidFill>
                      <a:srgbClr val="D9D9D9"/>
                    </a:solidFill>
                  </a:tcPr>
                </a:tc>
                <a:tc>
                  <a:txBody>
                    <a:bodyPr/>
                    <a:lstStyle/>
                    <a:p>
                      <a:pPr algn="l" fontAlgn="b"/>
                      <a:r>
                        <a:rPr lang="nl-BE" sz="1000" b="1" i="0" u="none" strike="noStrike">
                          <a:solidFill>
                            <a:srgbClr val="000000"/>
                          </a:solidFill>
                          <a:effectLst/>
                          <a:latin typeface="Calibri" panose="020F0502020204030204" pitchFamily="34" charset="0"/>
                        </a:rPr>
                        <a:t>STEMMEN</a:t>
                      </a:r>
                    </a:p>
                  </a:txBody>
                  <a:tcPr marL="7225" marR="7225" marT="7225" marB="0" anchor="b">
                    <a:lnL>
                      <a:noFill/>
                    </a:lnL>
                    <a:lnR>
                      <a:noFill/>
                    </a:lnR>
                    <a:lnT>
                      <a:noFill/>
                    </a:lnT>
                    <a:lnB>
                      <a:noFill/>
                    </a:lnB>
                    <a:solidFill>
                      <a:srgbClr val="D9D9D9"/>
                    </a:solidFill>
                  </a:tcPr>
                </a:tc>
                <a:tc>
                  <a:txBody>
                    <a:bodyPr/>
                    <a:lstStyle/>
                    <a:p>
                      <a:pPr algn="r" fontAlgn="b"/>
                      <a:r>
                        <a:rPr lang="nl-BE" sz="900" b="1" i="0" u="none" strike="noStrike">
                          <a:solidFill>
                            <a:srgbClr val="000000"/>
                          </a:solidFill>
                          <a:effectLst/>
                          <a:latin typeface="Calibri" panose="020F0502020204030204" pitchFamily="34" charset="0"/>
                        </a:rPr>
                        <a:t>INSCHATTING</a:t>
                      </a:r>
                    </a:p>
                  </a:txBody>
                  <a:tcPr marL="7225" marR="7225" marT="7225" marB="0" anchor="b">
                    <a:lnL>
                      <a:noFill/>
                    </a:lnL>
                    <a:lnR>
                      <a:noFill/>
                    </a:lnR>
                    <a:lnT>
                      <a:noFill/>
                    </a:lnT>
                    <a:lnB>
                      <a:noFill/>
                    </a:lnB>
                    <a:solidFill>
                      <a:srgbClr val="D9D9D9"/>
                    </a:solidFill>
                  </a:tcPr>
                </a:tc>
                <a:tc>
                  <a:txBody>
                    <a:bodyPr/>
                    <a:lstStyle/>
                    <a:p>
                      <a:pPr algn="r" fontAlgn="b"/>
                      <a:r>
                        <a:rPr lang="nl-BE" sz="1000" b="1" i="0" u="none" strike="noStrike">
                          <a:solidFill>
                            <a:srgbClr val="000000"/>
                          </a:solidFill>
                          <a:effectLst/>
                          <a:latin typeface="Calibri" panose="020F0502020204030204" pitchFamily="34" charset="0"/>
                        </a:rPr>
                        <a:t>PUNTEN</a:t>
                      </a:r>
                    </a:p>
                  </a:txBody>
                  <a:tcPr marL="7225" marR="7225" marT="7225" marB="0" anchor="b">
                    <a:lnL>
                      <a:noFill/>
                    </a:lnL>
                    <a:lnR>
                      <a:noFill/>
                    </a:lnR>
                    <a:lnT>
                      <a:noFill/>
                    </a:lnT>
                    <a:lnB>
                      <a:noFill/>
                    </a:lnB>
                    <a:solidFill>
                      <a:srgbClr val="D9D9D9"/>
                    </a:solidFill>
                  </a:tcPr>
                </a:tc>
                <a:extLst>
                  <a:ext uri="{0D108BD9-81ED-4DB2-BD59-A6C34878D82A}">
                    <a16:rowId xmlns:a16="http://schemas.microsoft.com/office/drawing/2014/main" val="1884703892"/>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
                        </a:rPr>
                        <a:t>57</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l" fontAlgn="b"/>
                      <a:r>
                        <a:rPr lang="nl-BE" sz="1000" b="0" i="0" u="none" strike="noStrike" dirty="0">
                          <a:solidFill>
                            <a:srgbClr val="000000"/>
                          </a:solidFill>
                          <a:effectLst/>
                          <a:latin typeface="Calibri" panose="020F0502020204030204" pitchFamily="34" charset="0"/>
                        </a:rPr>
                        <a:t>Check "andere relevante" </a:t>
                      </a:r>
                      <a:r>
                        <a:rPr lang="nl-BE" sz="1000" b="0" i="0" u="none" strike="noStrike" dirty="0" err="1">
                          <a:solidFill>
                            <a:srgbClr val="000000"/>
                          </a:solidFill>
                          <a:effectLst/>
                          <a:latin typeface="Calibri" panose="020F0502020204030204" pitchFamily="34" charset="0"/>
                        </a:rPr>
                        <a:t>SynA</a:t>
                      </a:r>
                      <a:r>
                        <a:rPr lang="nl-BE" sz="1000" b="0" i="0" u="none" strike="noStrike" dirty="0">
                          <a:solidFill>
                            <a:srgbClr val="000000"/>
                          </a:solidFill>
                          <a:effectLst/>
                          <a:latin typeface="Calibri" panose="020F0502020204030204" pitchFamily="34" charset="0"/>
                        </a:rPr>
                        <a:t> bij lanceren</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7,5</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L</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5</a:t>
                      </a:r>
                    </a:p>
                  </a:txBody>
                  <a:tcPr marL="7225" marR="7225" marT="7225" marB="0" anchor="b">
                    <a:lnL>
                      <a:noFill/>
                    </a:lnL>
                    <a:lnR>
                      <a:noFill/>
                    </a:lnR>
                    <a:lnT>
                      <a:noFill/>
                    </a:lnT>
                    <a:lnB>
                      <a:noFill/>
                    </a:lnB>
                    <a:solidFill>
                      <a:srgbClr val="CAE8AA"/>
                    </a:solidFill>
                  </a:tcPr>
                </a:tc>
                <a:extLst>
                  <a:ext uri="{0D108BD9-81ED-4DB2-BD59-A6C34878D82A}">
                    <a16:rowId xmlns:a16="http://schemas.microsoft.com/office/drawing/2014/main" val="2513927659"/>
                  </a:ext>
                </a:extLst>
              </a:tr>
              <a:tr h="173422">
                <a:tc>
                  <a:txBody>
                    <a:bodyPr/>
                    <a:lstStyle/>
                    <a:p>
                      <a:pPr algn="ctr" fontAlgn="b"/>
                      <a:r>
                        <a:rPr lang="nl-BE" sz="1000" b="0" i="0" u="sng" strike="noStrike">
                          <a:solidFill>
                            <a:srgbClr val="0563C1"/>
                          </a:solidFill>
                          <a:effectLst/>
                          <a:latin typeface="Calibri" panose="020F0502020204030204" pitchFamily="34" charset="0"/>
                          <a:hlinkClick r:id="rId3"/>
                        </a:rPr>
                        <a:t>36</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l" fontAlgn="b"/>
                      <a:r>
                        <a:rPr lang="nl-BE" sz="1000" b="0" i="0" u="none" strike="noStrike" dirty="0">
                          <a:solidFill>
                            <a:srgbClr val="000000"/>
                          </a:solidFill>
                          <a:effectLst/>
                          <a:latin typeface="Calibri" panose="020F0502020204030204" pitchFamily="34" charset="0"/>
                        </a:rPr>
                        <a:t>Filteren op niet-beantwoorde </a:t>
                      </a:r>
                      <a:r>
                        <a:rPr lang="nl-BE" sz="1000" b="0" i="0" u="none" strike="noStrike" dirty="0" err="1">
                          <a:solidFill>
                            <a:srgbClr val="000000"/>
                          </a:solidFill>
                          <a:effectLst/>
                          <a:latin typeface="Calibri" panose="020F0502020204030204" pitchFamily="34" charset="0"/>
                        </a:rPr>
                        <a:t>SynA</a:t>
                      </a:r>
                      <a:endParaRPr lang="nl-BE" sz="1000" b="0" i="0" u="none" strike="noStrike" dirty="0">
                        <a:solidFill>
                          <a:srgbClr val="000000"/>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6,75</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L</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5</a:t>
                      </a:r>
                    </a:p>
                  </a:txBody>
                  <a:tcPr marL="7225" marR="7225" marT="7225" marB="0" anchor="b">
                    <a:lnL>
                      <a:noFill/>
                    </a:lnL>
                    <a:lnR>
                      <a:noFill/>
                    </a:lnR>
                    <a:lnT>
                      <a:noFill/>
                    </a:lnT>
                    <a:lnB>
                      <a:noFill/>
                    </a:lnB>
                    <a:solidFill>
                      <a:srgbClr val="CAE8AA"/>
                    </a:solidFill>
                  </a:tcPr>
                </a:tc>
                <a:extLst>
                  <a:ext uri="{0D108BD9-81ED-4DB2-BD59-A6C34878D82A}">
                    <a16:rowId xmlns:a16="http://schemas.microsoft.com/office/drawing/2014/main" val="3845796579"/>
                  </a:ext>
                </a:extLst>
              </a:tr>
              <a:tr h="173422">
                <a:tc>
                  <a:txBody>
                    <a:bodyPr/>
                    <a:lstStyle/>
                    <a:p>
                      <a:pPr algn="ctr" fontAlgn="b"/>
                      <a:r>
                        <a:rPr lang="nl-BE" sz="1000" b="0" i="0" u="sng" strike="noStrike">
                          <a:solidFill>
                            <a:srgbClr val="0563C1"/>
                          </a:solidFill>
                          <a:effectLst/>
                          <a:latin typeface="Calibri" panose="020F0502020204030204" pitchFamily="34" charset="0"/>
                          <a:hlinkClick r:id="rId4"/>
                        </a:rPr>
                        <a:t>17</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noFill/>
                  </a:tcPr>
                </a:tc>
                <a:tc>
                  <a:txBody>
                    <a:bodyPr/>
                    <a:lstStyle/>
                    <a:p>
                      <a:pPr algn="l" fontAlgn="b"/>
                      <a:r>
                        <a:rPr lang="nl-BE" sz="1000" b="0" i="0" u="none" strike="noStrike">
                          <a:solidFill>
                            <a:srgbClr val="000000"/>
                          </a:solidFill>
                          <a:effectLst/>
                          <a:latin typeface="Calibri" panose="020F0502020204030204" pitchFamily="34" charset="0"/>
                        </a:rPr>
                        <a:t>Notificaties via email</a:t>
                      </a:r>
                    </a:p>
                  </a:txBody>
                  <a:tcPr marL="7225" marR="7225" marT="7225" marB="0" anchor="b">
                    <a:lnL>
                      <a:noFill/>
                    </a:lnL>
                    <a:lnR>
                      <a:noFill/>
                    </a:lnR>
                    <a:lnT>
                      <a:noFill/>
                    </a:lnT>
                    <a:lnB>
                      <a:noFill/>
                    </a:lnB>
                    <a:noFill/>
                  </a:tcPr>
                </a:tc>
                <a:tc>
                  <a:txBody>
                    <a:bodyPr/>
                    <a:lstStyle/>
                    <a:p>
                      <a:pPr algn="r" fontAlgn="b"/>
                      <a:r>
                        <a:rPr lang="nl-BE" sz="1000" b="0" i="0" u="none" strike="noStrike">
                          <a:solidFill>
                            <a:srgbClr val="000000"/>
                          </a:solidFill>
                          <a:effectLst/>
                          <a:latin typeface="Calibri" panose="020F0502020204030204" pitchFamily="34" charset="0"/>
                        </a:rPr>
                        <a:t>6,5</a:t>
                      </a:r>
                    </a:p>
                  </a:txBody>
                  <a:tcPr marL="7225" marR="7225" marT="7225" marB="0" anchor="b">
                    <a:lnL>
                      <a:noFill/>
                    </a:lnL>
                    <a:lnR>
                      <a:noFill/>
                    </a:lnR>
                    <a:lnT>
                      <a:noFill/>
                    </a:lnT>
                    <a:lnB>
                      <a:noFill/>
                    </a:lnB>
                    <a:noFill/>
                  </a:tcPr>
                </a:tc>
                <a:tc>
                  <a:txBody>
                    <a:bodyPr/>
                    <a:lstStyle/>
                    <a:p>
                      <a:pPr algn="r" fontAlgn="b"/>
                      <a:r>
                        <a:rPr lang="nl-BE" sz="1000" b="0" i="0" u="none" strike="noStrike">
                          <a:solidFill>
                            <a:srgbClr val="000000"/>
                          </a:solidFill>
                          <a:effectLst/>
                          <a:latin typeface="Calibri" panose="020F0502020204030204" pitchFamily="34" charset="0"/>
                        </a:rPr>
                        <a:t>XXL</a:t>
                      </a:r>
                    </a:p>
                  </a:txBody>
                  <a:tcPr marL="7225" marR="7225" marT="7225" marB="0" anchor="b">
                    <a:lnL>
                      <a:noFill/>
                    </a:lnL>
                    <a:lnR>
                      <a:noFill/>
                    </a:lnR>
                    <a:lnT>
                      <a:noFill/>
                    </a:lnT>
                    <a:lnB>
                      <a:noFill/>
                    </a:lnB>
                    <a:noFill/>
                  </a:tcPr>
                </a:tc>
                <a:tc>
                  <a:txBody>
                    <a:bodyPr/>
                    <a:lstStyle/>
                    <a:p>
                      <a:pPr algn="r" fontAlgn="b"/>
                      <a:r>
                        <a:rPr lang="nl-BE" sz="1000" b="0" i="0" u="none" strike="noStrike" dirty="0">
                          <a:solidFill>
                            <a:srgbClr val="000000"/>
                          </a:solidFill>
                          <a:effectLst/>
                          <a:latin typeface="Calibri" panose="020F0502020204030204" pitchFamily="34" charset="0"/>
                        </a:rPr>
                        <a:t>20</a:t>
                      </a:r>
                    </a:p>
                  </a:txBody>
                  <a:tcPr marL="7225" marR="7225" marT="7225" marB="0" anchor="b">
                    <a:lnL>
                      <a:noFill/>
                    </a:lnL>
                    <a:lnR>
                      <a:noFill/>
                    </a:lnR>
                    <a:lnT>
                      <a:noFill/>
                    </a:lnT>
                    <a:lnB>
                      <a:noFill/>
                    </a:lnB>
                    <a:noFill/>
                  </a:tcPr>
                </a:tc>
                <a:extLst>
                  <a:ext uri="{0D108BD9-81ED-4DB2-BD59-A6C34878D82A}">
                    <a16:rowId xmlns:a16="http://schemas.microsoft.com/office/drawing/2014/main" val="4078193527"/>
                  </a:ext>
                </a:extLst>
              </a:tr>
              <a:tr h="173422">
                <a:tc>
                  <a:txBody>
                    <a:bodyPr/>
                    <a:lstStyle/>
                    <a:p>
                      <a:pPr algn="ctr" fontAlgn="b"/>
                      <a:r>
                        <a:rPr lang="nl-BE" sz="1000" b="0" i="0" u="sng" strike="noStrike">
                          <a:solidFill>
                            <a:srgbClr val="0563C1"/>
                          </a:solidFill>
                          <a:effectLst/>
                          <a:latin typeface="Calibri" panose="020F0502020204030204" pitchFamily="34" charset="0"/>
                          <a:hlinkClick r:id="rId5"/>
                        </a:rPr>
                        <a:t>35</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l" fontAlgn="b"/>
                      <a:r>
                        <a:rPr lang="nl-NL" sz="1000" b="0" i="0" u="none" strike="noStrike">
                          <a:solidFill>
                            <a:srgbClr val="000000"/>
                          </a:solidFill>
                          <a:effectLst/>
                          <a:latin typeface="Calibri" panose="020F0502020204030204" pitchFamily="34" charset="0"/>
                        </a:rPr>
                        <a:t>Het verschil tussen GIPOD ID en referentie duidelijk maken</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6,25</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S</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1</a:t>
                      </a:r>
                    </a:p>
                  </a:txBody>
                  <a:tcPr marL="7225" marR="7225" marT="7225" marB="0" anchor="b">
                    <a:lnL>
                      <a:noFill/>
                    </a:lnL>
                    <a:lnR>
                      <a:noFill/>
                    </a:lnR>
                    <a:lnT>
                      <a:noFill/>
                    </a:lnT>
                    <a:lnB>
                      <a:noFill/>
                    </a:lnB>
                    <a:solidFill>
                      <a:srgbClr val="CAE8AA"/>
                    </a:solidFill>
                  </a:tcPr>
                </a:tc>
                <a:extLst>
                  <a:ext uri="{0D108BD9-81ED-4DB2-BD59-A6C34878D82A}">
                    <a16:rowId xmlns:a16="http://schemas.microsoft.com/office/drawing/2014/main" val="3246595239"/>
                  </a:ext>
                </a:extLst>
              </a:tr>
              <a:tr h="173422">
                <a:tc>
                  <a:txBody>
                    <a:bodyPr/>
                    <a:lstStyle/>
                    <a:p>
                      <a:pPr algn="ctr" fontAlgn="b"/>
                      <a:r>
                        <a:rPr lang="nl-BE" sz="1000" b="0" i="0" u="sng" strike="noStrike">
                          <a:solidFill>
                            <a:srgbClr val="0563C1"/>
                          </a:solidFill>
                          <a:effectLst/>
                          <a:latin typeface="Calibri" panose="020F0502020204030204" pitchFamily="34" charset="0"/>
                          <a:hlinkClick r:id="rId6"/>
                        </a:rPr>
                        <a:t>66</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l" fontAlgn="b"/>
                      <a:r>
                        <a:rPr lang="nl-BE" sz="1000" b="0" i="0" u="none" strike="noStrike">
                          <a:solidFill>
                            <a:srgbClr val="000000"/>
                          </a:solidFill>
                          <a:effectLst/>
                          <a:latin typeface="Calibri" panose="020F0502020204030204" pitchFamily="34" charset="0"/>
                        </a:rPr>
                        <a:t>Verwijderen SYN</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6</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L</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5</a:t>
                      </a:r>
                    </a:p>
                  </a:txBody>
                  <a:tcPr marL="7225" marR="7225" marT="7225" marB="0" anchor="b">
                    <a:lnL>
                      <a:noFill/>
                    </a:lnL>
                    <a:lnR>
                      <a:noFill/>
                    </a:lnR>
                    <a:lnT>
                      <a:noFill/>
                    </a:lnT>
                    <a:lnB>
                      <a:noFill/>
                    </a:lnB>
                    <a:solidFill>
                      <a:srgbClr val="CAE8AA"/>
                    </a:solidFill>
                  </a:tcPr>
                </a:tc>
                <a:extLst>
                  <a:ext uri="{0D108BD9-81ED-4DB2-BD59-A6C34878D82A}">
                    <a16:rowId xmlns:a16="http://schemas.microsoft.com/office/drawing/2014/main" val="3634183280"/>
                  </a:ext>
                </a:extLst>
              </a:tr>
              <a:tr h="173422">
                <a:tc>
                  <a:txBody>
                    <a:bodyPr/>
                    <a:lstStyle/>
                    <a:p>
                      <a:pPr algn="ctr" fontAlgn="b"/>
                      <a:r>
                        <a:rPr lang="nl-BE" sz="1000" b="0" i="0" u="sng" strike="noStrike">
                          <a:solidFill>
                            <a:srgbClr val="0563C1"/>
                          </a:solidFill>
                          <a:effectLst/>
                          <a:latin typeface="Calibri" panose="020F0502020204030204" pitchFamily="34" charset="0"/>
                          <a:hlinkClick r:id="rId7"/>
                        </a:rPr>
                        <a:t>73</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l" fontAlgn="b"/>
                      <a:r>
                        <a:rPr lang="nl-NL" sz="1000" b="0" i="0" u="none" strike="noStrike">
                          <a:solidFill>
                            <a:srgbClr val="000000"/>
                          </a:solidFill>
                          <a:effectLst/>
                          <a:latin typeface="Calibri" panose="020F0502020204030204" pitchFamily="34" charset="0"/>
                        </a:rPr>
                        <a:t>Voorstel tot verwijderen GW uit bestaande synergie</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6</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M</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3</a:t>
                      </a:r>
                    </a:p>
                  </a:txBody>
                  <a:tcPr marL="7225" marR="7225" marT="7225" marB="0" anchor="b">
                    <a:lnL>
                      <a:noFill/>
                    </a:lnL>
                    <a:lnR>
                      <a:noFill/>
                    </a:lnR>
                    <a:lnT>
                      <a:noFill/>
                    </a:lnT>
                    <a:lnB>
                      <a:noFill/>
                    </a:lnB>
                    <a:solidFill>
                      <a:srgbClr val="CAE8AA"/>
                    </a:solidFill>
                  </a:tcPr>
                </a:tc>
                <a:extLst>
                  <a:ext uri="{0D108BD9-81ED-4DB2-BD59-A6C34878D82A}">
                    <a16:rowId xmlns:a16="http://schemas.microsoft.com/office/drawing/2014/main" val="2340369766"/>
                  </a:ext>
                </a:extLst>
              </a:tr>
              <a:tr h="173422">
                <a:tc>
                  <a:txBody>
                    <a:bodyPr/>
                    <a:lstStyle/>
                    <a:p>
                      <a:pPr algn="ctr" fontAlgn="b"/>
                      <a:r>
                        <a:rPr lang="nl-BE" sz="1000" b="0" i="0" u="sng" strike="noStrike">
                          <a:solidFill>
                            <a:srgbClr val="0563C1"/>
                          </a:solidFill>
                          <a:effectLst/>
                          <a:latin typeface="Calibri" panose="020F0502020204030204" pitchFamily="34" charset="0"/>
                          <a:hlinkClick r:id="rId8"/>
                        </a:rPr>
                        <a:t>74</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solidFill>
                      <a:srgbClr val="CAE8AA"/>
                    </a:solidFill>
                  </a:tcPr>
                </a:tc>
                <a:tc>
                  <a:txBody>
                    <a:bodyPr/>
                    <a:lstStyle/>
                    <a:p>
                      <a:pPr algn="l" fontAlgn="b"/>
                      <a:r>
                        <a:rPr lang="nl-NL" sz="1000" b="0" i="0" u="none" strike="noStrike">
                          <a:solidFill>
                            <a:srgbClr val="000000"/>
                          </a:solidFill>
                          <a:effectLst/>
                          <a:latin typeface="Calibri" panose="020F0502020204030204" pitchFamily="34" charset="0"/>
                        </a:rPr>
                        <a:t>Notificatie: SA beantwoord - kolom "commentaar" toevoegen</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5,25</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a:solidFill>
                            <a:srgbClr val="000000"/>
                          </a:solidFill>
                          <a:effectLst/>
                          <a:latin typeface="Calibri" panose="020F0502020204030204" pitchFamily="34" charset="0"/>
                        </a:rPr>
                        <a:t>S</a:t>
                      </a:r>
                    </a:p>
                  </a:txBody>
                  <a:tcPr marL="7225" marR="7225" marT="7225" marB="0" anchor="b">
                    <a:lnL>
                      <a:noFill/>
                    </a:lnL>
                    <a:lnR>
                      <a:noFill/>
                    </a:lnR>
                    <a:lnT>
                      <a:noFill/>
                    </a:lnT>
                    <a:lnB>
                      <a:noFill/>
                    </a:lnB>
                    <a:solidFill>
                      <a:srgbClr val="CAE8AA"/>
                    </a:solidFill>
                  </a:tcPr>
                </a:tc>
                <a:tc>
                  <a:txBody>
                    <a:bodyPr/>
                    <a:lstStyle/>
                    <a:p>
                      <a:pPr algn="r" fontAlgn="b"/>
                      <a:r>
                        <a:rPr lang="nl-BE" sz="1000" b="0" i="0" u="none" strike="noStrike" dirty="0">
                          <a:solidFill>
                            <a:srgbClr val="000000"/>
                          </a:solidFill>
                          <a:effectLst/>
                          <a:latin typeface="Calibri" panose="020F0502020204030204" pitchFamily="34" charset="0"/>
                        </a:rPr>
                        <a:t>1</a:t>
                      </a:r>
                    </a:p>
                  </a:txBody>
                  <a:tcPr marL="7225" marR="7225" marT="7225" marB="0" anchor="b">
                    <a:lnL>
                      <a:noFill/>
                    </a:lnL>
                    <a:lnR>
                      <a:noFill/>
                    </a:lnR>
                    <a:lnT>
                      <a:noFill/>
                    </a:lnT>
                    <a:lnB>
                      <a:noFill/>
                    </a:lnB>
                    <a:solidFill>
                      <a:srgbClr val="CAE8AA"/>
                    </a:solidFill>
                  </a:tcPr>
                </a:tc>
                <a:extLst>
                  <a:ext uri="{0D108BD9-81ED-4DB2-BD59-A6C34878D82A}">
                    <a16:rowId xmlns:a16="http://schemas.microsoft.com/office/drawing/2014/main" val="145962688"/>
                  </a:ext>
                </a:extLst>
              </a:tr>
              <a:tr h="173422">
                <a:tc>
                  <a:txBody>
                    <a:bodyPr/>
                    <a:lstStyle/>
                    <a:p>
                      <a:pPr algn="ctr" fontAlgn="b"/>
                      <a:r>
                        <a:rPr lang="nl-BE" sz="1000" b="0" i="0" u="sng" strike="noStrike">
                          <a:solidFill>
                            <a:srgbClr val="0563C1"/>
                          </a:solidFill>
                          <a:effectLst/>
                          <a:latin typeface="Calibri" panose="020F0502020204030204" pitchFamily="34" charset="0"/>
                          <a:hlinkClick r:id="rId9"/>
                        </a:rPr>
                        <a:t>65</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Kopiëren van inname</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8</a:t>
                      </a:r>
                    </a:p>
                  </a:txBody>
                  <a:tcPr marL="7225" marR="7225" marT="7225" marB="0" anchor="b">
                    <a:lnL>
                      <a:noFill/>
                    </a:lnL>
                    <a:lnR>
                      <a:noFill/>
                    </a:lnR>
                    <a:lnT>
                      <a:noFill/>
                    </a:lnT>
                    <a:lnB>
                      <a:noFill/>
                    </a:lnB>
                  </a:tcPr>
                </a:tc>
                <a:extLst>
                  <a:ext uri="{0D108BD9-81ED-4DB2-BD59-A6C34878D82A}">
                    <a16:rowId xmlns:a16="http://schemas.microsoft.com/office/drawing/2014/main" val="810589422"/>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0"/>
                        </a:rPr>
                        <a:t>58</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Persoonlijke instellingen zoekopdrachten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4,75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8</a:t>
                      </a:r>
                    </a:p>
                  </a:txBody>
                  <a:tcPr marL="7225" marR="7225" marT="7225" marB="0" anchor="b">
                    <a:lnL>
                      <a:noFill/>
                    </a:lnL>
                    <a:lnR>
                      <a:noFill/>
                    </a:lnR>
                    <a:lnT>
                      <a:noFill/>
                    </a:lnT>
                    <a:lnB>
                      <a:noFill/>
                    </a:lnB>
                  </a:tcPr>
                </a:tc>
                <a:extLst>
                  <a:ext uri="{0D108BD9-81ED-4DB2-BD59-A6C34878D82A}">
                    <a16:rowId xmlns:a16="http://schemas.microsoft.com/office/drawing/2014/main" val="3419750084"/>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1"/>
                        </a:rPr>
                        <a:t>49</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Foutboodschap bij intekenen foute geometrie</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4,5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5</a:t>
                      </a:r>
                    </a:p>
                  </a:txBody>
                  <a:tcPr marL="7225" marR="7225" marT="7225" marB="0" anchor="b">
                    <a:lnL>
                      <a:noFill/>
                    </a:lnL>
                    <a:lnR>
                      <a:noFill/>
                    </a:lnR>
                    <a:lnT>
                      <a:noFill/>
                    </a:lnT>
                    <a:lnB>
                      <a:noFill/>
                    </a:lnB>
                  </a:tcPr>
                </a:tc>
                <a:extLst>
                  <a:ext uri="{0D108BD9-81ED-4DB2-BD59-A6C34878D82A}">
                    <a16:rowId xmlns:a16="http://schemas.microsoft.com/office/drawing/2014/main" val="450007108"/>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2"/>
                        </a:rPr>
                        <a:t>21</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Luchtfoto's als achtergrond</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4,25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M</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a:t>
                      </a:r>
                    </a:p>
                  </a:txBody>
                  <a:tcPr marL="7225" marR="7225" marT="7225" marB="0" anchor="b">
                    <a:lnL>
                      <a:noFill/>
                    </a:lnL>
                    <a:lnR>
                      <a:noFill/>
                    </a:lnR>
                    <a:lnT>
                      <a:noFill/>
                    </a:lnT>
                    <a:lnB>
                      <a:noFill/>
                    </a:lnB>
                  </a:tcPr>
                </a:tc>
                <a:extLst>
                  <a:ext uri="{0D108BD9-81ED-4DB2-BD59-A6C34878D82A}">
                    <a16:rowId xmlns:a16="http://schemas.microsoft.com/office/drawing/2014/main" val="3630854450"/>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3"/>
                        </a:rPr>
                        <a:t>55</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Automatische refresh lijsten (ipv F5)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3,75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5</a:t>
                      </a:r>
                    </a:p>
                  </a:txBody>
                  <a:tcPr marL="7225" marR="7225" marT="7225" marB="0" anchor="b">
                    <a:lnL>
                      <a:noFill/>
                    </a:lnL>
                    <a:lnR>
                      <a:noFill/>
                    </a:lnR>
                    <a:lnT>
                      <a:noFill/>
                    </a:lnT>
                    <a:lnB>
                      <a:noFill/>
                    </a:lnB>
                  </a:tcPr>
                </a:tc>
                <a:extLst>
                  <a:ext uri="{0D108BD9-81ED-4DB2-BD59-A6C34878D82A}">
                    <a16:rowId xmlns:a16="http://schemas.microsoft.com/office/drawing/2014/main" val="2155596194"/>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4"/>
                        </a:rPr>
                        <a:t>63</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Samenvoegen SYN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3,75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13</a:t>
                      </a:r>
                    </a:p>
                  </a:txBody>
                  <a:tcPr marL="7225" marR="7225" marT="7225" marB="0" anchor="b">
                    <a:lnL>
                      <a:noFill/>
                    </a:lnL>
                    <a:lnR>
                      <a:noFill/>
                    </a:lnR>
                    <a:lnT>
                      <a:noFill/>
                    </a:lnT>
                    <a:lnB>
                      <a:noFill/>
                    </a:lnB>
                  </a:tcPr>
                </a:tc>
                <a:extLst>
                  <a:ext uri="{0D108BD9-81ED-4DB2-BD59-A6C34878D82A}">
                    <a16:rowId xmlns:a16="http://schemas.microsoft.com/office/drawing/2014/main" val="1224932173"/>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5"/>
                        </a:rPr>
                        <a:t>47</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GPX opladen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3,25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8</a:t>
                      </a:r>
                    </a:p>
                  </a:txBody>
                  <a:tcPr marL="7225" marR="7225" marT="7225" marB="0" anchor="b">
                    <a:lnL>
                      <a:noFill/>
                    </a:lnL>
                    <a:lnR>
                      <a:noFill/>
                    </a:lnR>
                    <a:lnT>
                      <a:noFill/>
                    </a:lnT>
                    <a:lnB>
                      <a:noFill/>
                    </a:lnB>
                  </a:tcPr>
                </a:tc>
                <a:extLst>
                  <a:ext uri="{0D108BD9-81ED-4DB2-BD59-A6C34878D82A}">
                    <a16:rowId xmlns:a16="http://schemas.microsoft.com/office/drawing/2014/main" val="596414087"/>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6"/>
                        </a:rPr>
                        <a:t>56</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Verbeterde weergave van conflicten tijdens het intekenen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3,25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13</a:t>
                      </a:r>
                    </a:p>
                  </a:txBody>
                  <a:tcPr marL="7225" marR="7225" marT="7225" marB="0" anchor="b">
                    <a:lnL>
                      <a:noFill/>
                    </a:lnL>
                    <a:lnR>
                      <a:noFill/>
                    </a:lnR>
                    <a:lnT>
                      <a:noFill/>
                    </a:lnT>
                    <a:lnB>
                      <a:noFill/>
                    </a:lnB>
                  </a:tcPr>
                </a:tc>
                <a:extLst>
                  <a:ext uri="{0D108BD9-81ED-4DB2-BD59-A6C34878D82A}">
                    <a16:rowId xmlns:a16="http://schemas.microsoft.com/office/drawing/2014/main" val="2831329650"/>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7"/>
                        </a:rPr>
                        <a:t>44</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Opvragen ID van aannemer via KBO-nummer</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5</a:t>
                      </a:r>
                    </a:p>
                  </a:txBody>
                  <a:tcPr marL="7225" marR="7225" marT="7225" marB="0" anchor="b">
                    <a:lnL>
                      <a:noFill/>
                    </a:lnL>
                    <a:lnR>
                      <a:noFill/>
                    </a:lnR>
                    <a:lnT>
                      <a:noFill/>
                    </a:lnT>
                    <a:lnB>
                      <a:noFill/>
                    </a:lnB>
                  </a:tcPr>
                </a:tc>
                <a:extLst>
                  <a:ext uri="{0D108BD9-81ED-4DB2-BD59-A6C34878D82A}">
                    <a16:rowId xmlns:a16="http://schemas.microsoft.com/office/drawing/2014/main" val="820573493"/>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8"/>
                        </a:rPr>
                        <a:t>53</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Parkeerverbod ingeven als hinder</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13</a:t>
                      </a:r>
                    </a:p>
                  </a:txBody>
                  <a:tcPr marL="7225" marR="7225" marT="7225" marB="0" anchor="b">
                    <a:lnL>
                      <a:noFill/>
                    </a:lnL>
                    <a:lnR>
                      <a:noFill/>
                    </a:lnR>
                    <a:lnT>
                      <a:noFill/>
                    </a:lnT>
                    <a:lnB>
                      <a:noFill/>
                    </a:lnB>
                  </a:tcPr>
                </a:tc>
                <a:extLst>
                  <a:ext uri="{0D108BD9-81ED-4DB2-BD59-A6C34878D82A}">
                    <a16:rowId xmlns:a16="http://schemas.microsoft.com/office/drawing/2014/main" val="491740689"/>
                  </a:ext>
                </a:extLst>
              </a:tr>
              <a:tr h="173422">
                <a:tc>
                  <a:txBody>
                    <a:bodyPr/>
                    <a:lstStyle/>
                    <a:p>
                      <a:pPr algn="ctr" fontAlgn="b"/>
                      <a:r>
                        <a:rPr lang="nl-BE" sz="1000" b="0" i="0" u="sng" strike="noStrike">
                          <a:solidFill>
                            <a:srgbClr val="0563C1"/>
                          </a:solidFill>
                          <a:effectLst/>
                          <a:latin typeface="Calibri" panose="020F0502020204030204" pitchFamily="34" charset="0"/>
                          <a:hlinkClick r:id="rId19"/>
                        </a:rPr>
                        <a:t>67</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Sorteren van lijsten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2,75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8</a:t>
                      </a:r>
                    </a:p>
                  </a:txBody>
                  <a:tcPr marL="7225" marR="7225" marT="7225" marB="0" anchor="b">
                    <a:lnL>
                      <a:noFill/>
                    </a:lnL>
                    <a:lnR>
                      <a:noFill/>
                    </a:lnR>
                    <a:lnT>
                      <a:noFill/>
                    </a:lnT>
                    <a:lnB>
                      <a:noFill/>
                    </a:lnB>
                  </a:tcPr>
                </a:tc>
                <a:extLst>
                  <a:ext uri="{0D108BD9-81ED-4DB2-BD59-A6C34878D82A}">
                    <a16:rowId xmlns:a16="http://schemas.microsoft.com/office/drawing/2014/main" val="889333506"/>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0"/>
                        </a:rPr>
                        <a:t>60</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Geïmporteerde polylijn bufferen na bewaren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2,5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13</a:t>
                      </a:r>
                    </a:p>
                  </a:txBody>
                  <a:tcPr marL="7225" marR="7225" marT="7225" marB="0" anchor="b">
                    <a:lnL>
                      <a:noFill/>
                    </a:lnL>
                    <a:lnR>
                      <a:noFill/>
                    </a:lnR>
                    <a:lnT>
                      <a:noFill/>
                    </a:lnT>
                    <a:lnB>
                      <a:noFill/>
                    </a:lnB>
                  </a:tcPr>
                </a:tc>
                <a:extLst>
                  <a:ext uri="{0D108BD9-81ED-4DB2-BD59-A6C34878D82A}">
                    <a16:rowId xmlns:a16="http://schemas.microsoft.com/office/drawing/2014/main" val="991342639"/>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1"/>
                        </a:rPr>
                        <a:t>16</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Afdrukken via browser print-knop</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2,25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XL</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8</a:t>
                      </a:r>
                    </a:p>
                  </a:txBody>
                  <a:tcPr marL="7225" marR="7225" marT="7225" marB="0" anchor="b">
                    <a:lnL>
                      <a:noFill/>
                    </a:lnL>
                    <a:lnR>
                      <a:noFill/>
                    </a:lnR>
                    <a:lnT>
                      <a:noFill/>
                    </a:lnT>
                    <a:lnB>
                      <a:noFill/>
                    </a:lnB>
                  </a:tcPr>
                </a:tc>
                <a:extLst>
                  <a:ext uri="{0D108BD9-81ED-4DB2-BD59-A6C34878D82A}">
                    <a16:rowId xmlns:a16="http://schemas.microsoft.com/office/drawing/2014/main" val="3010875688"/>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2"/>
                        </a:rPr>
                        <a:t>70</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Referentie gekoppeld GW ook tonen bij SynA/Syn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2,25</a:t>
                      </a: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extLst>
                  <a:ext uri="{0D108BD9-81ED-4DB2-BD59-A6C34878D82A}">
                    <a16:rowId xmlns:a16="http://schemas.microsoft.com/office/drawing/2014/main" val="3370015883"/>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3"/>
                        </a:rPr>
                        <a:t>61</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Meten op kaart</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2,25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M</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a:t>
                      </a:r>
                    </a:p>
                  </a:txBody>
                  <a:tcPr marL="7225" marR="7225" marT="7225" marB="0" anchor="b">
                    <a:lnL>
                      <a:noFill/>
                    </a:lnL>
                    <a:lnR>
                      <a:noFill/>
                    </a:lnR>
                    <a:lnT>
                      <a:noFill/>
                    </a:lnT>
                    <a:lnB>
                      <a:noFill/>
                    </a:lnB>
                  </a:tcPr>
                </a:tc>
                <a:extLst>
                  <a:ext uri="{0D108BD9-81ED-4DB2-BD59-A6C34878D82A}">
                    <a16:rowId xmlns:a16="http://schemas.microsoft.com/office/drawing/2014/main" val="1029042547"/>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4"/>
                        </a:rPr>
                        <a:t>72</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Standaard ingezoomd staan op je eigen gemeente</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1,5</a:t>
                      </a: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extLst>
                  <a:ext uri="{0D108BD9-81ED-4DB2-BD59-A6C34878D82A}">
                    <a16:rowId xmlns:a16="http://schemas.microsoft.com/office/drawing/2014/main" val="1997717224"/>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5"/>
                        </a:rPr>
                        <a:t>43</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Notificatie: pilootschap gewijzigd</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0,75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M</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a:t>
                      </a:r>
                    </a:p>
                  </a:txBody>
                  <a:tcPr marL="7225" marR="7225" marT="7225" marB="0" anchor="b">
                    <a:lnL>
                      <a:noFill/>
                    </a:lnL>
                    <a:lnR>
                      <a:noFill/>
                    </a:lnR>
                    <a:lnT>
                      <a:noFill/>
                    </a:lnT>
                    <a:lnB>
                      <a:noFill/>
                    </a:lnB>
                  </a:tcPr>
                </a:tc>
                <a:extLst>
                  <a:ext uri="{0D108BD9-81ED-4DB2-BD59-A6C34878D82A}">
                    <a16:rowId xmlns:a16="http://schemas.microsoft.com/office/drawing/2014/main" val="1067393765"/>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6"/>
                        </a:rPr>
                        <a:t>48</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Filteren op interessezone</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0,75</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M</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3</a:t>
                      </a:r>
                    </a:p>
                  </a:txBody>
                  <a:tcPr marL="7225" marR="7225" marT="7225" marB="0" anchor="b">
                    <a:lnL>
                      <a:noFill/>
                    </a:lnL>
                    <a:lnR>
                      <a:noFill/>
                    </a:lnR>
                    <a:lnT>
                      <a:noFill/>
                    </a:lnT>
                    <a:lnB>
                      <a:noFill/>
                    </a:lnB>
                  </a:tcPr>
                </a:tc>
                <a:extLst>
                  <a:ext uri="{0D108BD9-81ED-4DB2-BD59-A6C34878D82A}">
                    <a16:rowId xmlns:a16="http://schemas.microsoft.com/office/drawing/2014/main" val="682874040"/>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7"/>
                        </a:rPr>
                        <a:t>69</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Multiselect status bij zoekopdrachten </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0,75</a:t>
                      </a: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extLst>
                  <a:ext uri="{0D108BD9-81ED-4DB2-BD59-A6C34878D82A}">
                    <a16:rowId xmlns:a16="http://schemas.microsoft.com/office/drawing/2014/main" val="724900651"/>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8"/>
                        </a:rPr>
                        <a:t>71</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BE" sz="1000" b="0" i="0" u="none" strike="noStrike">
                          <a:solidFill>
                            <a:srgbClr val="000000"/>
                          </a:solidFill>
                          <a:effectLst/>
                          <a:latin typeface="Calibri" panose="020F0502020204030204" pitchFamily="34" charset="0"/>
                        </a:rPr>
                        <a:t>Ambulante handel - standplaats</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0,75</a:t>
                      </a: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extLst>
                  <a:ext uri="{0D108BD9-81ED-4DB2-BD59-A6C34878D82A}">
                    <a16:rowId xmlns:a16="http://schemas.microsoft.com/office/drawing/2014/main" val="3911125478"/>
                  </a:ext>
                </a:extLst>
              </a:tr>
              <a:tr h="173422">
                <a:tc>
                  <a:txBody>
                    <a:bodyPr/>
                    <a:lstStyle/>
                    <a:p>
                      <a:pPr algn="ctr" fontAlgn="b"/>
                      <a:r>
                        <a:rPr lang="nl-BE" sz="1000" b="0" i="0" u="sng" strike="noStrike">
                          <a:solidFill>
                            <a:srgbClr val="0563C1"/>
                          </a:solidFill>
                          <a:effectLst/>
                          <a:latin typeface="Calibri" panose="020F0502020204030204" pitchFamily="34" charset="0"/>
                          <a:hlinkClick r:id="rId29"/>
                        </a:rPr>
                        <a:t>75</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Undo-functie tijdens het intekenen van een route/lijn</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0,75</a:t>
                      </a: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extLst>
                  <a:ext uri="{0D108BD9-81ED-4DB2-BD59-A6C34878D82A}">
                    <a16:rowId xmlns:a16="http://schemas.microsoft.com/office/drawing/2014/main" val="4151255779"/>
                  </a:ext>
                </a:extLst>
              </a:tr>
              <a:tr h="173422">
                <a:tc>
                  <a:txBody>
                    <a:bodyPr/>
                    <a:lstStyle/>
                    <a:p>
                      <a:pPr algn="ctr" fontAlgn="b"/>
                      <a:r>
                        <a:rPr lang="nl-BE" sz="1000" b="0" i="0" u="sng" strike="noStrike">
                          <a:solidFill>
                            <a:srgbClr val="0563C1"/>
                          </a:solidFill>
                          <a:effectLst/>
                          <a:latin typeface="Calibri" panose="020F0502020204030204" pitchFamily="34" charset="0"/>
                          <a:hlinkClick r:id="rId30"/>
                        </a:rPr>
                        <a:t>76</a:t>
                      </a:r>
                      <a:endParaRPr lang="nl-BE" sz="1000" b="0" i="0" u="sng" strike="noStrike">
                        <a:solidFill>
                          <a:srgbClr val="0563C1"/>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l" fontAlgn="b"/>
                      <a:r>
                        <a:rPr lang="nl-NL" sz="1000" b="0" i="0" u="none" strike="noStrike">
                          <a:solidFill>
                            <a:srgbClr val="000000"/>
                          </a:solidFill>
                          <a:effectLst/>
                          <a:latin typeface="Calibri" panose="020F0502020204030204" pitchFamily="34" charset="0"/>
                        </a:rPr>
                        <a:t>Herhaaldelijke contacten opslaan in lijst of adresboek</a:t>
                      </a:r>
                    </a:p>
                  </a:txBody>
                  <a:tcPr marL="7225" marR="7225" marT="7225" marB="0" anchor="b">
                    <a:lnL>
                      <a:noFill/>
                    </a:lnL>
                    <a:lnR>
                      <a:noFill/>
                    </a:lnR>
                    <a:lnT>
                      <a:noFill/>
                    </a:lnT>
                    <a:lnB>
                      <a:noFill/>
                    </a:lnB>
                  </a:tcPr>
                </a:tc>
                <a:tc>
                  <a:txBody>
                    <a:bodyPr/>
                    <a:lstStyle/>
                    <a:p>
                      <a:pPr algn="r" fontAlgn="b"/>
                      <a:r>
                        <a:rPr lang="nl-BE" sz="1000" b="0" i="0" u="none" strike="noStrike">
                          <a:solidFill>
                            <a:srgbClr val="000000"/>
                          </a:solidFill>
                          <a:effectLst/>
                          <a:latin typeface="Calibri" panose="020F0502020204030204" pitchFamily="34" charset="0"/>
                        </a:rPr>
                        <a:t>0,75</a:t>
                      </a:r>
                    </a:p>
                  </a:txBody>
                  <a:tcPr marL="7225" marR="7225" marT="7225" marB="0" anchor="b">
                    <a:lnL>
                      <a:noFill/>
                    </a:lnL>
                    <a:lnR>
                      <a:noFill/>
                    </a:lnR>
                    <a:lnT>
                      <a:noFill/>
                    </a:lnT>
                    <a:lnB>
                      <a:noFill/>
                    </a:lnB>
                  </a:tcPr>
                </a:tc>
                <a:tc>
                  <a:txBody>
                    <a:bodyPr/>
                    <a:lstStyle/>
                    <a:p>
                      <a:pPr algn="r" fontAlgn="b"/>
                      <a:endParaRPr lang="nl-BE" sz="1000" b="0" i="0" u="none" strike="noStrike">
                        <a:solidFill>
                          <a:srgbClr val="000000"/>
                        </a:solidFill>
                        <a:effectLst/>
                        <a:latin typeface="Calibri" panose="020F0502020204030204" pitchFamily="34" charset="0"/>
                      </a:endParaRPr>
                    </a:p>
                  </a:txBody>
                  <a:tcPr marL="7225" marR="7225" marT="7225" marB="0" anchor="b">
                    <a:lnL>
                      <a:noFill/>
                    </a:lnL>
                    <a:lnR>
                      <a:noFill/>
                    </a:lnR>
                    <a:lnT>
                      <a:noFill/>
                    </a:lnT>
                    <a:lnB>
                      <a:noFill/>
                    </a:lnB>
                  </a:tcPr>
                </a:tc>
                <a:tc>
                  <a:txBody>
                    <a:bodyPr/>
                    <a:lstStyle/>
                    <a:p>
                      <a:pPr algn="r" fontAlgn="b"/>
                      <a:endParaRPr lang="nl-BE" sz="1000" b="0" i="0" u="none" strike="noStrike" dirty="0">
                        <a:solidFill>
                          <a:srgbClr val="000000"/>
                        </a:solidFill>
                        <a:effectLst/>
                        <a:latin typeface="Calibri" panose="020F0502020204030204" pitchFamily="34" charset="0"/>
                      </a:endParaRPr>
                    </a:p>
                  </a:txBody>
                  <a:tcPr marL="7225" marR="7225" marT="7225" marB="0" anchor="b">
                    <a:lnL>
                      <a:noFill/>
                    </a:lnL>
                    <a:lnR>
                      <a:noFill/>
                    </a:lnR>
                    <a:lnT>
                      <a:noFill/>
                    </a:lnT>
                    <a:lnB>
                      <a:noFill/>
                    </a:lnB>
                  </a:tcPr>
                </a:tc>
                <a:extLst>
                  <a:ext uri="{0D108BD9-81ED-4DB2-BD59-A6C34878D82A}">
                    <a16:rowId xmlns:a16="http://schemas.microsoft.com/office/drawing/2014/main" val="2271274903"/>
                  </a:ext>
                </a:extLst>
              </a:tr>
            </a:tbl>
          </a:graphicData>
        </a:graphic>
      </p:graphicFrame>
      <p:sp>
        <p:nvSpPr>
          <p:cNvPr id="4" name="Footer Placeholder 3">
            <a:extLst>
              <a:ext uri="{FF2B5EF4-FFF2-40B4-BE49-F238E27FC236}">
                <a16:creationId xmlns:a16="http://schemas.microsoft.com/office/drawing/2014/main" id="{B9F3C3F6-ECCC-477E-ABC6-DFDE73B2D676}"/>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69A5BDF2-A6D0-4B3A-8DEE-3B608CD908F7}"/>
              </a:ext>
            </a:extLst>
          </p:cNvPr>
          <p:cNvSpPr>
            <a:spLocks noGrp="1"/>
          </p:cNvSpPr>
          <p:nvPr>
            <p:ph type="sldNum" sz="quarter" idx="12"/>
          </p:nvPr>
        </p:nvSpPr>
        <p:spPr/>
        <p:txBody>
          <a:bodyPr/>
          <a:lstStyle/>
          <a:p>
            <a:fld id="{1EABE038-A425-4CC0-917A-1DC3ED725B2E}" type="slidenum">
              <a:rPr lang="nl-BE" smtClean="0"/>
              <a:t>40</a:t>
            </a:fld>
            <a:endParaRPr lang="nl-BE"/>
          </a:p>
        </p:txBody>
      </p:sp>
      <p:sp>
        <p:nvSpPr>
          <p:cNvPr id="9" name="Content Placeholder 12">
            <a:extLst>
              <a:ext uri="{FF2B5EF4-FFF2-40B4-BE49-F238E27FC236}">
                <a16:creationId xmlns:a16="http://schemas.microsoft.com/office/drawing/2014/main" id="{EABCC60D-8AC6-4654-B04F-7B4D5E424529}"/>
              </a:ext>
            </a:extLst>
          </p:cNvPr>
          <p:cNvSpPr txBox="1">
            <a:spLocks/>
          </p:cNvSpPr>
          <p:nvPr/>
        </p:nvSpPr>
        <p:spPr>
          <a:xfrm>
            <a:off x="838200" y="1879101"/>
            <a:ext cx="10515600" cy="42978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2800" u="none" kern="1200" baseline="0">
                <a:solidFill>
                  <a:schemeClr val="tx1"/>
                </a:solidFill>
                <a:uFill>
                  <a:solidFill>
                    <a:schemeClr val="accent1"/>
                  </a:solidFill>
                </a:uFill>
                <a:latin typeface="+mn-lt"/>
                <a:ea typeface="+mn-ea"/>
                <a:cs typeface="+mn-cs"/>
              </a:defRPr>
            </a:lvl1pPr>
            <a:lvl2pPr marL="274320" indent="-228600" algn="l" defTabSz="914400" rtl="0" eaLnBrk="1" latinLnBrk="0" hangingPunct="1">
              <a:lnSpc>
                <a:spcPct val="90000"/>
              </a:lnSpc>
              <a:spcBef>
                <a:spcPts val="500"/>
              </a:spcBef>
              <a:buClr>
                <a:schemeClr val="tx1"/>
              </a:buClr>
              <a:buSzPct val="60000"/>
              <a:buFont typeface="Wingdings" panose="05000000000000000000" pitchFamily="2" charset="2"/>
              <a:buChar char=""/>
              <a:defRPr sz="2400" u="none" kern="1200" baseline="0">
                <a:solidFill>
                  <a:schemeClr val="tx1"/>
                </a:solidFill>
                <a:uFill>
                  <a:solidFill>
                    <a:schemeClr val="accent1"/>
                  </a:solidFill>
                </a:uFill>
                <a:latin typeface="+mn-lt"/>
                <a:ea typeface="+mn-ea"/>
                <a:cs typeface="+mn-cs"/>
              </a:defRPr>
            </a:lvl2pPr>
            <a:lvl3pPr marL="548640" indent="-228600" algn="l" defTabSz="914400" rtl="0" eaLnBrk="1" latinLnBrk="0" hangingPunct="1">
              <a:lnSpc>
                <a:spcPct val="90000"/>
              </a:lnSpc>
              <a:spcBef>
                <a:spcPts val="500"/>
              </a:spcBef>
              <a:buClr>
                <a:schemeClr val="tx2"/>
              </a:buClr>
              <a:buSzPct val="60000"/>
              <a:buFont typeface="Wingdings" panose="05000000000000000000" pitchFamily="2" charset="2"/>
              <a:buChar char="p"/>
              <a:defRPr sz="2000" b="0" u="none" kern="1200" baseline="0">
                <a:solidFill>
                  <a:schemeClr val="tx2"/>
                </a:solidFill>
                <a:uFill>
                  <a:solidFill>
                    <a:schemeClr val="accent3"/>
                  </a:solidFill>
                </a:uFill>
                <a:latin typeface="+mn-lt"/>
                <a:ea typeface="+mn-ea"/>
                <a:cs typeface="+mn-cs"/>
              </a:defRPr>
            </a:lvl3pPr>
            <a:lvl4pPr marL="822960" indent="-228600" algn="l" defTabSz="914400" rtl="0" eaLnBrk="1" latinLnBrk="0" hangingPunct="1">
              <a:lnSpc>
                <a:spcPct val="90000"/>
              </a:lnSpc>
              <a:spcBef>
                <a:spcPts val="500"/>
              </a:spcBef>
              <a:buClr>
                <a:schemeClr val="accent6"/>
              </a:buClr>
              <a:buSzPct val="60000"/>
              <a:buFont typeface="Wingdings" panose="05000000000000000000" pitchFamily="2" charset="2"/>
              <a:buChar char="n"/>
              <a:defRPr sz="1800" u="none" kern="1200" baseline="0">
                <a:solidFill>
                  <a:schemeClr val="accent6"/>
                </a:solidFill>
                <a:uFill>
                  <a:solidFill>
                    <a:schemeClr val="accent3"/>
                  </a:solidFill>
                </a:uFill>
                <a:latin typeface="+mn-lt"/>
                <a:ea typeface="+mn-ea"/>
                <a:cs typeface="+mn-cs"/>
              </a:defRPr>
            </a:lvl4pPr>
            <a:lvl5pPr marL="1097280" indent="-228600" algn="l" defTabSz="914400" rtl="0" eaLnBrk="1" latinLnBrk="0" hangingPunct="1">
              <a:lnSpc>
                <a:spcPct val="90000"/>
              </a:lnSpc>
              <a:spcBef>
                <a:spcPts val="500"/>
              </a:spcBef>
              <a:buClr>
                <a:schemeClr val="accent6"/>
              </a:buClr>
              <a:buSzPct val="60000"/>
              <a:buFont typeface="Wingdings" panose="05000000000000000000" pitchFamily="2" charset="2"/>
              <a:buChar char=""/>
              <a:defRPr sz="1600" b="0" u="none" kern="1200" baseline="0">
                <a:solidFill>
                  <a:schemeClr val="accent6"/>
                </a:solidFill>
                <a:uFill>
                  <a:solidFill>
                    <a:schemeClr val="accent3"/>
                  </a:solidFill>
                </a:u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p:txBody>
      </p:sp>
    </p:spTree>
    <p:extLst>
      <p:ext uri="{BB962C8B-B14F-4D97-AF65-F5344CB8AC3E}">
        <p14:creationId xmlns:p14="http://schemas.microsoft.com/office/powerpoint/2010/main" val="33314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Varia</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a:lstStyle/>
          <a:p>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41</a:t>
            </a:fld>
            <a:endParaRPr lang="nl-BE"/>
          </a:p>
        </p:txBody>
      </p:sp>
    </p:spTree>
    <p:extLst>
      <p:ext uri="{BB962C8B-B14F-4D97-AF65-F5344CB8AC3E}">
        <p14:creationId xmlns:p14="http://schemas.microsoft.com/office/powerpoint/2010/main" val="186961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13EE9F-BDDD-4CD2-B4F2-BFB6BC20B737}"/>
              </a:ext>
            </a:extLst>
          </p:cNvPr>
          <p:cNvSpPr>
            <a:spLocks noGrp="1"/>
          </p:cNvSpPr>
          <p:nvPr>
            <p:ph type="title"/>
          </p:nvPr>
        </p:nvSpPr>
        <p:spPr/>
        <p:txBody>
          <a:bodyPr/>
          <a:lstStyle/>
          <a:p>
            <a:r>
              <a:rPr lang="nl-BE" dirty="0"/>
              <a:t>Varia</a:t>
            </a:r>
          </a:p>
        </p:txBody>
      </p:sp>
      <p:sp>
        <p:nvSpPr>
          <p:cNvPr id="5" name="Content Placeholder 4">
            <a:extLst>
              <a:ext uri="{FF2B5EF4-FFF2-40B4-BE49-F238E27FC236}">
                <a16:creationId xmlns:a16="http://schemas.microsoft.com/office/drawing/2014/main" id="{8526449E-709B-4C9B-AADE-1A6603809E8D}"/>
              </a:ext>
            </a:extLst>
          </p:cNvPr>
          <p:cNvSpPr>
            <a:spLocks noGrp="1"/>
          </p:cNvSpPr>
          <p:nvPr>
            <p:ph idx="1"/>
          </p:nvPr>
        </p:nvSpPr>
        <p:spPr/>
        <p:txBody>
          <a:bodyPr vert="horz" lIns="91440" tIns="45720" rIns="91440" bIns="45720" rtlCol="0" anchor="t">
            <a:normAutofit lnSpcReduction="10000"/>
          </a:bodyPr>
          <a:lstStyle/>
          <a:p>
            <a:pPr marL="457200" indent="-457200">
              <a:buFontTx/>
              <a:buChar char="-"/>
            </a:pPr>
            <a:r>
              <a:rPr lang="nl-BE" sz="2600" dirty="0"/>
              <a:t>Vraag </a:t>
            </a:r>
            <a:r>
              <a:rPr lang="nl-BE" sz="2600" dirty="0" err="1"/>
              <a:t>Farys</a:t>
            </a:r>
            <a:r>
              <a:rPr lang="nl-BE" sz="2600" dirty="0"/>
              <a:t>: kan verplichting emailadres bij publieke contactgegevens geschrapt worden?</a:t>
            </a:r>
            <a:endParaRPr lang="en-US" sz="2600" dirty="0">
              <a:uFill>
                <a:solidFill>
                  <a:srgbClr val="FFEB00"/>
                </a:solidFill>
              </a:uFill>
              <a:cs typeface="Calibri Light"/>
            </a:endParaRPr>
          </a:p>
          <a:p>
            <a:pPr marL="731520" lvl="1" indent="-457200">
              <a:buFontTx/>
              <a:buChar char="-"/>
            </a:pPr>
            <a:r>
              <a:rPr lang="nl-NL" dirty="0">
                <a:uFill>
                  <a:solidFill>
                    <a:srgbClr val="FFEB00"/>
                  </a:solidFill>
                </a:uFill>
                <a:cs typeface="Calibri Light"/>
              </a:rPr>
              <a:t>Voor publiek contact hebben zij een algemeen telefoonnummer en website met contactformulier, geen emailadres</a:t>
            </a:r>
          </a:p>
          <a:p>
            <a:pPr marL="731520" lvl="1" indent="-457200">
              <a:buFontTx/>
              <a:buChar char="-"/>
            </a:pPr>
            <a:r>
              <a:rPr lang="nl-NL" dirty="0">
                <a:uFill>
                  <a:solidFill>
                    <a:srgbClr val="FFEB00"/>
                  </a:solidFill>
                </a:uFill>
                <a:cs typeface="Calibri Light"/>
              </a:rPr>
              <a:t>Breekt dit integraties? </a:t>
            </a:r>
          </a:p>
          <a:p>
            <a:pPr marL="731520" lvl="1" indent="-457200">
              <a:buFontTx/>
              <a:buChar char="-"/>
            </a:pPr>
            <a:endParaRPr lang="nl-BE" dirty="0">
              <a:highlight>
                <a:srgbClr val="FFFF00"/>
              </a:highlight>
              <a:uFill>
                <a:solidFill>
                  <a:srgbClr val="FFEB00"/>
                </a:solidFill>
              </a:uFill>
              <a:cs typeface="Calibri Light"/>
            </a:endParaRPr>
          </a:p>
          <a:p>
            <a:pPr marL="457200" indent="-457200">
              <a:buFontTx/>
              <a:buChar char="-"/>
            </a:pPr>
            <a:r>
              <a:rPr lang="nl-BE" dirty="0">
                <a:uFill>
                  <a:solidFill>
                    <a:srgbClr val="FFEB00"/>
                  </a:solidFill>
                </a:uFill>
                <a:cs typeface="Calibri Light"/>
              </a:rPr>
              <a:t>Vraag Telenet: update zone </a:t>
            </a:r>
            <a:r>
              <a:rPr lang="nl-BE" dirty="0" err="1">
                <a:uFill>
                  <a:solidFill>
                    <a:srgbClr val="FFEB00"/>
                  </a:solidFill>
                </a:uFill>
                <a:cs typeface="Calibri Light"/>
              </a:rPr>
              <a:t>SynA</a:t>
            </a:r>
            <a:r>
              <a:rPr lang="nl-BE" dirty="0">
                <a:uFill>
                  <a:solidFill>
                    <a:srgbClr val="FFEB00"/>
                  </a:solidFill>
                </a:uFill>
                <a:cs typeface="Calibri Light"/>
              </a:rPr>
              <a:t> bij update zone lancerend GW?</a:t>
            </a:r>
          </a:p>
          <a:p>
            <a:pPr marL="731520" lvl="1" indent="-457200">
              <a:buFontTx/>
              <a:buChar char="-"/>
            </a:pPr>
            <a:r>
              <a:rPr lang="nl-BE" dirty="0">
                <a:uFill>
                  <a:solidFill>
                    <a:srgbClr val="FFEB00"/>
                  </a:solidFill>
                </a:uFill>
                <a:cs typeface="Calibri Light"/>
              </a:rPr>
              <a:t>AS IS (eerder beslist): </a:t>
            </a:r>
          </a:p>
          <a:p>
            <a:pPr marL="1005840" lvl="2" indent="-457200">
              <a:buFontTx/>
              <a:buChar char="-"/>
            </a:pPr>
            <a:r>
              <a:rPr lang="nl-BE" dirty="0">
                <a:uFill>
                  <a:solidFill>
                    <a:srgbClr val="FFEB00"/>
                  </a:solidFill>
                </a:uFill>
                <a:cs typeface="Calibri Light"/>
              </a:rPr>
              <a:t>Zone </a:t>
            </a:r>
            <a:r>
              <a:rPr lang="nl-BE" dirty="0" err="1">
                <a:uFill>
                  <a:solidFill>
                    <a:srgbClr val="FFEB00"/>
                  </a:solidFill>
                </a:uFill>
                <a:cs typeface="Calibri Light"/>
              </a:rPr>
              <a:t>SynA</a:t>
            </a:r>
            <a:r>
              <a:rPr lang="nl-BE" dirty="0">
                <a:uFill>
                  <a:solidFill>
                    <a:srgbClr val="FFEB00"/>
                  </a:solidFill>
                </a:uFill>
                <a:cs typeface="Calibri Light"/>
              </a:rPr>
              <a:t> blijft stabiel, zo is duidelijk voor welke zone de vraag tot samenwerking gesteld is</a:t>
            </a:r>
          </a:p>
          <a:p>
            <a:pPr marL="1005840" lvl="2" indent="-457200">
              <a:buFontTx/>
              <a:buChar char="-"/>
            </a:pPr>
            <a:r>
              <a:rPr lang="nl-BE" dirty="0">
                <a:uFill>
                  <a:solidFill>
                    <a:srgbClr val="FFEB00"/>
                  </a:solidFill>
                </a:uFill>
                <a:cs typeface="Calibri Light"/>
              </a:rPr>
              <a:t>Bij update zone lancerend GW moet </a:t>
            </a:r>
            <a:r>
              <a:rPr lang="nl-BE" dirty="0" err="1">
                <a:uFill>
                  <a:solidFill>
                    <a:srgbClr val="FFEB00"/>
                  </a:solidFill>
                </a:uFill>
                <a:cs typeface="Calibri Light"/>
              </a:rPr>
              <a:t>SynA</a:t>
            </a:r>
            <a:r>
              <a:rPr lang="nl-BE" dirty="0">
                <a:uFill>
                  <a:solidFill>
                    <a:srgbClr val="FFEB00"/>
                  </a:solidFill>
                </a:uFill>
                <a:cs typeface="Calibri Light"/>
              </a:rPr>
              <a:t> ingetrokken en </a:t>
            </a:r>
            <a:r>
              <a:rPr lang="nl-BE" dirty="0" err="1">
                <a:uFill>
                  <a:solidFill>
                    <a:srgbClr val="FFEB00"/>
                  </a:solidFill>
                </a:uFill>
                <a:cs typeface="Calibri Light"/>
              </a:rPr>
              <a:t>geherlanceerd</a:t>
            </a:r>
            <a:r>
              <a:rPr lang="nl-BE" dirty="0">
                <a:uFill>
                  <a:solidFill>
                    <a:srgbClr val="FFEB00"/>
                  </a:solidFill>
                </a:uFill>
                <a:cs typeface="Calibri Light"/>
              </a:rPr>
              <a:t> worden indien nieuwe zone relevant</a:t>
            </a:r>
            <a:endParaRPr lang="nl-BE" dirty="0">
              <a:uFill>
                <a:solidFill>
                  <a:schemeClr val="accent1"/>
                </a:solidFill>
              </a:uFill>
            </a:endParaRPr>
          </a:p>
          <a:p>
            <a:pPr marL="731520" lvl="1" indent="-457200">
              <a:buFontTx/>
              <a:buChar char="-"/>
            </a:pPr>
            <a:r>
              <a:rPr lang="nl-BE" dirty="0">
                <a:uFill>
                  <a:solidFill>
                    <a:srgbClr val="FFEB00"/>
                  </a:solidFill>
                </a:uFill>
                <a:ea typeface="+mn-lt"/>
                <a:cs typeface="+mn-lt"/>
              </a:rPr>
              <a:t>TO BE: zone </a:t>
            </a:r>
            <a:r>
              <a:rPr lang="nl-BE" dirty="0" err="1">
                <a:uFill>
                  <a:solidFill>
                    <a:srgbClr val="FFEB00"/>
                  </a:solidFill>
                </a:uFill>
                <a:ea typeface="+mn-lt"/>
                <a:cs typeface="+mn-lt"/>
              </a:rPr>
              <a:t>SynA</a:t>
            </a:r>
            <a:r>
              <a:rPr lang="nl-BE" dirty="0">
                <a:uFill>
                  <a:solidFill>
                    <a:srgbClr val="FFEB00"/>
                  </a:solidFill>
                </a:uFill>
                <a:ea typeface="+mn-lt"/>
                <a:cs typeface="+mn-lt"/>
              </a:rPr>
              <a:t> toch aanpassen bij update zone GW? </a:t>
            </a:r>
            <a:endParaRPr lang="nl-BE" dirty="0">
              <a:uFill>
                <a:solidFill>
                  <a:srgbClr val="FFEB00"/>
                </a:solidFill>
              </a:uFill>
              <a:cs typeface="Calibri Light"/>
            </a:endParaRPr>
          </a:p>
          <a:p>
            <a:endParaRPr lang="nl-BE" dirty="0">
              <a:highlight>
                <a:srgbClr val="FFFF00"/>
              </a:highlight>
              <a:uFill>
                <a:solidFill>
                  <a:srgbClr val="FFEB00"/>
                </a:solidFill>
              </a:uFill>
              <a:cs typeface="Calibri Light"/>
            </a:endParaRPr>
          </a:p>
        </p:txBody>
      </p:sp>
      <p:sp>
        <p:nvSpPr>
          <p:cNvPr id="6" name="Text Placeholder 5">
            <a:extLst>
              <a:ext uri="{FF2B5EF4-FFF2-40B4-BE49-F238E27FC236}">
                <a16:creationId xmlns:a16="http://schemas.microsoft.com/office/drawing/2014/main" id="{8FE96E88-EC5C-43EA-9C0F-A272F9A4744C}"/>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8099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13EE9F-BDDD-4CD2-B4F2-BFB6BC20B737}"/>
              </a:ext>
            </a:extLst>
          </p:cNvPr>
          <p:cNvSpPr>
            <a:spLocks noGrp="1"/>
          </p:cNvSpPr>
          <p:nvPr>
            <p:ph type="title"/>
          </p:nvPr>
        </p:nvSpPr>
        <p:spPr/>
        <p:txBody>
          <a:bodyPr/>
          <a:lstStyle/>
          <a:p>
            <a:r>
              <a:rPr lang="nl-BE" dirty="0"/>
              <a:t>Varia</a:t>
            </a:r>
          </a:p>
        </p:txBody>
      </p:sp>
      <p:sp>
        <p:nvSpPr>
          <p:cNvPr id="5" name="Content Placeholder 4">
            <a:extLst>
              <a:ext uri="{FF2B5EF4-FFF2-40B4-BE49-F238E27FC236}">
                <a16:creationId xmlns:a16="http://schemas.microsoft.com/office/drawing/2014/main" id="{8526449E-709B-4C9B-AADE-1A6603809E8D}"/>
              </a:ext>
            </a:extLst>
          </p:cNvPr>
          <p:cNvSpPr>
            <a:spLocks noGrp="1"/>
          </p:cNvSpPr>
          <p:nvPr>
            <p:ph idx="1"/>
          </p:nvPr>
        </p:nvSpPr>
        <p:spPr/>
        <p:txBody>
          <a:bodyPr vert="horz" lIns="91440" tIns="45720" rIns="91440" bIns="45720" rtlCol="0" anchor="t">
            <a:normAutofit/>
          </a:bodyPr>
          <a:lstStyle/>
          <a:p>
            <a:pPr marL="457200" indent="-457200">
              <a:buFontTx/>
              <a:buChar char="-"/>
            </a:pPr>
            <a:r>
              <a:rPr lang="nl-BE" dirty="0">
                <a:uFill>
                  <a:solidFill>
                    <a:srgbClr val="FFEB00"/>
                  </a:solidFill>
                </a:uFill>
                <a:cs typeface="Calibri Light"/>
              </a:rPr>
              <a:t>Volgende BWG 30: 16 november</a:t>
            </a:r>
          </a:p>
          <a:p>
            <a:pPr marL="457200" indent="-457200">
              <a:buFontTx/>
              <a:buChar char="-"/>
            </a:pPr>
            <a:r>
              <a:rPr lang="nl-BE" dirty="0">
                <a:uFill>
                  <a:solidFill>
                    <a:srgbClr val="FFEB00"/>
                  </a:solidFill>
                </a:uFill>
                <a:cs typeface="Calibri Light"/>
              </a:rPr>
              <a:t>Voorstel om BWG en themawerkgroepen terug fysiek in te richten</a:t>
            </a:r>
          </a:p>
          <a:p>
            <a:pPr marL="457200" indent="-457200">
              <a:buFontTx/>
              <a:buChar char="-"/>
            </a:pPr>
            <a:r>
              <a:rPr lang="nl-BE" dirty="0">
                <a:uFill>
                  <a:solidFill>
                    <a:srgbClr val="FFEB00"/>
                  </a:solidFill>
                </a:uFill>
                <a:cs typeface="Calibri Light"/>
              </a:rPr>
              <a:t>Vragenuurtjes en demo's blijven digitaal</a:t>
            </a:r>
          </a:p>
          <a:p>
            <a:endParaRPr lang="nl-BE" dirty="0">
              <a:highlight>
                <a:srgbClr val="FFFF00"/>
              </a:highlight>
              <a:uFill>
                <a:solidFill>
                  <a:srgbClr val="FFEB00"/>
                </a:solidFill>
              </a:uFill>
              <a:cs typeface="Calibri Light"/>
            </a:endParaRPr>
          </a:p>
        </p:txBody>
      </p:sp>
      <p:sp>
        <p:nvSpPr>
          <p:cNvPr id="6" name="Text Placeholder 5">
            <a:extLst>
              <a:ext uri="{FF2B5EF4-FFF2-40B4-BE49-F238E27FC236}">
                <a16:creationId xmlns:a16="http://schemas.microsoft.com/office/drawing/2014/main" id="{8FE96E88-EC5C-43EA-9C0F-A272F9A4744C}"/>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14429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A9E-7356-403C-9390-794A0DA39BE6}"/>
              </a:ext>
            </a:extLst>
          </p:cNvPr>
          <p:cNvSpPr>
            <a:spLocks noGrp="1"/>
          </p:cNvSpPr>
          <p:nvPr>
            <p:ph type="title"/>
          </p:nvPr>
        </p:nvSpPr>
        <p:spPr/>
        <p:txBody>
          <a:bodyPr/>
          <a:lstStyle/>
          <a:p>
            <a:r>
              <a:rPr lang="nl-BE" dirty="0"/>
              <a:t>Terugkoppeling BWG28</a:t>
            </a:r>
          </a:p>
        </p:txBody>
      </p:sp>
      <p:sp>
        <p:nvSpPr>
          <p:cNvPr id="3" name="Content Placeholder 2">
            <a:extLst>
              <a:ext uri="{FF2B5EF4-FFF2-40B4-BE49-F238E27FC236}">
                <a16:creationId xmlns:a16="http://schemas.microsoft.com/office/drawing/2014/main" id="{581FB62C-A116-4609-BC71-B5EBF3401A12}"/>
              </a:ext>
            </a:extLst>
          </p:cNvPr>
          <p:cNvSpPr>
            <a:spLocks noGrp="1"/>
          </p:cNvSpPr>
          <p:nvPr>
            <p:ph idx="1"/>
          </p:nvPr>
        </p:nvSpPr>
        <p:spPr/>
        <p:txBody>
          <a:bodyPr vert="horz" lIns="91440" tIns="45720" rIns="91440" bIns="45720" rtlCol="0" anchor="t">
            <a:normAutofit fontScale="92500" lnSpcReduction="10000"/>
          </a:bodyPr>
          <a:lstStyle/>
          <a:p>
            <a:pPr marL="457200" indent="-457200">
              <a:buFontTx/>
              <a:buChar char="-"/>
            </a:pPr>
            <a:r>
              <a:rPr lang="nl-BE"/>
              <a:t>Navragen update-termijn Wegenregister</a:t>
            </a:r>
            <a:endParaRPr lang="nl-BE">
              <a:uFill>
                <a:solidFill>
                  <a:srgbClr val="FFEB00"/>
                </a:solidFill>
              </a:uFill>
              <a:cs typeface="Calibri Light"/>
            </a:endParaRPr>
          </a:p>
          <a:p>
            <a:pPr marL="731520" lvl="1" indent="-457200">
              <a:buFontTx/>
              <a:buChar char="-"/>
            </a:pPr>
            <a:r>
              <a:rPr lang="nl-BE"/>
              <a:t>AS IS: wordt 4x/jaar bijgewerkt door Digitaal Vlaanderen en AWV </a:t>
            </a:r>
            <a:endParaRPr lang="nl-BE">
              <a:uFill>
                <a:solidFill>
                  <a:srgbClr val="FFEB00"/>
                </a:solidFill>
              </a:uFill>
              <a:cs typeface="Calibri Light"/>
            </a:endParaRPr>
          </a:p>
          <a:p>
            <a:pPr marL="731520" lvl="1" indent="-457200">
              <a:buFontTx/>
              <a:buChar char="-"/>
            </a:pPr>
            <a:r>
              <a:rPr lang="nl-BE"/>
              <a:t>TO BE: decentraal beheer na koppeling met organisatieregister</a:t>
            </a:r>
          </a:p>
          <a:p>
            <a:pPr marL="457200" indent="-457200">
              <a:buFontTx/>
              <a:buChar char="-"/>
            </a:pPr>
            <a:r>
              <a:rPr lang="nl-BE">
                <a:uFill>
                  <a:solidFill>
                    <a:srgbClr val="FFEB00"/>
                  </a:solidFill>
                </a:uFill>
                <a:cs typeface="Calibri Light"/>
              </a:rPr>
              <a:t>Mock-ups GIPOD-formulier toevoegen aan verslag BWG</a:t>
            </a:r>
          </a:p>
          <a:p>
            <a:pPr marL="731520" lvl="1" indent="-457200">
              <a:buFontTx/>
              <a:buChar char="-"/>
            </a:pPr>
            <a:r>
              <a:rPr lang="nl-BE">
                <a:hlinkClick r:id="rId2"/>
              </a:rPr>
              <a:t>Done</a:t>
            </a:r>
            <a:endParaRPr lang="nl-BE">
              <a:uFill>
                <a:solidFill>
                  <a:srgbClr val="FFEB00"/>
                </a:solidFill>
              </a:uFill>
              <a:cs typeface="Calibri Light"/>
              <a:hlinkClick r:id="" action="ppaction://noaction"/>
            </a:endParaRPr>
          </a:p>
          <a:p>
            <a:pPr marL="457200" indent="-457200">
              <a:buFontTx/>
              <a:buChar char="-"/>
            </a:pPr>
            <a:r>
              <a:rPr lang="nl-BE">
                <a:uFill>
                  <a:solidFill>
                    <a:srgbClr val="FFEB00"/>
                  </a:solidFill>
                </a:uFill>
                <a:cs typeface="Calibri Light"/>
              </a:rPr>
              <a:t>Mock-ups (Gebundelde) Vraag voor GW delen</a:t>
            </a:r>
          </a:p>
          <a:p>
            <a:pPr marL="731520" lvl="1" indent="-457200">
              <a:buFontTx/>
              <a:buChar char="-"/>
            </a:pPr>
            <a:r>
              <a:rPr lang="nl-BE"/>
              <a:t>Zie verderop</a:t>
            </a:r>
          </a:p>
          <a:p>
            <a:pPr marL="457200" indent="-457200">
              <a:buFontTx/>
              <a:buChar char="-"/>
            </a:pPr>
            <a:r>
              <a:rPr lang="nl-BE"/>
              <a:t>Inplannen themawerkgroep jaarvergunningen</a:t>
            </a:r>
            <a:endParaRPr lang="nl-BE">
              <a:uFill>
                <a:solidFill>
                  <a:srgbClr val="FFEB00"/>
                </a:solidFill>
              </a:uFill>
              <a:cs typeface="Calibri Light"/>
            </a:endParaRPr>
          </a:p>
          <a:p>
            <a:pPr marL="731520" lvl="1" indent="-457200">
              <a:buFontTx/>
              <a:buChar char="-"/>
            </a:pPr>
            <a:r>
              <a:rPr lang="nl-BE"/>
              <a:t>TO DO: zal in okt zijn</a:t>
            </a:r>
          </a:p>
          <a:p>
            <a:pPr marL="457200" indent="-457200">
              <a:buFontTx/>
              <a:buChar char="-"/>
            </a:pPr>
            <a:r>
              <a:rPr lang="nl-BE"/>
              <a:t>Inplannen themawerkgroep notificaties (input VRN ontvangen)</a:t>
            </a:r>
            <a:endParaRPr lang="nl-BE">
              <a:uFill>
                <a:solidFill>
                  <a:srgbClr val="FFEB00"/>
                </a:solidFill>
              </a:uFill>
              <a:cs typeface="Calibri Light"/>
            </a:endParaRPr>
          </a:p>
          <a:p>
            <a:pPr marL="731520" lvl="1" indent="-457200">
              <a:buFontTx/>
              <a:buChar char="-"/>
            </a:pPr>
            <a:r>
              <a:rPr lang="nl-BE">
                <a:ea typeface="+mn-lt"/>
                <a:cs typeface="+mn-lt"/>
              </a:rPr>
              <a:t>TO DO: zal in okt zijn</a:t>
            </a:r>
            <a:endParaRPr lang="nl-BE">
              <a:uFill>
                <a:solidFill>
                  <a:srgbClr val="FFEB00"/>
                </a:solidFill>
              </a:uFill>
              <a:ea typeface="+mn-lt"/>
              <a:cs typeface="+mn-lt"/>
            </a:endParaRPr>
          </a:p>
        </p:txBody>
      </p:sp>
      <p:sp>
        <p:nvSpPr>
          <p:cNvPr id="4" name="Footer Placeholder 3">
            <a:extLst>
              <a:ext uri="{FF2B5EF4-FFF2-40B4-BE49-F238E27FC236}">
                <a16:creationId xmlns:a16="http://schemas.microsoft.com/office/drawing/2014/main" id="{B9F3C3F6-ECCC-477E-ABC6-DFDE73B2D676}"/>
              </a:ext>
            </a:extLst>
          </p:cNvPr>
          <p:cNvSpPr>
            <a:spLocks noGrp="1"/>
          </p:cNvSpPr>
          <p:nvPr>
            <p:ph type="ftr" sz="quarter" idx="11"/>
          </p:nvPr>
        </p:nvSpPr>
        <p:spPr/>
        <p:txBody>
          <a:bodyPr/>
          <a:lstStyle/>
          <a:p>
            <a:r>
              <a:rPr lang="nl-BE"/>
              <a:t>Digitaal Vlaanderen \</a:t>
            </a:r>
          </a:p>
        </p:txBody>
      </p:sp>
      <p:sp>
        <p:nvSpPr>
          <p:cNvPr id="5" name="Slide Number Placeholder 4">
            <a:extLst>
              <a:ext uri="{FF2B5EF4-FFF2-40B4-BE49-F238E27FC236}">
                <a16:creationId xmlns:a16="http://schemas.microsoft.com/office/drawing/2014/main" id="{69A5BDF2-A6D0-4B3A-8DEE-3B608CD908F7}"/>
              </a:ext>
            </a:extLst>
          </p:cNvPr>
          <p:cNvSpPr>
            <a:spLocks noGrp="1"/>
          </p:cNvSpPr>
          <p:nvPr>
            <p:ph type="sldNum" sz="quarter" idx="12"/>
          </p:nvPr>
        </p:nvSpPr>
        <p:spPr/>
        <p:txBody>
          <a:bodyPr/>
          <a:lstStyle/>
          <a:p>
            <a:fld id="{1EABE038-A425-4CC0-917A-1DC3ED725B2E}" type="slidenum">
              <a:rPr lang="nl-BE" smtClean="0"/>
              <a:t>5</a:t>
            </a:fld>
            <a:endParaRPr lang="nl-BE"/>
          </a:p>
        </p:txBody>
      </p:sp>
      <p:sp>
        <p:nvSpPr>
          <p:cNvPr id="6" name="Text Placeholder 5">
            <a:extLst>
              <a:ext uri="{FF2B5EF4-FFF2-40B4-BE49-F238E27FC236}">
                <a16:creationId xmlns:a16="http://schemas.microsoft.com/office/drawing/2014/main" id="{74E9F004-C118-47CB-955E-EB8A6E9C4CB7}"/>
              </a:ext>
            </a:extLst>
          </p:cNvPr>
          <p:cNvSpPr>
            <a:spLocks noGrp="1"/>
          </p:cNvSpPr>
          <p:nvPr>
            <p:ph type="body" sz="quarter" idx="13"/>
          </p:nvPr>
        </p:nvSpPr>
        <p:spPr/>
        <p:txBody>
          <a:bodyPr/>
          <a:lstStyle/>
          <a:p>
            <a:r>
              <a:rPr lang="nl-BE">
                <a:uFill>
                  <a:solidFill>
                    <a:srgbClr val="FFEB00"/>
                  </a:solidFill>
                </a:uFill>
                <a:cs typeface="Calibri Light"/>
              </a:rPr>
              <a:t>Gedefinieerde acties</a:t>
            </a:r>
          </a:p>
        </p:txBody>
      </p:sp>
    </p:spTree>
    <p:extLst>
      <p:ext uri="{BB962C8B-B14F-4D97-AF65-F5344CB8AC3E}">
        <p14:creationId xmlns:p14="http://schemas.microsoft.com/office/powerpoint/2010/main" val="233883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E52442C-5D62-48F6-91FF-87229DD31D5D}"/>
              </a:ext>
            </a:extLst>
          </p:cNvPr>
          <p:cNvSpPr>
            <a:spLocks noGrp="1"/>
          </p:cNvSpPr>
          <p:nvPr>
            <p:ph type="body" sz="quarter" idx="11"/>
          </p:nvPr>
        </p:nvSpPr>
        <p:spPr/>
        <p:txBody>
          <a:bodyPr/>
          <a:lstStyle/>
          <a:p>
            <a:r>
              <a:rPr lang="nl-BE" dirty="0"/>
              <a:t>Status vernieuwing &amp; planning</a:t>
            </a:r>
          </a:p>
        </p:txBody>
      </p:sp>
      <p:sp>
        <p:nvSpPr>
          <p:cNvPr id="10" name="Text Placeholder 9">
            <a:extLst>
              <a:ext uri="{FF2B5EF4-FFF2-40B4-BE49-F238E27FC236}">
                <a16:creationId xmlns:a16="http://schemas.microsoft.com/office/drawing/2014/main" id="{2E3D9E87-9913-496B-81DE-4223EE6F7D90}"/>
              </a:ext>
            </a:extLst>
          </p:cNvPr>
          <p:cNvSpPr>
            <a:spLocks noGrp="1"/>
          </p:cNvSpPr>
          <p:nvPr>
            <p:ph type="body" sz="quarter" idx="15"/>
          </p:nvPr>
        </p:nvSpPr>
        <p:spPr/>
        <p:txBody>
          <a:bodyPr/>
          <a:lstStyle/>
          <a:p>
            <a:endParaRPr lang="nl-BE"/>
          </a:p>
        </p:txBody>
      </p:sp>
      <p:sp>
        <p:nvSpPr>
          <p:cNvPr id="4" name="Footer Placeholder 3">
            <a:extLst>
              <a:ext uri="{FF2B5EF4-FFF2-40B4-BE49-F238E27FC236}">
                <a16:creationId xmlns:a16="http://schemas.microsoft.com/office/drawing/2014/main" id="{7F3146FF-A389-4B88-9F19-F480A479DFD5}"/>
              </a:ext>
            </a:extLst>
          </p:cNvPr>
          <p:cNvSpPr>
            <a:spLocks noGrp="1"/>
          </p:cNvSpPr>
          <p:nvPr>
            <p:ph type="ftr" sz="quarter" idx="4294967295"/>
          </p:nvPr>
        </p:nvSpPr>
        <p:spPr>
          <a:xfrm>
            <a:off x="10128250" y="6475413"/>
            <a:ext cx="2063750" cy="365125"/>
          </a:xfrm>
        </p:spPr>
        <p:txBody>
          <a:bodyPr/>
          <a:lstStyle/>
          <a:p>
            <a:r>
              <a:rPr lang="nl-BE"/>
              <a:t>Digitaal Vlaanderen \</a:t>
            </a:r>
          </a:p>
        </p:txBody>
      </p:sp>
      <p:sp>
        <p:nvSpPr>
          <p:cNvPr id="5" name="Slide Number Placeholder 4">
            <a:extLst>
              <a:ext uri="{FF2B5EF4-FFF2-40B4-BE49-F238E27FC236}">
                <a16:creationId xmlns:a16="http://schemas.microsoft.com/office/drawing/2014/main" id="{C24CFA5E-58B8-4D30-8BCB-619794E6BA58}"/>
              </a:ext>
            </a:extLst>
          </p:cNvPr>
          <p:cNvSpPr>
            <a:spLocks noGrp="1"/>
          </p:cNvSpPr>
          <p:nvPr>
            <p:ph type="sldNum" sz="quarter" idx="4294967295"/>
          </p:nvPr>
        </p:nvSpPr>
        <p:spPr>
          <a:xfrm>
            <a:off x="11353800" y="6475413"/>
            <a:ext cx="838200" cy="365125"/>
          </a:xfrm>
        </p:spPr>
        <p:txBody>
          <a:bodyPr/>
          <a:lstStyle/>
          <a:p>
            <a:fld id="{1EABE038-A425-4CC0-917A-1DC3ED725B2E}" type="slidenum">
              <a:rPr lang="nl-BE" smtClean="0"/>
              <a:t>6</a:t>
            </a:fld>
            <a:endParaRPr lang="nl-BE"/>
          </a:p>
        </p:txBody>
      </p:sp>
    </p:spTree>
    <p:extLst>
      <p:ext uri="{BB962C8B-B14F-4D97-AF65-F5344CB8AC3E}">
        <p14:creationId xmlns:p14="http://schemas.microsoft.com/office/powerpoint/2010/main" val="215083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AB986-BB24-4E04-B505-B094A14788CE}"/>
              </a:ext>
            </a:extLst>
          </p:cNvPr>
          <p:cNvSpPr>
            <a:spLocks noGrp="1"/>
          </p:cNvSpPr>
          <p:nvPr>
            <p:ph type="title"/>
          </p:nvPr>
        </p:nvSpPr>
        <p:spPr/>
        <p:txBody>
          <a:bodyPr/>
          <a:lstStyle/>
          <a:p>
            <a:r>
              <a:rPr lang="nl-BE" dirty="0"/>
              <a:t>Planning</a:t>
            </a:r>
          </a:p>
        </p:txBody>
      </p:sp>
      <p:sp>
        <p:nvSpPr>
          <p:cNvPr id="5" name="Content Placeholder 4">
            <a:extLst>
              <a:ext uri="{FF2B5EF4-FFF2-40B4-BE49-F238E27FC236}">
                <a16:creationId xmlns:a16="http://schemas.microsoft.com/office/drawing/2014/main" id="{743240B3-355C-4465-BBE4-3E69D9A7FFB1}"/>
              </a:ext>
            </a:extLst>
          </p:cNvPr>
          <p:cNvSpPr>
            <a:spLocks noGrp="1"/>
          </p:cNvSpPr>
          <p:nvPr>
            <p:ph idx="1"/>
          </p:nvPr>
        </p:nvSpPr>
        <p:spPr/>
        <p:txBody>
          <a:bodyPr vert="horz" lIns="91440" tIns="45720" rIns="91440" bIns="45720" rtlCol="0" anchor="t">
            <a:normAutofit/>
          </a:bodyPr>
          <a:lstStyle/>
          <a:p>
            <a:pPr marL="457200" indent="-457200">
              <a:buFontTx/>
              <a:buChar char="-"/>
            </a:pPr>
            <a:r>
              <a:rPr lang="nl-BE" dirty="0"/>
              <a:t>Bijkomende vertraging in zomerperiode</a:t>
            </a:r>
          </a:p>
          <a:p>
            <a:pPr marL="457200" indent="-457200">
              <a:buFontTx/>
              <a:buChar char="-"/>
            </a:pPr>
            <a:endParaRPr lang="nl-BE" dirty="0"/>
          </a:p>
          <a:p>
            <a:pPr marL="457200" indent="-457200">
              <a:buFontTx/>
              <a:buChar char="-"/>
            </a:pPr>
            <a:r>
              <a:rPr lang="nl-BE" dirty="0"/>
              <a:t>Actie: aangepaste planning naar BC</a:t>
            </a:r>
            <a:endParaRPr lang="nl-BE" dirty="0">
              <a:uFill>
                <a:solidFill>
                  <a:srgbClr val="FFEB00"/>
                </a:solidFill>
              </a:uFill>
              <a:cs typeface="Calibri Light"/>
            </a:endParaRPr>
          </a:p>
          <a:p>
            <a:pPr marL="731520" lvl="1" indent="-457200">
              <a:buFontTx/>
              <a:buChar char="-"/>
            </a:pPr>
            <a:r>
              <a:rPr lang="nl-BE" dirty="0"/>
              <a:t>Doorontwikkeling in 2022 (</a:t>
            </a:r>
            <a:r>
              <a:rPr lang="nl-BE" dirty="0" err="1"/>
              <a:t>ifv</a:t>
            </a:r>
            <a:r>
              <a:rPr lang="nl-BE" dirty="0"/>
              <a:t>. budget)</a:t>
            </a:r>
            <a:endParaRPr lang="nl-BE" dirty="0">
              <a:uFill>
                <a:solidFill>
                  <a:srgbClr val="FFEB00"/>
                </a:solidFill>
              </a:uFill>
              <a:cs typeface="Calibri Light"/>
            </a:endParaRPr>
          </a:p>
          <a:p>
            <a:pPr marL="731520" lvl="1" indent="-457200">
              <a:buFontTx/>
              <a:buChar char="-"/>
            </a:pPr>
            <a:r>
              <a:rPr lang="nl-BE" dirty="0"/>
              <a:t>Prioriteit 2021 op decretale verplichtingen</a:t>
            </a:r>
            <a:endParaRPr lang="nl-BE" dirty="0">
              <a:uFill>
                <a:solidFill>
                  <a:srgbClr val="FFEB00"/>
                </a:solidFill>
              </a:uFill>
              <a:cs typeface="Calibri Light"/>
            </a:endParaRPr>
          </a:p>
          <a:p>
            <a:pPr marL="457200" indent="-457200">
              <a:buFontTx/>
              <a:buChar char="-"/>
            </a:pPr>
            <a:endParaRPr lang="nl-BE" dirty="0"/>
          </a:p>
          <a:p>
            <a:pPr marL="457200" indent="-457200">
              <a:buFontTx/>
              <a:buChar char="-"/>
            </a:pPr>
            <a:r>
              <a:rPr lang="nl-BE" dirty="0"/>
              <a:t>Actie: bijkomende ontwikkelcapaciteit</a:t>
            </a:r>
            <a:endParaRPr lang="nl-BE" dirty="0">
              <a:uFill>
                <a:solidFill>
                  <a:srgbClr val="FFEB00"/>
                </a:solidFill>
              </a:uFill>
              <a:cs typeface="Calibri Light"/>
            </a:endParaRPr>
          </a:p>
        </p:txBody>
      </p:sp>
      <p:sp>
        <p:nvSpPr>
          <p:cNvPr id="6" name="Text Placeholder 5">
            <a:extLst>
              <a:ext uri="{FF2B5EF4-FFF2-40B4-BE49-F238E27FC236}">
                <a16:creationId xmlns:a16="http://schemas.microsoft.com/office/drawing/2014/main" id="{2BF06AAD-CA9F-4643-B47E-04AD3DF09091}"/>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23488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AB986-BB24-4E04-B505-B094A14788CE}"/>
              </a:ext>
            </a:extLst>
          </p:cNvPr>
          <p:cNvSpPr>
            <a:spLocks noGrp="1"/>
          </p:cNvSpPr>
          <p:nvPr>
            <p:ph type="title"/>
          </p:nvPr>
        </p:nvSpPr>
        <p:spPr/>
        <p:txBody>
          <a:bodyPr/>
          <a:lstStyle/>
          <a:p>
            <a:r>
              <a:rPr lang="nl-BE" dirty="0"/>
              <a:t>Status huidige ontwikkelingen</a:t>
            </a:r>
          </a:p>
        </p:txBody>
      </p:sp>
      <p:sp>
        <p:nvSpPr>
          <p:cNvPr id="5" name="Content Placeholder 4">
            <a:extLst>
              <a:ext uri="{FF2B5EF4-FFF2-40B4-BE49-F238E27FC236}">
                <a16:creationId xmlns:a16="http://schemas.microsoft.com/office/drawing/2014/main" id="{743240B3-355C-4465-BBE4-3E69D9A7FFB1}"/>
              </a:ext>
            </a:extLst>
          </p:cNvPr>
          <p:cNvSpPr>
            <a:spLocks noGrp="1"/>
          </p:cNvSpPr>
          <p:nvPr>
            <p:ph idx="1"/>
          </p:nvPr>
        </p:nvSpPr>
        <p:spPr/>
        <p:txBody>
          <a:bodyPr>
            <a:normAutofit fontScale="92500" lnSpcReduction="10000"/>
          </a:bodyPr>
          <a:lstStyle/>
          <a:p>
            <a:pPr marL="457200" indent="-457200">
              <a:buFontTx/>
              <a:buChar char="-"/>
            </a:pPr>
            <a:r>
              <a:rPr lang="nl-BE" dirty="0"/>
              <a:t>Vraag BC: focus op GIPOD-formulier &amp; vraag voor grondwerken</a:t>
            </a:r>
          </a:p>
          <a:p>
            <a:pPr marL="457200" indent="-457200">
              <a:buFontTx/>
              <a:buChar char="-"/>
            </a:pPr>
            <a:endParaRPr lang="nl-BE" dirty="0"/>
          </a:p>
          <a:p>
            <a:pPr marL="457200" indent="-457200">
              <a:buFontTx/>
              <a:buChar char="-"/>
            </a:pPr>
            <a:r>
              <a:rPr lang="nl-BE" dirty="0"/>
              <a:t>GIPOD-formulier</a:t>
            </a:r>
          </a:p>
          <a:p>
            <a:pPr marL="731520" lvl="1" indent="-457200">
              <a:buFontTx/>
              <a:buChar char="-"/>
            </a:pPr>
            <a:r>
              <a:rPr lang="nl-BE" dirty="0"/>
              <a:t>Aanvraagformulier afgewerkt</a:t>
            </a:r>
          </a:p>
          <a:p>
            <a:pPr marL="731520" lvl="1" indent="-457200">
              <a:buFontTx/>
              <a:buChar char="-"/>
            </a:pPr>
            <a:r>
              <a:rPr lang="nl-BE" dirty="0"/>
              <a:t>Laatste stappen voor </a:t>
            </a:r>
            <a:r>
              <a:rPr lang="nl-BE" dirty="0" err="1"/>
              <a:t>back-office</a:t>
            </a:r>
            <a:endParaRPr lang="nl-BE" dirty="0"/>
          </a:p>
          <a:p>
            <a:pPr marL="457200" indent="-457200">
              <a:buFontTx/>
              <a:buChar char="-"/>
            </a:pPr>
            <a:endParaRPr lang="nl-BE" dirty="0"/>
          </a:p>
          <a:p>
            <a:pPr marL="457200" indent="-457200">
              <a:buFontTx/>
              <a:buChar char="-"/>
            </a:pPr>
            <a:r>
              <a:rPr lang="nl-BE" dirty="0"/>
              <a:t>Vraag voor grondwerken</a:t>
            </a:r>
          </a:p>
          <a:p>
            <a:pPr marL="731520" lvl="1" indent="-457200">
              <a:buFontTx/>
              <a:buChar char="-"/>
            </a:pPr>
            <a:r>
              <a:rPr lang="nl-BE" dirty="0"/>
              <a:t>Resultaten </a:t>
            </a:r>
            <a:r>
              <a:rPr lang="nl-BE" dirty="0" err="1"/>
              <a:t>wireframes</a:t>
            </a:r>
            <a:endParaRPr lang="nl-BE" dirty="0"/>
          </a:p>
          <a:p>
            <a:pPr marL="731520" lvl="1" indent="-457200">
              <a:buFontTx/>
              <a:buChar char="-"/>
            </a:pPr>
            <a:r>
              <a:rPr lang="nl-BE" dirty="0"/>
              <a:t>Ontwikkeling kan starten</a:t>
            </a:r>
          </a:p>
          <a:p>
            <a:pPr marL="1005840" lvl="2" indent="-457200">
              <a:buFontTx/>
              <a:buChar char="-"/>
            </a:pPr>
            <a:r>
              <a:rPr lang="nl-BE" dirty="0"/>
              <a:t>Uitbreiding </a:t>
            </a:r>
            <a:r>
              <a:rPr lang="nl-BE" dirty="0" err="1"/>
              <a:t>API’s</a:t>
            </a:r>
            <a:endParaRPr lang="nl-BE" dirty="0"/>
          </a:p>
          <a:p>
            <a:pPr marL="1005840" lvl="2" indent="-457200">
              <a:buFontTx/>
              <a:buChar char="-"/>
            </a:pPr>
            <a:r>
              <a:rPr lang="nl-BE" dirty="0"/>
              <a:t>Implementatie GUI</a:t>
            </a:r>
          </a:p>
          <a:p>
            <a:pPr marL="457200" indent="-457200">
              <a:buFontTx/>
              <a:buChar char="-"/>
            </a:pPr>
            <a:endParaRPr lang="nl-BE" dirty="0"/>
          </a:p>
        </p:txBody>
      </p:sp>
      <p:sp>
        <p:nvSpPr>
          <p:cNvPr id="6" name="Text Placeholder 5">
            <a:extLst>
              <a:ext uri="{FF2B5EF4-FFF2-40B4-BE49-F238E27FC236}">
                <a16:creationId xmlns:a16="http://schemas.microsoft.com/office/drawing/2014/main" id="{2BF06AAD-CA9F-4643-B47E-04AD3DF09091}"/>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137248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AB986-BB24-4E04-B505-B094A14788CE}"/>
              </a:ext>
            </a:extLst>
          </p:cNvPr>
          <p:cNvSpPr>
            <a:spLocks noGrp="1"/>
          </p:cNvSpPr>
          <p:nvPr>
            <p:ph type="title"/>
          </p:nvPr>
        </p:nvSpPr>
        <p:spPr/>
        <p:txBody>
          <a:bodyPr/>
          <a:lstStyle/>
          <a:p>
            <a:r>
              <a:rPr lang="nl-BE" dirty="0"/>
              <a:t>Releases</a:t>
            </a:r>
          </a:p>
        </p:txBody>
      </p:sp>
      <p:sp>
        <p:nvSpPr>
          <p:cNvPr id="5" name="Content Placeholder 4">
            <a:extLst>
              <a:ext uri="{FF2B5EF4-FFF2-40B4-BE49-F238E27FC236}">
                <a16:creationId xmlns:a16="http://schemas.microsoft.com/office/drawing/2014/main" id="{743240B3-355C-4465-BBE4-3E69D9A7FFB1}"/>
              </a:ext>
            </a:extLst>
          </p:cNvPr>
          <p:cNvSpPr>
            <a:spLocks noGrp="1"/>
          </p:cNvSpPr>
          <p:nvPr>
            <p:ph idx="1"/>
          </p:nvPr>
        </p:nvSpPr>
        <p:spPr/>
        <p:txBody>
          <a:bodyPr>
            <a:normAutofit/>
          </a:bodyPr>
          <a:lstStyle/>
          <a:p>
            <a:pPr marL="457200" indent="-457200">
              <a:buFontTx/>
              <a:buChar char="-"/>
            </a:pPr>
            <a:r>
              <a:rPr lang="nl-BE" dirty="0"/>
              <a:t>6 September</a:t>
            </a:r>
          </a:p>
          <a:p>
            <a:pPr marL="731520" lvl="1" indent="-457200">
              <a:buFontTx/>
              <a:buChar char="-"/>
            </a:pPr>
            <a:r>
              <a:rPr lang="nl-BE" dirty="0"/>
              <a:t>Release feedback GUI</a:t>
            </a:r>
          </a:p>
          <a:p>
            <a:pPr marL="731520" lvl="1" indent="-457200">
              <a:buFontTx/>
              <a:buChar char="-"/>
            </a:pPr>
            <a:r>
              <a:rPr lang="nl-BE" dirty="0"/>
              <a:t>Export (basis)</a:t>
            </a:r>
          </a:p>
          <a:p>
            <a:pPr marL="731520" lvl="1" indent="-457200">
              <a:buFontTx/>
              <a:buChar char="-"/>
            </a:pPr>
            <a:r>
              <a:rPr lang="nl-BE" dirty="0"/>
              <a:t>GIPOD-formulier op </a:t>
            </a:r>
            <a:r>
              <a:rPr lang="nl-BE" dirty="0" err="1"/>
              <a:t>beta</a:t>
            </a:r>
            <a:endParaRPr lang="nl-BE" dirty="0"/>
          </a:p>
          <a:p>
            <a:pPr marL="457200" indent="-457200">
              <a:buFontTx/>
              <a:buChar char="-"/>
            </a:pPr>
            <a:endParaRPr lang="nl-BE" dirty="0"/>
          </a:p>
          <a:p>
            <a:pPr marL="457200" indent="-457200">
              <a:buFontTx/>
              <a:buChar char="-"/>
            </a:pPr>
            <a:r>
              <a:rPr lang="nl-BE" dirty="0"/>
              <a:t>Oktober</a:t>
            </a:r>
          </a:p>
          <a:p>
            <a:pPr marL="731520" lvl="1" indent="-457200">
              <a:buFontTx/>
              <a:buChar char="-"/>
            </a:pPr>
            <a:r>
              <a:rPr lang="nl-BE" dirty="0"/>
              <a:t>GIPOD-formulier in productie (zie later)</a:t>
            </a:r>
          </a:p>
          <a:p>
            <a:pPr marL="731520" lvl="1" indent="-457200">
              <a:buFontTx/>
              <a:buChar char="-"/>
            </a:pPr>
            <a:endParaRPr lang="nl-BE" dirty="0"/>
          </a:p>
          <a:p>
            <a:pPr marL="731520" lvl="1" indent="-457200">
              <a:buFontTx/>
              <a:buChar char="-"/>
            </a:pPr>
            <a:r>
              <a:rPr lang="nl-BE" dirty="0" err="1"/>
              <a:t>Beta</a:t>
            </a:r>
            <a:r>
              <a:rPr lang="nl-BE" dirty="0"/>
              <a:t> vraag voor grondwerken </a:t>
            </a:r>
            <a:r>
              <a:rPr lang="nl-BE" dirty="0" err="1"/>
              <a:t>API’s</a:t>
            </a:r>
            <a:endParaRPr lang="nl-BE" dirty="0"/>
          </a:p>
          <a:p>
            <a:pPr marL="457200" indent="-457200">
              <a:buFontTx/>
              <a:buChar char="-"/>
            </a:pPr>
            <a:endParaRPr lang="nl-BE" dirty="0"/>
          </a:p>
          <a:p>
            <a:endParaRPr lang="nl-BE" dirty="0"/>
          </a:p>
        </p:txBody>
      </p:sp>
      <p:sp>
        <p:nvSpPr>
          <p:cNvPr id="6" name="Text Placeholder 5">
            <a:extLst>
              <a:ext uri="{FF2B5EF4-FFF2-40B4-BE49-F238E27FC236}">
                <a16:creationId xmlns:a16="http://schemas.microsoft.com/office/drawing/2014/main" id="{2BF06AAD-CA9F-4643-B47E-04AD3DF09091}"/>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40651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Aangepast 1">
      <a:dk1>
        <a:srgbClr val="373636"/>
      </a:dk1>
      <a:lt1>
        <a:sysClr val="window" lastClr="FFFFFF"/>
      </a:lt1>
      <a:dk2>
        <a:srgbClr val="6B6B6B"/>
      </a:dk2>
      <a:lt2>
        <a:srgbClr val="F6F5F3"/>
      </a:lt2>
      <a:accent1>
        <a:srgbClr val="FFEB00"/>
      </a:accent1>
      <a:accent2>
        <a:srgbClr val="373636"/>
      </a:accent2>
      <a:accent3>
        <a:srgbClr val="E5DA04"/>
      </a:accent3>
      <a:accent4>
        <a:srgbClr val="3C96BE"/>
      </a:accent4>
      <a:accent5>
        <a:srgbClr val="D5D5D5"/>
      </a:accent5>
      <a:accent6>
        <a:srgbClr val="989898"/>
      </a:accent6>
      <a:hlink>
        <a:srgbClr val="3C96BE"/>
      </a:hlink>
      <a:folHlink>
        <a:srgbClr val="AA78AA"/>
      </a:folHlink>
    </a:clrScheme>
    <a:fontScheme name="Aangepast 1">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potx" id="{1784E318-D539-49F5-BC48-850DA53910AC}" vid="{E46D92B8-986A-4A67-AD98-8E090963EDC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ootte xmlns="631f9cd9-3358-47e0-bf60-3f63aaeab7bf" xsi:nil="true"/>
    <Filmpjeklaar xmlns="631f9cd9-3358-47e0-bf60-3f63aaeab7bf">false</Filmpjeklaar>
    <Access xmlns="631f9cd9-3358-47e0-bf60-3f63aaeab7bf">
      <UserInfo>
        <DisplayName/>
        <AccountId xsi:nil="true"/>
        <AccountType/>
      </UserInfo>
    </Acces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9A46A0BE3DAA42A02EF6BA93AD4949" ma:contentTypeVersion="16" ma:contentTypeDescription="Create a new document." ma:contentTypeScope="" ma:versionID="d83792609ec2676809abb214424f0500">
  <xsd:schema xmlns:xsd="http://www.w3.org/2001/XMLSchema" xmlns:xs="http://www.w3.org/2001/XMLSchema" xmlns:p="http://schemas.microsoft.com/office/2006/metadata/properties" xmlns:ns2="abd5de4e-6ecd-4522-a9f4-1c24c7648312" xmlns:ns3="631f9cd9-3358-47e0-bf60-3f63aaeab7bf" targetNamespace="http://schemas.microsoft.com/office/2006/metadata/properties" ma:root="true" ma:fieldsID="ce820d0e0ffa1d1c69310ba471bff1fa" ns2:_="" ns3:_="">
    <xsd:import namespace="abd5de4e-6ecd-4522-a9f4-1c24c7648312"/>
    <xsd:import namespace="631f9cd9-3358-47e0-bf60-3f63aaeab7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Grootte" minOccurs="0"/>
                <xsd:element ref="ns3:MediaServiceAutoKeyPoints" minOccurs="0"/>
                <xsd:element ref="ns3:MediaServiceKeyPoints" minOccurs="0"/>
                <xsd:element ref="ns3:Access" minOccurs="0"/>
                <xsd:element ref="ns3:Filmpjeklaa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5de4e-6ecd-4522-a9f4-1c24c7648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1f9cd9-3358-47e0-bf60-3f63aaeab7b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Grootte" ma:index="18" nillable="true" ma:displayName="Grootte" ma:decimals="0" ma:format="Dropdown" ma:internalName="Grootte" ma:percentage="FALSE">
      <xsd:simpleType>
        <xsd:restriction base="dms:Number"/>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Access" ma:index="21" nillable="true" ma:displayName="Access" ma:list="UserInfo" ma:SearchPeopleOnly="false" ma:SharePointGroup="0" ma:internalName="Acces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ilmpjeklaar" ma:index="22" nillable="true" ma:displayName="Filmpje klaar" ma:default="0" ma:format="Dropdown" ma:internalName="Filmpjeklaar">
      <xsd:simpleType>
        <xsd:restriction base="dms:Boolea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75AA2-3ACA-48E4-8347-7FCB06BDD91E}">
  <ds:schemaRefs>
    <ds:schemaRef ds:uri="631f9cd9-3358-47e0-bf60-3f63aaeab7bf"/>
    <ds:schemaRef ds:uri="abd5de4e-6ecd-4522-a9f4-1c24c76483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B419E4-26F8-4A64-AEC3-82A853FAFF1C}">
  <ds:schemaRefs>
    <ds:schemaRef ds:uri="http://schemas.microsoft.com/sharepoint/v3/contenttype/forms"/>
  </ds:schemaRefs>
</ds:datastoreItem>
</file>

<file path=customXml/itemProps3.xml><?xml version="1.0" encoding="utf-8"?>
<ds:datastoreItem xmlns:ds="http://schemas.openxmlformats.org/officeDocument/2006/customXml" ds:itemID="{7FB77DC7-1A60-45F9-BDBA-A154818DE31B}">
  <ds:schemaRefs>
    <ds:schemaRef ds:uri="631f9cd9-3358-47e0-bf60-3f63aaeab7bf"/>
    <ds:schemaRef ds:uri="abd5de4e-6ecd-4522-a9f4-1c24c76483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1523</Words>
  <Application>Microsoft Office PowerPoint</Application>
  <PresentationFormat>Widescreen</PresentationFormat>
  <Paragraphs>410</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Kantoorthema</vt:lpstr>
      <vt:lpstr>GIPOD Businesswerkgroep 29 7 september 2021</vt:lpstr>
      <vt:lpstr>Agenda</vt:lpstr>
      <vt:lpstr>Algemeen</vt:lpstr>
      <vt:lpstr>PowerPoint Presentation</vt:lpstr>
      <vt:lpstr>Terugkoppeling BWG28</vt:lpstr>
      <vt:lpstr>PowerPoint Presentation</vt:lpstr>
      <vt:lpstr>Planning</vt:lpstr>
      <vt:lpstr>Status huidige ontwikkelingen</vt:lpstr>
      <vt:lpstr>Releases</vt:lpstr>
      <vt:lpstr>Voorstel planning 2021 naar BC</vt:lpstr>
      <vt:lpstr>Voorstel planning 2022 naar BC</vt:lpstr>
      <vt:lpstr>PowerPoint Presentation</vt:lpstr>
      <vt:lpstr>Demo GIPOD-formulier</vt:lpstr>
      <vt:lpstr>Bevraging lokale besturen</vt:lpstr>
      <vt:lpstr>Communicatie</vt:lpstr>
      <vt:lpstr>Communicatie</vt:lpstr>
      <vt:lpstr>PowerPoint Presentation</vt:lpstr>
      <vt:lpstr>PowerPoint Presentation</vt:lpstr>
      <vt:lpstr>PowerPoint Presentation</vt:lpstr>
      <vt:lpstr>Wireframe: vraag voor GW in detail GW</vt:lpstr>
      <vt:lpstr>Wireframe: vraag voor GW indienen vanuit GW</vt:lpstr>
      <vt:lpstr>Wireframe: gebundelde vraag voor GW indienen vanuit SYN</vt:lpstr>
      <vt:lpstr>PowerPoint Presentation</vt:lpstr>
      <vt:lpstr>Wireframe: detailview vraag voor GW (1) </vt:lpstr>
      <vt:lpstr>Wireframe: detailview vraag voor GW (2)</vt:lpstr>
      <vt:lpstr>Wireframe: gebundelde vraag voor GW in detail SYN</vt:lpstr>
      <vt:lpstr>Wireframe: detailview gebundelde vraag voor GW </vt:lpstr>
      <vt:lpstr>Wireframe: overzicht voor aanvragers: Mijn aanvragen</vt:lpstr>
      <vt:lpstr>PowerPoint Presentation</vt:lpstr>
      <vt:lpstr>Wireframe: overzicht voor domeinbeheerders ("back office")</vt:lpstr>
      <vt:lpstr>Wireframe: behandel vraag voor GW (1) </vt:lpstr>
      <vt:lpstr>Wireframe: behandel vraag voor GW (2) </vt:lpstr>
      <vt:lpstr>Vragen rond businessregels</vt:lpstr>
      <vt:lpstr>Nieuwe &amp; aangepaste API’s</vt:lpstr>
      <vt:lpstr>PowerPoint Presentation</vt:lpstr>
      <vt:lpstr>Feedback VRN</vt:lpstr>
      <vt:lpstr>Themawerkgroep notificaties</vt:lpstr>
      <vt:lpstr>PowerPoint Presentation</vt:lpstr>
      <vt:lpstr>PowerPoint Presentation</vt:lpstr>
      <vt:lpstr>Feedback GUI – Planning Q3 -&gt; Q4</vt:lpstr>
      <vt:lpstr>PowerPoint Presentation</vt:lpstr>
      <vt:lpstr>Varia</vt:lpstr>
      <vt:lpstr>Varia</vt:lpstr>
    </vt:vector>
  </TitlesOfParts>
  <Company>Digitaal Vlaanderen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GIPOD Businesswerkgroep 28 8 juni 2021</dc:title>
  <dc:creator>May Oliver</dc:creator>
  <cp:lastModifiedBy>May Oliver</cp:lastModifiedBy>
  <cp:revision>74</cp:revision>
  <dcterms:created xsi:type="dcterms:W3CDTF">2021-05-31T08:53:07Z</dcterms:created>
  <dcterms:modified xsi:type="dcterms:W3CDTF">2021-09-09T14:31:17Z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0x010100C99A46A0BE3DAA42A02EF6BA93AD4949</vt:lpwstr>
  </property>
</Properties>
</file>