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 id="2147483686" r:id="rId5"/>
  </p:sldMasterIdLst>
  <p:notesMasterIdLst>
    <p:notesMasterId r:id="rId57"/>
  </p:notesMasterIdLst>
  <p:handoutMasterIdLst>
    <p:handoutMasterId r:id="rId58"/>
  </p:handoutMasterIdLst>
  <p:sldIdLst>
    <p:sldId id="257" r:id="rId6"/>
    <p:sldId id="644" r:id="rId7"/>
    <p:sldId id="553" r:id="rId8"/>
    <p:sldId id="586" r:id="rId9"/>
    <p:sldId id="667" r:id="rId10"/>
    <p:sldId id="690" r:id="rId11"/>
    <p:sldId id="691" r:id="rId12"/>
    <p:sldId id="706" r:id="rId13"/>
    <p:sldId id="583" r:id="rId14"/>
    <p:sldId id="521" r:id="rId15"/>
    <p:sldId id="705" r:id="rId16"/>
    <p:sldId id="707" r:id="rId17"/>
    <p:sldId id="561" r:id="rId18"/>
    <p:sldId id="666" r:id="rId19"/>
    <p:sldId id="640" r:id="rId20"/>
    <p:sldId id="655" r:id="rId21"/>
    <p:sldId id="656" r:id="rId22"/>
    <p:sldId id="657" r:id="rId23"/>
    <p:sldId id="659" r:id="rId24"/>
    <p:sldId id="660" r:id="rId25"/>
    <p:sldId id="661" r:id="rId26"/>
    <p:sldId id="662" r:id="rId27"/>
    <p:sldId id="663" r:id="rId28"/>
    <p:sldId id="665" r:id="rId29"/>
    <p:sldId id="635" r:id="rId30"/>
    <p:sldId id="636" r:id="rId31"/>
    <p:sldId id="653" r:id="rId32"/>
    <p:sldId id="669" r:id="rId33"/>
    <p:sldId id="671" r:id="rId34"/>
    <p:sldId id="670" r:id="rId35"/>
    <p:sldId id="694" r:id="rId36"/>
    <p:sldId id="696" r:id="rId37"/>
    <p:sldId id="697" r:id="rId38"/>
    <p:sldId id="692" r:id="rId39"/>
    <p:sldId id="693" r:id="rId40"/>
    <p:sldId id="702" r:id="rId41"/>
    <p:sldId id="703" r:id="rId42"/>
    <p:sldId id="276" r:id="rId43"/>
    <p:sldId id="278" r:id="rId44"/>
    <p:sldId id="279" r:id="rId45"/>
    <p:sldId id="698" r:id="rId46"/>
    <p:sldId id="700" r:id="rId47"/>
    <p:sldId id="699" r:id="rId48"/>
    <p:sldId id="704" r:id="rId49"/>
    <p:sldId id="675" r:id="rId50"/>
    <p:sldId id="676" r:id="rId51"/>
    <p:sldId id="677" r:id="rId52"/>
    <p:sldId id="679" r:id="rId53"/>
    <p:sldId id="680" r:id="rId54"/>
    <p:sldId id="681" r:id="rId55"/>
    <p:sldId id="641" r:id="rId56"/>
  </p:sldIdLst>
  <p:sldSz cx="9906000" cy="6858000" type="A4"/>
  <p:notesSz cx="6669088" cy="9926638"/>
  <p:defaultTextStyle>
    <a:defPPr>
      <a:defRPr lang="nl-BE"/>
    </a:defPPr>
    <a:lvl1pPr marL="0" algn="l" defTabSz="914235" rtl="0" eaLnBrk="1" latinLnBrk="0" hangingPunct="1">
      <a:defRPr sz="1799" kern="1200">
        <a:solidFill>
          <a:schemeClr val="tx1"/>
        </a:solidFill>
        <a:latin typeface="+mn-lt"/>
        <a:ea typeface="+mn-ea"/>
        <a:cs typeface="+mn-cs"/>
      </a:defRPr>
    </a:lvl1pPr>
    <a:lvl2pPr marL="457117" algn="l" defTabSz="914235" rtl="0" eaLnBrk="1" latinLnBrk="0" hangingPunct="1">
      <a:defRPr sz="1799" kern="1200">
        <a:solidFill>
          <a:schemeClr val="tx1"/>
        </a:solidFill>
        <a:latin typeface="+mn-lt"/>
        <a:ea typeface="+mn-ea"/>
        <a:cs typeface="+mn-cs"/>
      </a:defRPr>
    </a:lvl2pPr>
    <a:lvl3pPr marL="914235" algn="l" defTabSz="914235" rtl="0" eaLnBrk="1" latinLnBrk="0" hangingPunct="1">
      <a:defRPr sz="1799" kern="1200">
        <a:solidFill>
          <a:schemeClr val="tx1"/>
        </a:solidFill>
        <a:latin typeface="+mn-lt"/>
        <a:ea typeface="+mn-ea"/>
        <a:cs typeface="+mn-cs"/>
      </a:defRPr>
    </a:lvl3pPr>
    <a:lvl4pPr marL="1371353" algn="l" defTabSz="914235" rtl="0" eaLnBrk="1" latinLnBrk="0" hangingPunct="1">
      <a:defRPr sz="1799" kern="1200">
        <a:solidFill>
          <a:schemeClr val="tx1"/>
        </a:solidFill>
        <a:latin typeface="+mn-lt"/>
        <a:ea typeface="+mn-ea"/>
        <a:cs typeface="+mn-cs"/>
      </a:defRPr>
    </a:lvl4pPr>
    <a:lvl5pPr marL="1828470" algn="l" defTabSz="914235" rtl="0" eaLnBrk="1" latinLnBrk="0" hangingPunct="1">
      <a:defRPr sz="1799" kern="1200">
        <a:solidFill>
          <a:schemeClr val="tx1"/>
        </a:solidFill>
        <a:latin typeface="+mn-lt"/>
        <a:ea typeface="+mn-ea"/>
        <a:cs typeface="+mn-cs"/>
      </a:defRPr>
    </a:lvl5pPr>
    <a:lvl6pPr marL="2285588" algn="l" defTabSz="914235" rtl="0" eaLnBrk="1" latinLnBrk="0" hangingPunct="1">
      <a:defRPr sz="1799" kern="1200">
        <a:solidFill>
          <a:schemeClr val="tx1"/>
        </a:solidFill>
        <a:latin typeface="+mn-lt"/>
        <a:ea typeface="+mn-ea"/>
        <a:cs typeface="+mn-cs"/>
      </a:defRPr>
    </a:lvl6pPr>
    <a:lvl7pPr marL="2742705" algn="l" defTabSz="914235" rtl="0" eaLnBrk="1" latinLnBrk="0" hangingPunct="1">
      <a:defRPr sz="1799" kern="1200">
        <a:solidFill>
          <a:schemeClr val="tx1"/>
        </a:solidFill>
        <a:latin typeface="+mn-lt"/>
        <a:ea typeface="+mn-ea"/>
        <a:cs typeface="+mn-cs"/>
      </a:defRPr>
    </a:lvl7pPr>
    <a:lvl8pPr marL="3199823" algn="l" defTabSz="914235" rtl="0" eaLnBrk="1" latinLnBrk="0" hangingPunct="1">
      <a:defRPr sz="1799" kern="1200">
        <a:solidFill>
          <a:schemeClr val="tx1"/>
        </a:solidFill>
        <a:latin typeface="+mn-lt"/>
        <a:ea typeface="+mn-ea"/>
        <a:cs typeface="+mn-cs"/>
      </a:defRPr>
    </a:lvl8pPr>
    <a:lvl9pPr marL="3656940" algn="l" defTabSz="914235" rtl="0" eaLnBrk="1" latinLnBrk="0" hangingPunct="1">
      <a:defRPr sz="1799"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ls Bossier" initials="" lastIdx="8" clrIdx="0"/>
  <p:cmAuthor id="1" name="Oste Naomi" initials="ON" lastIdx="3" clrIdx="1">
    <p:extLst/>
  </p:cmAuthor>
  <p:cmAuthor id="2" name="Bossier Els" initials="BE"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9AD"/>
    <a:srgbClr val="FF56D6"/>
    <a:srgbClr val="E91CFF"/>
    <a:srgbClr val="44C0C6"/>
    <a:srgbClr val="1D7074"/>
    <a:srgbClr val="ABE9FF"/>
    <a:srgbClr val="DAEFC3"/>
    <a:srgbClr val="FD948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B86C982-D255-468A-B87A-5DD3B5586479}" v="329" dt="2018-09-11T10:21:20.605"/>
    <p1510:client id="{F1E13200-5E38-2823-9FC2-82E83E79DF7B}" v="2" dt="2018-09-10T21:32:47.564"/>
    <p1510:client id="{9534FE2B-A31A-F242-60D4-375557E4C3DE}" v="166" dt="2018-09-11T09:47:47.989"/>
    <p1510:client id="{A3478422-1D24-0E48-AFA3-41936B8D4689}" v="738" dt="2018-09-10T14:14:59.209"/>
  </p1510:revLst>
</p1510:revInfo>
</file>

<file path=ppt/tableStyles.xml><?xml version="1.0" encoding="utf-8"?>
<a:tblStyleLst xmlns:a="http://schemas.openxmlformats.org/drawingml/2006/main" def="{93296810-A885-4BE3-A3E7-6D5BEEA58F3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674"/>
  </p:normalViewPr>
  <p:slideViewPr>
    <p:cSldViewPr snapToGrid="0">
      <p:cViewPr varScale="1">
        <p:scale>
          <a:sx n="102" d="100"/>
          <a:sy n="102" d="100"/>
        </p:scale>
        <p:origin x="1144" y="184"/>
      </p:cViewPr>
      <p:guideLst>
        <p:guide orient="horz" pos="2160"/>
        <p:guide pos="312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handoutMaster" Target="handoutMasters/handoutMaster1.xml"/><Relationship Id="rId5" Type="http://schemas.openxmlformats.org/officeDocument/2006/relationships/slideMaster" Target="slideMasters/slideMaster2.xml"/><Relationship Id="rId61" Type="http://schemas.openxmlformats.org/officeDocument/2006/relationships/viewProps" Target="viewProp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microsoft.com/office/2016/11/relationships/changesInfo" Target="changesInfos/changesInfo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commentAuthors" Target="commentAuthor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notesMaster" Target="notesMasters/notesMaster1.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presProps" Target="presProps.xml"/><Relationship Id="rId65"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ste Naomi" userId="S::naomi.oste@kb.vlaanderen.be::90b5afca-8bab-4140-a932-d0f26e877fca" providerId="AD" clId="Web-{456F4048-599F-462F-4028-6758CD4F9A5B}"/>
    <pc:docChg chg="modSld">
      <pc:chgData name="Oste Naomi" userId="S::naomi.oste@kb.vlaanderen.be::90b5afca-8bab-4140-a932-d0f26e877fca" providerId="AD" clId="Web-{456F4048-599F-462F-4028-6758CD4F9A5B}" dt="2018-09-10T12:56:43.147" v="11" actId="20577"/>
      <pc:docMkLst>
        <pc:docMk/>
      </pc:docMkLst>
      <pc:sldChg chg="modSp">
        <pc:chgData name="Oste Naomi" userId="S::naomi.oste@kb.vlaanderen.be::90b5afca-8bab-4140-a932-d0f26e877fca" providerId="AD" clId="Web-{456F4048-599F-462F-4028-6758CD4F9A5B}" dt="2018-09-10T12:55:20.380" v="2" actId="20577"/>
        <pc:sldMkLst>
          <pc:docMk/>
          <pc:sldMk cId="1668269331" sldId="644"/>
        </pc:sldMkLst>
        <pc:spChg chg="mod">
          <ac:chgData name="Oste Naomi" userId="S::naomi.oste@kb.vlaanderen.be::90b5afca-8bab-4140-a932-d0f26e877fca" providerId="AD" clId="Web-{456F4048-599F-462F-4028-6758CD4F9A5B}" dt="2018-09-10T12:55:20.380" v="2" actId="20577"/>
          <ac:spMkLst>
            <pc:docMk/>
            <pc:sldMk cId="1668269331" sldId="644"/>
            <ac:spMk id="8" creationId="{00000000-0000-0000-0000-000000000000}"/>
          </ac:spMkLst>
        </pc:spChg>
      </pc:sldChg>
      <pc:sldChg chg="modSp">
        <pc:chgData name="Oste Naomi" userId="S::naomi.oste@kb.vlaanderen.be::90b5afca-8bab-4140-a932-d0f26e877fca" providerId="AD" clId="Web-{456F4048-599F-462F-4028-6758CD4F9A5B}" dt="2018-09-10T12:55:42.756" v="8" actId="20577"/>
        <pc:sldMkLst>
          <pc:docMk/>
          <pc:sldMk cId="3287459024" sldId="667"/>
        </pc:sldMkLst>
        <pc:spChg chg="mod">
          <ac:chgData name="Oste Naomi" userId="S::naomi.oste@kb.vlaanderen.be::90b5afca-8bab-4140-a932-d0f26e877fca" providerId="AD" clId="Web-{456F4048-599F-462F-4028-6758CD4F9A5B}" dt="2018-09-10T12:55:42.756" v="8" actId="20577"/>
          <ac:spMkLst>
            <pc:docMk/>
            <pc:sldMk cId="3287459024" sldId="667"/>
            <ac:spMk id="7" creationId="{00978CBE-E738-4DF3-8404-4571748A6845}"/>
          </ac:spMkLst>
        </pc:spChg>
      </pc:sldChg>
      <pc:sldChg chg="modSp">
        <pc:chgData name="Oste Naomi" userId="S::naomi.oste@kb.vlaanderen.be::90b5afca-8bab-4140-a932-d0f26e877fca" providerId="AD" clId="Web-{456F4048-599F-462F-4028-6758CD4F9A5B}" dt="2018-09-10T12:56:43.147" v="10" actId="20577"/>
        <pc:sldMkLst>
          <pc:docMk/>
          <pc:sldMk cId="4233182228" sldId="669"/>
        </pc:sldMkLst>
        <pc:spChg chg="mod">
          <ac:chgData name="Oste Naomi" userId="S::naomi.oste@kb.vlaanderen.be::90b5afca-8bab-4140-a932-d0f26e877fca" providerId="AD" clId="Web-{456F4048-599F-462F-4028-6758CD4F9A5B}" dt="2018-09-10T12:56:43.147" v="10" actId="20577"/>
          <ac:spMkLst>
            <pc:docMk/>
            <pc:sldMk cId="4233182228" sldId="669"/>
            <ac:spMk id="2" creationId="{6631E325-D9E3-4BF5-894D-B566827CADB6}"/>
          </ac:spMkLst>
        </pc:spChg>
      </pc:sldChg>
    </pc:docChg>
  </pc:docChgLst>
  <pc:docChgLst>
    <pc:chgData name="De Ryck Wouter" userId="S::wouter.deryck@kb.vlaanderen.be::b5c88e1e-f90b-43db-a260-a11b3bb4cf1f" providerId="AD" clId="Web-{346728DA-9BC5-C8CF-5EBD-CA0CC18BF3DA}"/>
    <pc:docChg chg="addSld delSld">
      <pc:chgData name="De Ryck Wouter" userId="S::wouter.deryck@kb.vlaanderen.be::b5c88e1e-f90b-43db-a260-a11b3bb4cf1f" providerId="AD" clId="Web-{346728DA-9BC5-C8CF-5EBD-CA0CC18BF3DA}" dt="2018-09-10T07:52:51.989" v="3"/>
      <pc:docMkLst>
        <pc:docMk/>
      </pc:docMkLst>
      <pc:sldChg chg="new del">
        <pc:chgData name="De Ryck Wouter" userId="S::wouter.deryck@kb.vlaanderen.be::b5c88e1e-f90b-43db-a260-a11b3bb4cf1f" providerId="AD" clId="Web-{346728DA-9BC5-C8CF-5EBD-CA0CC18BF3DA}" dt="2018-09-10T07:52:50.489" v="2"/>
        <pc:sldMkLst>
          <pc:docMk/>
          <pc:sldMk cId="63333525" sldId="675"/>
        </pc:sldMkLst>
      </pc:sldChg>
      <pc:sldChg chg="add del replId">
        <pc:chgData name="De Ryck Wouter" userId="S::wouter.deryck@kb.vlaanderen.be::b5c88e1e-f90b-43db-a260-a11b3bb4cf1f" providerId="AD" clId="Web-{346728DA-9BC5-C8CF-5EBD-CA0CC18BF3DA}" dt="2018-09-10T07:52:51.989" v="3"/>
        <pc:sldMkLst>
          <pc:docMk/>
          <pc:sldMk cId="1539819251" sldId="676"/>
        </pc:sldMkLst>
      </pc:sldChg>
    </pc:docChg>
  </pc:docChgLst>
  <pc:docChgLst>
    <pc:chgData name="Naomi Oste" userId="90b5afca-8bab-4140-a932-d0f26e877fca" providerId="ADAL" clId="{2859D897-5814-4B1D-A5FD-5A29B5CDFE74}"/>
    <pc:docChg chg="undo redo custSel addSld delSld modSld sldOrd">
      <pc:chgData name="Naomi Oste" userId="90b5afca-8bab-4140-a932-d0f26e877fca" providerId="ADAL" clId="{2859D897-5814-4B1D-A5FD-5A29B5CDFE74}" dt="2018-09-11T05:39:16.871" v="8308" actId="20577"/>
      <pc:docMkLst>
        <pc:docMk/>
      </pc:docMkLst>
      <pc:sldChg chg="add del">
        <pc:chgData name="Naomi Oste" userId="90b5afca-8bab-4140-a932-d0f26e877fca" providerId="ADAL" clId="{2859D897-5814-4B1D-A5FD-5A29B5CDFE74}" dt="2018-09-11T01:48:38.463" v="5978" actId="20577"/>
        <pc:sldMkLst>
          <pc:docMk/>
          <pc:sldMk cId="1169287690" sldId="276"/>
        </pc:sldMkLst>
      </pc:sldChg>
      <pc:sldChg chg="modSp add modAnim">
        <pc:chgData name="Naomi Oste" userId="90b5afca-8bab-4140-a932-d0f26e877fca" providerId="ADAL" clId="{2859D897-5814-4B1D-A5FD-5A29B5CDFE74}" dt="2018-09-11T01:54:40.997" v="5994" actId="1076"/>
        <pc:sldMkLst>
          <pc:docMk/>
          <pc:sldMk cId="3598106980" sldId="278"/>
        </pc:sldMkLst>
        <pc:spChg chg="mod">
          <ac:chgData name="Naomi Oste" userId="90b5afca-8bab-4140-a932-d0f26e877fca" providerId="ADAL" clId="{2859D897-5814-4B1D-A5FD-5A29B5CDFE74}" dt="2018-09-11T01:54:32.293" v="5993" actId="1038"/>
          <ac:spMkLst>
            <pc:docMk/>
            <pc:sldMk cId="3598106980" sldId="278"/>
            <ac:spMk id="8" creationId="{00000000-0000-0000-0000-000000000000}"/>
          </ac:spMkLst>
        </pc:spChg>
        <pc:spChg chg="mod">
          <ac:chgData name="Naomi Oste" userId="90b5afca-8bab-4140-a932-d0f26e877fca" providerId="ADAL" clId="{2859D897-5814-4B1D-A5FD-5A29B5CDFE74}" dt="2018-09-11T01:54:40.997" v="5994" actId="1076"/>
          <ac:spMkLst>
            <pc:docMk/>
            <pc:sldMk cId="3598106980" sldId="278"/>
            <ac:spMk id="11" creationId="{00000000-0000-0000-0000-000000000000}"/>
          </ac:spMkLst>
        </pc:spChg>
      </pc:sldChg>
      <pc:sldChg chg="add modAnim">
        <pc:chgData name="Naomi Oste" userId="90b5afca-8bab-4140-a932-d0f26e877fca" providerId="ADAL" clId="{2859D897-5814-4B1D-A5FD-5A29B5CDFE74}" dt="2018-09-11T01:55:19.128" v="6000" actId="20577"/>
        <pc:sldMkLst>
          <pc:docMk/>
          <pc:sldMk cId="310205390" sldId="279"/>
        </pc:sldMkLst>
      </pc:sldChg>
      <pc:sldChg chg="modSp">
        <pc:chgData name="Naomi Oste" userId="90b5afca-8bab-4140-a932-d0f26e877fca" providerId="ADAL" clId="{2859D897-5814-4B1D-A5FD-5A29B5CDFE74}" dt="2018-09-10T21:37:55.440" v="2" actId="20577"/>
        <pc:sldMkLst>
          <pc:docMk/>
          <pc:sldMk cId="1092645648" sldId="632"/>
        </pc:sldMkLst>
        <pc:spChg chg="mod">
          <ac:chgData name="Naomi Oste" userId="90b5afca-8bab-4140-a932-d0f26e877fca" providerId="ADAL" clId="{2859D897-5814-4B1D-A5FD-5A29B5CDFE74}" dt="2018-09-10T21:37:55.440" v="2" actId="20577"/>
          <ac:spMkLst>
            <pc:docMk/>
            <pc:sldMk cId="1092645648" sldId="632"/>
            <ac:spMk id="6" creationId="{00000000-0000-0000-0000-000000000000}"/>
          </ac:spMkLst>
        </pc:spChg>
      </pc:sldChg>
      <pc:sldChg chg="modSp">
        <pc:chgData name="Naomi Oste" userId="90b5afca-8bab-4140-a932-d0f26e877fca" providerId="ADAL" clId="{2859D897-5814-4B1D-A5FD-5A29B5CDFE74}" dt="2018-09-10T21:39:50.119" v="67" actId="1038"/>
        <pc:sldMkLst>
          <pc:docMk/>
          <pc:sldMk cId="3399181638" sldId="635"/>
        </pc:sldMkLst>
        <pc:spChg chg="mod">
          <ac:chgData name="Naomi Oste" userId="90b5afca-8bab-4140-a932-d0f26e877fca" providerId="ADAL" clId="{2859D897-5814-4B1D-A5FD-5A29B5CDFE74}" dt="2018-09-10T21:39:50.119" v="67" actId="1038"/>
          <ac:spMkLst>
            <pc:docMk/>
            <pc:sldMk cId="3399181638" sldId="635"/>
            <ac:spMk id="6" creationId="{00000000-0000-0000-0000-000000000000}"/>
          </ac:spMkLst>
        </pc:spChg>
      </pc:sldChg>
      <pc:sldChg chg="modSp">
        <pc:chgData name="Naomi Oste" userId="90b5afca-8bab-4140-a932-d0f26e877fca" providerId="ADAL" clId="{2859D897-5814-4B1D-A5FD-5A29B5CDFE74}" dt="2018-09-10T21:40:12.465" v="68" actId="1037"/>
        <pc:sldMkLst>
          <pc:docMk/>
          <pc:sldMk cId="3472666384" sldId="636"/>
        </pc:sldMkLst>
        <pc:spChg chg="mod">
          <ac:chgData name="Naomi Oste" userId="90b5afca-8bab-4140-a932-d0f26e877fca" providerId="ADAL" clId="{2859D897-5814-4B1D-A5FD-5A29B5CDFE74}" dt="2018-09-10T21:40:12.465" v="68" actId="1037"/>
          <ac:spMkLst>
            <pc:docMk/>
            <pc:sldMk cId="3472666384" sldId="636"/>
            <ac:spMk id="6" creationId="{00000000-0000-0000-0000-000000000000}"/>
          </ac:spMkLst>
        </pc:spChg>
      </pc:sldChg>
      <pc:sldChg chg="modSp">
        <pc:chgData name="Naomi Oste" userId="90b5afca-8bab-4140-a932-d0f26e877fca" providerId="ADAL" clId="{2859D897-5814-4B1D-A5FD-5A29B5CDFE74}" dt="2018-09-10T21:38:03.726" v="5" actId="20577"/>
        <pc:sldMkLst>
          <pc:docMk/>
          <pc:sldMk cId="2453878185" sldId="655"/>
        </pc:sldMkLst>
        <pc:spChg chg="mod">
          <ac:chgData name="Naomi Oste" userId="90b5afca-8bab-4140-a932-d0f26e877fca" providerId="ADAL" clId="{2859D897-5814-4B1D-A5FD-5A29B5CDFE74}" dt="2018-09-10T21:38:03.726" v="5" actId="20577"/>
          <ac:spMkLst>
            <pc:docMk/>
            <pc:sldMk cId="2453878185" sldId="655"/>
            <ac:spMk id="5" creationId="{C2C26BD8-F732-4934-B15D-D0B1A6324FB4}"/>
          </ac:spMkLst>
        </pc:spChg>
      </pc:sldChg>
      <pc:sldChg chg="modSp">
        <pc:chgData name="Naomi Oste" userId="90b5afca-8bab-4140-a932-d0f26e877fca" providerId="ADAL" clId="{2859D897-5814-4B1D-A5FD-5A29B5CDFE74}" dt="2018-09-10T21:38:10.151" v="8" actId="20577"/>
        <pc:sldMkLst>
          <pc:docMk/>
          <pc:sldMk cId="4175468069" sldId="656"/>
        </pc:sldMkLst>
        <pc:spChg chg="mod">
          <ac:chgData name="Naomi Oste" userId="90b5afca-8bab-4140-a932-d0f26e877fca" providerId="ADAL" clId="{2859D897-5814-4B1D-A5FD-5A29B5CDFE74}" dt="2018-09-10T21:38:10.151" v="8" actId="20577"/>
          <ac:spMkLst>
            <pc:docMk/>
            <pc:sldMk cId="4175468069" sldId="656"/>
            <ac:spMk id="5" creationId="{C2C26BD8-F732-4934-B15D-D0B1A6324FB4}"/>
          </ac:spMkLst>
        </pc:spChg>
      </pc:sldChg>
      <pc:sldChg chg="modSp">
        <pc:chgData name="Naomi Oste" userId="90b5afca-8bab-4140-a932-d0f26e877fca" providerId="ADAL" clId="{2859D897-5814-4B1D-A5FD-5A29B5CDFE74}" dt="2018-09-10T21:38:16.860" v="11" actId="20577"/>
        <pc:sldMkLst>
          <pc:docMk/>
          <pc:sldMk cId="2731890829" sldId="657"/>
        </pc:sldMkLst>
        <pc:spChg chg="mod">
          <ac:chgData name="Naomi Oste" userId="90b5afca-8bab-4140-a932-d0f26e877fca" providerId="ADAL" clId="{2859D897-5814-4B1D-A5FD-5A29B5CDFE74}" dt="2018-09-10T21:38:16.860" v="11" actId="20577"/>
          <ac:spMkLst>
            <pc:docMk/>
            <pc:sldMk cId="2731890829" sldId="657"/>
            <ac:spMk id="5" creationId="{C2C26BD8-F732-4934-B15D-D0B1A6324FB4}"/>
          </ac:spMkLst>
        </pc:spChg>
      </pc:sldChg>
      <pc:sldChg chg="modSp">
        <pc:chgData name="Naomi Oste" userId="90b5afca-8bab-4140-a932-d0f26e877fca" providerId="ADAL" clId="{2859D897-5814-4B1D-A5FD-5A29B5CDFE74}" dt="2018-09-10T21:38:24.474" v="14" actId="20577"/>
        <pc:sldMkLst>
          <pc:docMk/>
          <pc:sldMk cId="3819366091" sldId="659"/>
        </pc:sldMkLst>
        <pc:spChg chg="mod">
          <ac:chgData name="Naomi Oste" userId="90b5afca-8bab-4140-a932-d0f26e877fca" providerId="ADAL" clId="{2859D897-5814-4B1D-A5FD-5A29B5CDFE74}" dt="2018-09-10T21:38:24.474" v="14" actId="20577"/>
          <ac:spMkLst>
            <pc:docMk/>
            <pc:sldMk cId="3819366091" sldId="659"/>
            <ac:spMk id="5" creationId="{C2C26BD8-F732-4934-B15D-D0B1A6324FB4}"/>
          </ac:spMkLst>
        </pc:spChg>
      </pc:sldChg>
      <pc:sldChg chg="modSp">
        <pc:chgData name="Naomi Oste" userId="90b5afca-8bab-4140-a932-d0f26e877fca" providerId="ADAL" clId="{2859D897-5814-4B1D-A5FD-5A29B5CDFE74}" dt="2018-09-10T21:38:31.088" v="17" actId="20577"/>
        <pc:sldMkLst>
          <pc:docMk/>
          <pc:sldMk cId="2713574791" sldId="660"/>
        </pc:sldMkLst>
        <pc:spChg chg="mod">
          <ac:chgData name="Naomi Oste" userId="90b5afca-8bab-4140-a932-d0f26e877fca" providerId="ADAL" clId="{2859D897-5814-4B1D-A5FD-5A29B5CDFE74}" dt="2018-09-10T21:38:31.088" v="17" actId="20577"/>
          <ac:spMkLst>
            <pc:docMk/>
            <pc:sldMk cId="2713574791" sldId="660"/>
            <ac:spMk id="5" creationId="{C2C26BD8-F732-4934-B15D-D0B1A6324FB4}"/>
          </ac:spMkLst>
        </pc:spChg>
      </pc:sldChg>
      <pc:sldChg chg="modSp">
        <pc:chgData name="Naomi Oste" userId="90b5afca-8bab-4140-a932-d0f26e877fca" providerId="ADAL" clId="{2859D897-5814-4B1D-A5FD-5A29B5CDFE74}" dt="2018-09-10T21:38:40.996" v="20" actId="20577"/>
        <pc:sldMkLst>
          <pc:docMk/>
          <pc:sldMk cId="961575961" sldId="661"/>
        </pc:sldMkLst>
        <pc:spChg chg="mod">
          <ac:chgData name="Naomi Oste" userId="90b5afca-8bab-4140-a932-d0f26e877fca" providerId="ADAL" clId="{2859D897-5814-4B1D-A5FD-5A29B5CDFE74}" dt="2018-09-10T21:38:40.996" v="20" actId="20577"/>
          <ac:spMkLst>
            <pc:docMk/>
            <pc:sldMk cId="961575961" sldId="661"/>
            <ac:spMk id="5" creationId="{C2C26BD8-F732-4934-B15D-D0B1A6324FB4}"/>
          </ac:spMkLst>
        </pc:spChg>
      </pc:sldChg>
      <pc:sldChg chg="modSp">
        <pc:chgData name="Naomi Oste" userId="90b5afca-8bab-4140-a932-d0f26e877fca" providerId="ADAL" clId="{2859D897-5814-4B1D-A5FD-5A29B5CDFE74}" dt="2018-09-10T21:38:48.310" v="23" actId="20577"/>
        <pc:sldMkLst>
          <pc:docMk/>
          <pc:sldMk cId="3069064857" sldId="662"/>
        </pc:sldMkLst>
        <pc:spChg chg="mod">
          <ac:chgData name="Naomi Oste" userId="90b5afca-8bab-4140-a932-d0f26e877fca" providerId="ADAL" clId="{2859D897-5814-4B1D-A5FD-5A29B5CDFE74}" dt="2018-09-10T21:38:48.310" v="23" actId="20577"/>
          <ac:spMkLst>
            <pc:docMk/>
            <pc:sldMk cId="3069064857" sldId="662"/>
            <ac:spMk id="5" creationId="{C2C26BD8-F732-4934-B15D-D0B1A6324FB4}"/>
          </ac:spMkLst>
        </pc:spChg>
      </pc:sldChg>
      <pc:sldChg chg="modSp">
        <pc:chgData name="Naomi Oste" userId="90b5afca-8bab-4140-a932-d0f26e877fca" providerId="ADAL" clId="{2859D897-5814-4B1D-A5FD-5A29B5CDFE74}" dt="2018-09-10T21:38:55.305" v="26" actId="20577"/>
        <pc:sldMkLst>
          <pc:docMk/>
          <pc:sldMk cId="2912634827" sldId="663"/>
        </pc:sldMkLst>
        <pc:spChg chg="mod">
          <ac:chgData name="Naomi Oste" userId="90b5afca-8bab-4140-a932-d0f26e877fca" providerId="ADAL" clId="{2859D897-5814-4B1D-A5FD-5A29B5CDFE74}" dt="2018-09-10T21:38:55.305" v="26" actId="20577"/>
          <ac:spMkLst>
            <pc:docMk/>
            <pc:sldMk cId="2912634827" sldId="663"/>
            <ac:spMk id="5" creationId="{C2C26BD8-F732-4934-B15D-D0B1A6324FB4}"/>
          </ac:spMkLst>
        </pc:spChg>
      </pc:sldChg>
      <pc:sldChg chg="modSp">
        <pc:chgData name="Naomi Oste" userId="90b5afca-8bab-4140-a932-d0f26e877fca" providerId="ADAL" clId="{2859D897-5814-4B1D-A5FD-5A29B5CDFE74}" dt="2018-09-10T21:39:02.862" v="29" actId="20577"/>
        <pc:sldMkLst>
          <pc:docMk/>
          <pc:sldMk cId="2129597083" sldId="665"/>
        </pc:sldMkLst>
        <pc:spChg chg="mod">
          <ac:chgData name="Naomi Oste" userId="90b5afca-8bab-4140-a932-d0f26e877fca" providerId="ADAL" clId="{2859D897-5814-4B1D-A5FD-5A29B5CDFE74}" dt="2018-09-10T21:39:02.862" v="29" actId="20577"/>
          <ac:spMkLst>
            <pc:docMk/>
            <pc:sldMk cId="2129597083" sldId="665"/>
            <ac:spMk id="5" creationId="{C2C26BD8-F732-4934-B15D-D0B1A6324FB4}"/>
          </ac:spMkLst>
        </pc:spChg>
      </pc:sldChg>
      <pc:sldChg chg="addSp delSp modSp">
        <pc:chgData name="Naomi Oste" userId="90b5afca-8bab-4140-a932-d0f26e877fca" providerId="ADAL" clId="{2859D897-5814-4B1D-A5FD-5A29B5CDFE74}" dt="2018-09-10T23:24:44.156" v="296" actId="478"/>
        <pc:sldMkLst>
          <pc:docMk/>
          <pc:sldMk cId="2165181313" sldId="671"/>
        </pc:sldMkLst>
        <pc:spChg chg="del mod">
          <ac:chgData name="Naomi Oste" userId="90b5afca-8bab-4140-a932-d0f26e877fca" providerId="ADAL" clId="{2859D897-5814-4B1D-A5FD-5A29B5CDFE74}" dt="2018-09-10T23:24:26.041" v="294" actId="478"/>
          <ac:spMkLst>
            <pc:docMk/>
            <pc:sldMk cId="2165181313" sldId="671"/>
            <ac:spMk id="7" creationId="{00978CBE-E738-4DF3-8404-4571748A6845}"/>
          </ac:spMkLst>
        </pc:spChg>
        <pc:spChg chg="add del mod">
          <ac:chgData name="Naomi Oste" userId="90b5afca-8bab-4140-a932-d0f26e877fca" providerId="ADAL" clId="{2859D897-5814-4B1D-A5FD-5A29B5CDFE74}" dt="2018-09-10T23:24:44.156" v="296" actId="478"/>
          <ac:spMkLst>
            <pc:docMk/>
            <pc:sldMk cId="2165181313" sldId="671"/>
            <ac:spMk id="9" creationId="{E2AA61E0-003A-4214-98D8-D3146D6DB86C}"/>
          </ac:spMkLst>
        </pc:spChg>
        <pc:picChg chg="add mod">
          <ac:chgData name="Naomi Oste" userId="90b5afca-8bab-4140-a932-d0f26e877fca" providerId="ADAL" clId="{2859D897-5814-4B1D-A5FD-5A29B5CDFE74}" dt="2018-09-10T23:24:35.505" v="295" actId="1076"/>
          <ac:picMkLst>
            <pc:docMk/>
            <pc:sldMk cId="2165181313" sldId="671"/>
            <ac:picMk id="5" creationId="{58F847BD-DF75-4A59-99D8-DC87B96C3236}"/>
          </ac:picMkLst>
        </pc:picChg>
      </pc:sldChg>
      <pc:sldChg chg="modSp">
        <pc:chgData name="Naomi Oste" userId="90b5afca-8bab-4140-a932-d0f26e877fca" providerId="ADAL" clId="{2859D897-5814-4B1D-A5FD-5A29B5CDFE74}" dt="2018-09-10T21:40:49.613" v="72" actId="20577"/>
        <pc:sldMkLst>
          <pc:docMk/>
          <pc:sldMk cId="2731188983" sldId="676"/>
        </pc:sldMkLst>
        <pc:spChg chg="mod">
          <ac:chgData name="Naomi Oste" userId="90b5afca-8bab-4140-a932-d0f26e877fca" providerId="ADAL" clId="{2859D897-5814-4B1D-A5FD-5A29B5CDFE74}" dt="2018-09-10T21:40:42.736" v="69" actId="20577"/>
          <ac:spMkLst>
            <pc:docMk/>
            <pc:sldMk cId="2731188983" sldId="676"/>
            <ac:spMk id="4" creationId="{F8D39B05-B6B9-C540-823A-B2C644564178}"/>
          </ac:spMkLst>
        </pc:spChg>
        <pc:spChg chg="mod">
          <ac:chgData name="Naomi Oste" userId="90b5afca-8bab-4140-a932-d0f26e877fca" providerId="ADAL" clId="{2859D897-5814-4B1D-A5FD-5A29B5CDFE74}" dt="2018-09-10T21:40:49.613" v="72" actId="20577"/>
          <ac:spMkLst>
            <pc:docMk/>
            <pc:sldMk cId="2731188983" sldId="676"/>
            <ac:spMk id="5" creationId="{1D418987-3D28-2143-AB2D-2934603C5FFA}"/>
          </ac:spMkLst>
        </pc:spChg>
      </pc:sldChg>
      <pc:sldChg chg="modSp">
        <pc:chgData name="Naomi Oste" userId="90b5afca-8bab-4140-a932-d0f26e877fca" providerId="ADAL" clId="{2859D897-5814-4B1D-A5FD-5A29B5CDFE74}" dt="2018-09-10T21:41:08.929" v="76" actId="20577"/>
        <pc:sldMkLst>
          <pc:docMk/>
          <pc:sldMk cId="1615694315" sldId="681"/>
        </pc:sldMkLst>
        <pc:spChg chg="mod">
          <ac:chgData name="Naomi Oste" userId="90b5afca-8bab-4140-a932-d0f26e877fca" providerId="ADAL" clId="{2859D897-5814-4B1D-A5FD-5A29B5CDFE74}" dt="2018-09-10T21:41:05.462" v="73" actId="20577"/>
          <ac:spMkLst>
            <pc:docMk/>
            <pc:sldMk cId="1615694315" sldId="681"/>
            <ac:spMk id="4" creationId="{F8D39B05-B6B9-C540-823A-B2C644564178}"/>
          </ac:spMkLst>
        </pc:spChg>
        <pc:spChg chg="mod">
          <ac:chgData name="Naomi Oste" userId="90b5afca-8bab-4140-a932-d0f26e877fca" providerId="ADAL" clId="{2859D897-5814-4B1D-A5FD-5A29B5CDFE74}" dt="2018-09-10T21:41:08.929" v="76" actId="20577"/>
          <ac:spMkLst>
            <pc:docMk/>
            <pc:sldMk cId="1615694315" sldId="681"/>
            <ac:spMk id="5" creationId="{1D418987-3D28-2143-AB2D-2934603C5FFA}"/>
          </ac:spMkLst>
        </pc:spChg>
      </pc:sldChg>
      <pc:sldChg chg="modSp">
        <pc:chgData name="Naomi Oste" userId="90b5afca-8bab-4140-a932-d0f26e877fca" providerId="ADAL" clId="{2859D897-5814-4B1D-A5FD-5A29B5CDFE74}" dt="2018-09-10T21:41:24.602" v="80" actId="20577"/>
        <pc:sldMkLst>
          <pc:docMk/>
          <pc:sldMk cId="2131971035" sldId="684"/>
        </pc:sldMkLst>
        <pc:spChg chg="mod">
          <ac:chgData name="Naomi Oste" userId="90b5afca-8bab-4140-a932-d0f26e877fca" providerId="ADAL" clId="{2859D897-5814-4B1D-A5FD-5A29B5CDFE74}" dt="2018-09-10T21:41:20.597" v="77" actId="20577"/>
          <ac:spMkLst>
            <pc:docMk/>
            <pc:sldMk cId="2131971035" sldId="684"/>
            <ac:spMk id="4" creationId="{F8D39B05-B6B9-C540-823A-B2C644564178}"/>
          </ac:spMkLst>
        </pc:spChg>
        <pc:spChg chg="mod">
          <ac:chgData name="Naomi Oste" userId="90b5afca-8bab-4140-a932-d0f26e877fca" providerId="ADAL" clId="{2859D897-5814-4B1D-A5FD-5A29B5CDFE74}" dt="2018-09-10T21:41:24.602" v="80" actId="20577"/>
          <ac:spMkLst>
            <pc:docMk/>
            <pc:sldMk cId="2131971035" sldId="684"/>
            <ac:spMk id="5" creationId="{1D418987-3D28-2143-AB2D-2934603C5FFA}"/>
          </ac:spMkLst>
        </pc:spChg>
      </pc:sldChg>
      <pc:sldChg chg="addSp delSp modSp add delAnim modAnim modNotesTx">
        <pc:chgData name="Naomi Oste" userId="90b5afca-8bab-4140-a932-d0f26e877fca" providerId="ADAL" clId="{2859D897-5814-4B1D-A5FD-5A29B5CDFE74}" dt="2018-09-11T02:43:26.994" v="8139" actId="20577"/>
        <pc:sldMkLst>
          <pc:docMk/>
          <pc:sldMk cId="2354622054" sldId="692"/>
        </pc:sldMkLst>
        <pc:spChg chg="mod">
          <ac:chgData name="Naomi Oste" userId="90b5afca-8bab-4140-a932-d0f26e877fca" providerId="ADAL" clId="{2859D897-5814-4B1D-A5FD-5A29B5CDFE74}" dt="2018-09-10T23:18:53.370" v="228" actId="20577"/>
          <ac:spMkLst>
            <pc:docMk/>
            <pc:sldMk cId="2354622054" sldId="692"/>
            <ac:spMk id="2" creationId="{00000000-0000-0000-0000-000000000000}"/>
          </ac:spMkLst>
        </pc:spChg>
        <pc:spChg chg="add del mod">
          <ac:chgData name="Naomi Oste" userId="90b5afca-8bab-4140-a932-d0f26e877fca" providerId="ADAL" clId="{2859D897-5814-4B1D-A5FD-5A29B5CDFE74}" dt="2018-09-10T23:45:55.939" v="1836" actId="478"/>
          <ac:spMkLst>
            <pc:docMk/>
            <pc:sldMk cId="2354622054" sldId="692"/>
            <ac:spMk id="3" creationId="{C585C58B-374B-447A-B948-3E0B773CEF5B}"/>
          </ac:spMkLst>
        </pc:spChg>
        <pc:spChg chg="add del mod">
          <ac:chgData name="Naomi Oste" userId="90b5afca-8bab-4140-a932-d0f26e877fca" providerId="ADAL" clId="{2859D897-5814-4B1D-A5FD-5A29B5CDFE74}" dt="2018-09-11T00:26:57.623" v="3403" actId="478"/>
          <ac:spMkLst>
            <pc:docMk/>
            <pc:sldMk cId="2354622054" sldId="692"/>
            <ac:spMk id="5" creationId="{C16D583A-CF1E-46EF-AF04-AA1D341FBDA8}"/>
          </ac:spMkLst>
        </pc:spChg>
        <pc:spChg chg="mod">
          <ac:chgData name="Naomi Oste" userId="90b5afca-8bab-4140-a932-d0f26e877fca" providerId="ADAL" clId="{2859D897-5814-4B1D-A5FD-5A29B5CDFE74}" dt="2018-09-11T00:45:48.243" v="4160" actId="20578"/>
          <ac:spMkLst>
            <pc:docMk/>
            <pc:sldMk cId="2354622054" sldId="692"/>
            <ac:spMk id="7" creationId="{00978CBE-E738-4DF3-8404-4571748A6845}"/>
          </ac:spMkLst>
        </pc:spChg>
        <pc:spChg chg="add mod">
          <ac:chgData name="Naomi Oste" userId="90b5afca-8bab-4140-a932-d0f26e877fca" providerId="ADAL" clId="{2859D897-5814-4B1D-A5FD-5A29B5CDFE74}" dt="2018-09-11T00:48:08.455" v="4187" actId="20577"/>
          <ac:spMkLst>
            <pc:docMk/>
            <pc:sldMk cId="2354622054" sldId="692"/>
            <ac:spMk id="8" creationId="{BF44DAC4-12DA-42A5-A83B-699B7397F2B1}"/>
          </ac:spMkLst>
        </pc:spChg>
        <pc:spChg chg="add mod">
          <ac:chgData name="Naomi Oste" userId="90b5afca-8bab-4140-a932-d0f26e877fca" providerId="ADAL" clId="{2859D897-5814-4B1D-A5FD-5A29B5CDFE74}" dt="2018-09-11T00:47:31.979" v="4182" actId="1076"/>
          <ac:spMkLst>
            <pc:docMk/>
            <pc:sldMk cId="2354622054" sldId="692"/>
            <ac:spMk id="9" creationId="{D8C69CD3-16F2-4005-A72B-FB0A4AEAA0D7}"/>
          </ac:spMkLst>
        </pc:spChg>
        <pc:spChg chg="add del mod">
          <ac:chgData name="Naomi Oste" userId="90b5afca-8bab-4140-a932-d0f26e877fca" providerId="ADAL" clId="{2859D897-5814-4B1D-A5FD-5A29B5CDFE74}" dt="2018-09-10T23:49:00.555" v="1880" actId="478"/>
          <ac:spMkLst>
            <pc:docMk/>
            <pc:sldMk cId="2354622054" sldId="692"/>
            <ac:spMk id="10" creationId="{9635C0D9-B86B-4BEC-9359-703FBCE32898}"/>
          </ac:spMkLst>
        </pc:spChg>
        <pc:spChg chg="add del">
          <ac:chgData name="Naomi Oste" userId="90b5afca-8bab-4140-a932-d0f26e877fca" providerId="ADAL" clId="{2859D897-5814-4B1D-A5FD-5A29B5CDFE74}" dt="2018-09-10T23:48:52.736" v="1879" actId="478"/>
          <ac:spMkLst>
            <pc:docMk/>
            <pc:sldMk cId="2354622054" sldId="692"/>
            <ac:spMk id="11" creationId="{B4C4BF03-3F94-4757-8A0D-328993A2F4C3}"/>
          </ac:spMkLst>
        </pc:spChg>
        <pc:spChg chg="add mod">
          <ac:chgData name="Naomi Oste" userId="90b5afca-8bab-4140-a932-d0f26e877fca" providerId="ADAL" clId="{2859D897-5814-4B1D-A5FD-5A29B5CDFE74}" dt="2018-09-11T00:47:31.979" v="4182" actId="1076"/>
          <ac:spMkLst>
            <pc:docMk/>
            <pc:sldMk cId="2354622054" sldId="692"/>
            <ac:spMk id="12" creationId="{935A601A-208A-4980-A5EA-D10AF7E715E7}"/>
          </ac:spMkLst>
        </pc:spChg>
        <pc:spChg chg="add mod">
          <ac:chgData name="Naomi Oste" userId="90b5afca-8bab-4140-a932-d0f26e877fca" providerId="ADAL" clId="{2859D897-5814-4B1D-A5FD-5A29B5CDFE74}" dt="2018-09-11T00:47:31.979" v="4182" actId="1076"/>
          <ac:spMkLst>
            <pc:docMk/>
            <pc:sldMk cId="2354622054" sldId="692"/>
            <ac:spMk id="13" creationId="{7A68531D-F544-4CF3-AD9F-977D57715988}"/>
          </ac:spMkLst>
        </pc:spChg>
        <pc:spChg chg="add del mod">
          <ac:chgData name="Naomi Oste" userId="90b5afca-8bab-4140-a932-d0f26e877fca" providerId="ADAL" clId="{2859D897-5814-4B1D-A5FD-5A29B5CDFE74}" dt="2018-09-11T00:22:42.447" v="3155" actId="478"/>
          <ac:spMkLst>
            <pc:docMk/>
            <pc:sldMk cId="2354622054" sldId="692"/>
            <ac:spMk id="14" creationId="{43CE9EC8-5712-4A45-AD09-6E5B86B05A37}"/>
          </ac:spMkLst>
        </pc:spChg>
        <pc:spChg chg="add del mod">
          <ac:chgData name="Naomi Oste" userId="90b5afca-8bab-4140-a932-d0f26e877fca" providerId="ADAL" clId="{2859D897-5814-4B1D-A5FD-5A29B5CDFE74}" dt="2018-09-11T00:22:42.447" v="3155" actId="478"/>
          <ac:spMkLst>
            <pc:docMk/>
            <pc:sldMk cId="2354622054" sldId="692"/>
            <ac:spMk id="15" creationId="{992B1F42-8E85-4D3D-B626-E6FCCA27A937}"/>
          </ac:spMkLst>
        </pc:spChg>
        <pc:spChg chg="add del mod">
          <ac:chgData name="Naomi Oste" userId="90b5afca-8bab-4140-a932-d0f26e877fca" providerId="ADAL" clId="{2859D897-5814-4B1D-A5FD-5A29B5CDFE74}" dt="2018-09-11T00:22:42.447" v="3155" actId="478"/>
          <ac:spMkLst>
            <pc:docMk/>
            <pc:sldMk cId="2354622054" sldId="692"/>
            <ac:spMk id="16" creationId="{B581BAB7-3DA6-430B-8731-A92A08239EDF}"/>
          </ac:spMkLst>
        </pc:spChg>
        <pc:spChg chg="add del mod">
          <ac:chgData name="Naomi Oste" userId="90b5afca-8bab-4140-a932-d0f26e877fca" providerId="ADAL" clId="{2859D897-5814-4B1D-A5FD-5A29B5CDFE74}" dt="2018-09-11T00:26:55.033" v="3401" actId="478"/>
          <ac:spMkLst>
            <pc:docMk/>
            <pc:sldMk cId="2354622054" sldId="692"/>
            <ac:spMk id="17" creationId="{F6D419BB-4AA5-40D7-B797-2B1C901AA619}"/>
          </ac:spMkLst>
        </pc:spChg>
        <pc:spChg chg="add del mod">
          <ac:chgData name="Naomi Oste" userId="90b5afca-8bab-4140-a932-d0f26e877fca" providerId="ADAL" clId="{2859D897-5814-4B1D-A5FD-5A29B5CDFE74}" dt="2018-09-11T00:26:59.282" v="3404" actId="478"/>
          <ac:spMkLst>
            <pc:docMk/>
            <pc:sldMk cId="2354622054" sldId="692"/>
            <ac:spMk id="18" creationId="{F63BEB65-AC50-4689-B102-DC5B9602B847}"/>
          </ac:spMkLst>
        </pc:spChg>
        <pc:spChg chg="add mod">
          <ac:chgData name="Naomi Oste" userId="90b5afca-8bab-4140-a932-d0f26e877fca" providerId="ADAL" clId="{2859D897-5814-4B1D-A5FD-5A29B5CDFE74}" dt="2018-09-11T00:47:31.979" v="4182" actId="1076"/>
          <ac:spMkLst>
            <pc:docMk/>
            <pc:sldMk cId="2354622054" sldId="692"/>
            <ac:spMk id="19" creationId="{1E1709BF-28E2-4DB2-99D8-FB066B8B1F35}"/>
          </ac:spMkLst>
        </pc:spChg>
        <pc:spChg chg="add del mod">
          <ac:chgData name="Naomi Oste" userId="90b5afca-8bab-4140-a932-d0f26e877fca" providerId="ADAL" clId="{2859D897-5814-4B1D-A5FD-5A29B5CDFE74}" dt="2018-09-11T00:30:17.831" v="3430" actId="478"/>
          <ac:spMkLst>
            <pc:docMk/>
            <pc:sldMk cId="2354622054" sldId="692"/>
            <ac:spMk id="20" creationId="{6A2A10C2-9A56-4E1C-9304-D37B51D123FD}"/>
          </ac:spMkLst>
        </pc:spChg>
        <pc:spChg chg="add mod">
          <ac:chgData name="Naomi Oste" userId="90b5afca-8bab-4140-a932-d0f26e877fca" providerId="ADAL" clId="{2859D897-5814-4B1D-A5FD-5A29B5CDFE74}" dt="2018-09-11T00:48:19.747" v="4188" actId="1076"/>
          <ac:spMkLst>
            <pc:docMk/>
            <pc:sldMk cId="2354622054" sldId="692"/>
            <ac:spMk id="21" creationId="{5C896A86-3EEF-4A71-9C16-87D207FE2771}"/>
          </ac:spMkLst>
        </pc:spChg>
        <pc:spChg chg="add mod">
          <ac:chgData name="Naomi Oste" userId="90b5afca-8bab-4140-a932-d0f26e877fca" providerId="ADAL" clId="{2859D897-5814-4B1D-A5FD-5A29B5CDFE74}" dt="2018-09-11T00:48:35.268" v="4189" actId="1076"/>
          <ac:spMkLst>
            <pc:docMk/>
            <pc:sldMk cId="2354622054" sldId="692"/>
            <ac:spMk id="22" creationId="{796A4823-5D7B-4E45-8D00-8C9FCCE99FE7}"/>
          </ac:spMkLst>
        </pc:spChg>
        <pc:spChg chg="add del mod">
          <ac:chgData name="Naomi Oste" userId="90b5afca-8bab-4140-a932-d0f26e877fca" providerId="ADAL" clId="{2859D897-5814-4B1D-A5FD-5A29B5CDFE74}" dt="2018-09-11T00:38:19.630" v="3758" actId="478"/>
          <ac:spMkLst>
            <pc:docMk/>
            <pc:sldMk cId="2354622054" sldId="692"/>
            <ac:spMk id="23" creationId="{BBC647BA-9AB0-41D6-8299-8F566C666806}"/>
          </ac:spMkLst>
        </pc:spChg>
        <pc:spChg chg="add mod">
          <ac:chgData name="Naomi Oste" userId="90b5afca-8bab-4140-a932-d0f26e877fca" providerId="ADAL" clId="{2859D897-5814-4B1D-A5FD-5A29B5CDFE74}" dt="2018-09-11T00:48:35.268" v="4189" actId="1076"/>
          <ac:spMkLst>
            <pc:docMk/>
            <pc:sldMk cId="2354622054" sldId="692"/>
            <ac:spMk id="24" creationId="{844FA8A5-1436-49EA-BD10-36D8973AA51E}"/>
          </ac:spMkLst>
        </pc:spChg>
        <pc:spChg chg="add mod">
          <ac:chgData name="Naomi Oste" userId="90b5afca-8bab-4140-a932-d0f26e877fca" providerId="ADAL" clId="{2859D897-5814-4B1D-A5FD-5A29B5CDFE74}" dt="2018-09-11T00:48:35.268" v="4189" actId="1076"/>
          <ac:spMkLst>
            <pc:docMk/>
            <pc:sldMk cId="2354622054" sldId="692"/>
            <ac:spMk id="25" creationId="{67C8FE93-87D0-4533-92F9-78D0CCDDC086}"/>
          </ac:spMkLst>
        </pc:spChg>
      </pc:sldChg>
      <pc:sldChg chg="add del">
        <pc:chgData name="Naomi Oste" userId="90b5afca-8bab-4140-a932-d0f26e877fca" providerId="ADAL" clId="{2859D897-5814-4B1D-A5FD-5A29B5CDFE74}" dt="2018-09-10T23:17:34.359" v="82" actId="2696"/>
        <pc:sldMkLst>
          <pc:docMk/>
          <pc:sldMk cId="3298891256" sldId="692"/>
        </pc:sldMkLst>
      </pc:sldChg>
      <pc:sldChg chg="addSp delSp modSp add modAnim">
        <pc:chgData name="Naomi Oste" userId="90b5afca-8bab-4140-a932-d0f26e877fca" providerId="ADAL" clId="{2859D897-5814-4B1D-A5FD-5A29B5CDFE74}" dt="2018-09-11T01:41:16.904" v="5913" actId="1076"/>
        <pc:sldMkLst>
          <pc:docMk/>
          <pc:sldMk cId="1924316588" sldId="693"/>
        </pc:sldMkLst>
        <pc:spChg chg="mod">
          <ac:chgData name="Naomi Oste" userId="90b5afca-8bab-4140-a932-d0f26e877fca" providerId="ADAL" clId="{2859D897-5814-4B1D-A5FD-5A29B5CDFE74}" dt="2018-09-10T23:19:22.565" v="287" actId="20577"/>
          <ac:spMkLst>
            <pc:docMk/>
            <pc:sldMk cId="1924316588" sldId="693"/>
            <ac:spMk id="2" creationId="{00000000-0000-0000-0000-000000000000}"/>
          </ac:spMkLst>
        </pc:spChg>
        <pc:spChg chg="add del mod">
          <ac:chgData name="Naomi Oste" userId="90b5afca-8bab-4140-a932-d0f26e877fca" providerId="ADAL" clId="{2859D897-5814-4B1D-A5FD-5A29B5CDFE74}" dt="2018-09-11T01:32:16.939" v="5826" actId="478"/>
          <ac:spMkLst>
            <pc:docMk/>
            <pc:sldMk cId="1924316588" sldId="693"/>
            <ac:spMk id="5" creationId="{6ACE39C4-F880-43B2-89CE-AF80AF8333CF}"/>
          </ac:spMkLst>
        </pc:spChg>
        <pc:spChg chg="mod">
          <ac:chgData name="Naomi Oste" userId="90b5afca-8bab-4140-a932-d0f26e877fca" providerId="ADAL" clId="{2859D897-5814-4B1D-A5FD-5A29B5CDFE74}" dt="2018-09-11T01:25:40.623" v="5721" actId="20577"/>
          <ac:spMkLst>
            <pc:docMk/>
            <pc:sldMk cId="1924316588" sldId="693"/>
            <ac:spMk id="7" creationId="{00978CBE-E738-4DF3-8404-4571748A6845}"/>
          </ac:spMkLst>
        </pc:spChg>
        <pc:spChg chg="add mod">
          <ac:chgData name="Naomi Oste" userId="90b5afca-8bab-4140-a932-d0f26e877fca" providerId="ADAL" clId="{2859D897-5814-4B1D-A5FD-5A29B5CDFE74}" dt="2018-09-11T01:37:49.302" v="5860" actId="1076"/>
          <ac:spMkLst>
            <pc:docMk/>
            <pc:sldMk cId="1924316588" sldId="693"/>
            <ac:spMk id="8" creationId="{5107F4A8-2377-4BEC-B008-8FD67330B4E4}"/>
          </ac:spMkLst>
        </pc:spChg>
        <pc:picChg chg="add mod">
          <ac:chgData name="Naomi Oste" userId="90b5afca-8bab-4140-a932-d0f26e877fca" providerId="ADAL" clId="{2859D897-5814-4B1D-A5FD-5A29B5CDFE74}" dt="2018-09-11T01:41:16.904" v="5913" actId="1076"/>
          <ac:picMkLst>
            <pc:docMk/>
            <pc:sldMk cId="1924316588" sldId="693"/>
            <ac:picMk id="3" creationId="{6BF4D906-1FDF-411A-8809-5BEDEE5FAC08}"/>
          </ac:picMkLst>
        </pc:picChg>
      </pc:sldChg>
      <pc:sldChg chg="addSp delSp modSp add">
        <pc:chgData name="Naomi Oste" userId="90b5afca-8bab-4140-a932-d0f26e877fca" providerId="ADAL" clId="{2859D897-5814-4B1D-A5FD-5A29B5CDFE74}" dt="2018-09-10T23:26:17.226" v="379" actId="13926"/>
        <pc:sldMkLst>
          <pc:docMk/>
          <pc:sldMk cId="4271851045" sldId="694"/>
        </pc:sldMkLst>
        <pc:spChg chg="add mod">
          <ac:chgData name="Naomi Oste" userId="90b5afca-8bab-4140-a932-d0f26e877fca" providerId="ADAL" clId="{2859D897-5814-4B1D-A5FD-5A29B5CDFE74}" dt="2018-09-10T23:26:17.226" v="379" actId="13926"/>
          <ac:spMkLst>
            <pc:docMk/>
            <pc:sldMk cId="4271851045" sldId="694"/>
            <ac:spMk id="7" creationId="{470FC231-20D8-4316-961B-19C3C479753A}"/>
          </ac:spMkLst>
        </pc:spChg>
        <pc:picChg chg="del">
          <ac:chgData name="Naomi Oste" userId="90b5afca-8bab-4140-a932-d0f26e877fca" providerId="ADAL" clId="{2859D897-5814-4B1D-A5FD-5A29B5CDFE74}" dt="2018-09-10T23:25:31.845" v="298" actId="478"/>
          <ac:picMkLst>
            <pc:docMk/>
            <pc:sldMk cId="4271851045" sldId="694"/>
            <ac:picMk id="5" creationId="{58F847BD-DF75-4A59-99D8-DC87B96C3236}"/>
          </ac:picMkLst>
        </pc:picChg>
      </pc:sldChg>
      <pc:sldChg chg="modSp add del">
        <pc:chgData name="Naomi Oste" userId="90b5afca-8bab-4140-a932-d0f26e877fca" providerId="ADAL" clId="{2859D897-5814-4B1D-A5FD-5A29B5CDFE74}" dt="2018-09-10T23:28:20.647" v="462" actId="2696"/>
        <pc:sldMkLst>
          <pc:docMk/>
          <pc:sldMk cId="3386666421" sldId="695"/>
        </pc:sldMkLst>
        <pc:spChg chg="mod">
          <ac:chgData name="Naomi Oste" userId="90b5afca-8bab-4140-a932-d0f26e877fca" providerId="ADAL" clId="{2859D897-5814-4B1D-A5FD-5A29B5CDFE74}" dt="2018-09-10T23:27:16.843" v="439" actId="20577"/>
          <ac:spMkLst>
            <pc:docMk/>
            <pc:sldMk cId="3386666421" sldId="695"/>
            <ac:spMk id="2" creationId="{00000000-0000-0000-0000-000000000000}"/>
          </ac:spMkLst>
        </pc:spChg>
        <pc:spChg chg="mod">
          <ac:chgData name="Naomi Oste" userId="90b5afca-8bab-4140-a932-d0f26e877fca" providerId="ADAL" clId="{2859D897-5814-4B1D-A5FD-5A29B5CDFE74}" dt="2018-09-10T23:27:34.067" v="441" actId="5793"/>
          <ac:spMkLst>
            <pc:docMk/>
            <pc:sldMk cId="3386666421" sldId="695"/>
            <ac:spMk id="7" creationId="{470FC231-20D8-4316-961B-19C3C479753A}"/>
          </ac:spMkLst>
        </pc:spChg>
      </pc:sldChg>
      <pc:sldChg chg="modSp add">
        <pc:chgData name="Naomi Oste" userId="90b5afca-8bab-4140-a932-d0f26e877fca" providerId="ADAL" clId="{2859D897-5814-4B1D-A5FD-5A29B5CDFE74}" dt="2018-09-11T02:28:44.138" v="6640" actId="20578"/>
        <pc:sldMkLst>
          <pc:docMk/>
          <pc:sldMk cId="253391059" sldId="696"/>
        </pc:sldMkLst>
        <pc:spChg chg="mod">
          <ac:chgData name="Naomi Oste" userId="90b5afca-8bab-4140-a932-d0f26e877fca" providerId="ADAL" clId="{2859D897-5814-4B1D-A5FD-5A29B5CDFE74}" dt="2018-09-10T23:27:58.530" v="453" actId="20577"/>
          <ac:spMkLst>
            <pc:docMk/>
            <pc:sldMk cId="253391059" sldId="696"/>
            <ac:spMk id="2" creationId="{00000000-0000-0000-0000-000000000000}"/>
          </ac:spMkLst>
        </pc:spChg>
        <pc:spChg chg="mod">
          <ac:chgData name="Naomi Oste" userId="90b5afca-8bab-4140-a932-d0f26e877fca" providerId="ADAL" clId="{2859D897-5814-4B1D-A5FD-5A29B5CDFE74}" dt="2018-09-11T02:28:44.138" v="6640" actId="20578"/>
          <ac:spMkLst>
            <pc:docMk/>
            <pc:sldMk cId="253391059" sldId="696"/>
            <ac:spMk id="7" creationId="{00978CBE-E738-4DF3-8404-4571748A6845}"/>
          </ac:spMkLst>
        </pc:spChg>
      </pc:sldChg>
      <pc:sldChg chg="modSp add ord">
        <pc:chgData name="Naomi Oste" userId="90b5afca-8bab-4140-a932-d0f26e877fca" providerId="ADAL" clId="{2859D897-5814-4B1D-A5FD-5A29B5CDFE74}" dt="2018-09-11T00:26:08.583" v="3315" actId="20577"/>
        <pc:sldMkLst>
          <pc:docMk/>
          <pc:sldMk cId="2644611651" sldId="697"/>
        </pc:sldMkLst>
        <pc:spChg chg="mod">
          <ac:chgData name="Naomi Oste" userId="90b5afca-8bab-4140-a932-d0f26e877fca" providerId="ADAL" clId="{2859D897-5814-4B1D-A5FD-5A29B5CDFE74}" dt="2018-09-11T00:26:08.583" v="3315" actId="20577"/>
          <ac:spMkLst>
            <pc:docMk/>
            <pc:sldMk cId="2644611651" sldId="697"/>
            <ac:spMk id="8" creationId="{BF44DAC4-12DA-42A5-A83B-699B7397F2B1}"/>
          </ac:spMkLst>
        </pc:spChg>
      </pc:sldChg>
      <pc:sldChg chg="modSp add">
        <pc:chgData name="Naomi Oste" userId="90b5afca-8bab-4140-a932-d0f26e877fca" providerId="ADAL" clId="{2859D897-5814-4B1D-A5FD-5A29B5CDFE74}" dt="2018-09-11T02:47:53.322" v="8307" actId="113"/>
        <pc:sldMkLst>
          <pc:docMk/>
          <pc:sldMk cId="1547042196" sldId="698"/>
        </pc:sldMkLst>
        <pc:spChg chg="mod">
          <ac:chgData name="Naomi Oste" userId="90b5afca-8bab-4140-a932-d0f26e877fca" providerId="ADAL" clId="{2859D897-5814-4B1D-A5FD-5A29B5CDFE74}" dt="2018-09-11T02:47:53.322" v="8307" actId="113"/>
          <ac:spMkLst>
            <pc:docMk/>
            <pc:sldMk cId="1547042196" sldId="698"/>
            <ac:spMk id="7" creationId="{00978CBE-E738-4DF3-8404-4571748A6845}"/>
          </ac:spMkLst>
        </pc:spChg>
      </pc:sldChg>
      <pc:sldChg chg="modSp add del">
        <pc:chgData name="Naomi Oste" userId="90b5afca-8bab-4140-a932-d0f26e877fca" providerId="ADAL" clId="{2859D897-5814-4B1D-A5FD-5A29B5CDFE74}" dt="2018-09-11T00:45:17.747" v="4159" actId="2696"/>
        <pc:sldMkLst>
          <pc:docMk/>
          <pc:sldMk cId="3378166693" sldId="698"/>
        </pc:sldMkLst>
        <pc:spChg chg="mod">
          <ac:chgData name="Naomi Oste" userId="90b5afca-8bab-4140-a932-d0f26e877fca" providerId="ADAL" clId="{2859D897-5814-4B1D-A5FD-5A29B5CDFE74}" dt="2018-09-11T00:44:35.781" v="4158" actId="20577"/>
          <ac:spMkLst>
            <pc:docMk/>
            <pc:sldMk cId="3378166693" sldId="698"/>
            <ac:spMk id="8" creationId="{BF44DAC4-12DA-42A5-A83B-699B7397F2B1}"/>
          </ac:spMkLst>
        </pc:spChg>
      </pc:sldChg>
      <pc:sldChg chg="modSp add">
        <pc:chgData name="Naomi Oste" userId="90b5afca-8bab-4140-a932-d0f26e877fca" providerId="ADAL" clId="{2859D897-5814-4B1D-A5FD-5A29B5CDFE74}" dt="2018-09-11T02:44:33.776" v="8144" actId="20577"/>
        <pc:sldMkLst>
          <pc:docMk/>
          <pc:sldMk cId="2254732010" sldId="699"/>
        </pc:sldMkLst>
        <pc:spChg chg="mod">
          <ac:chgData name="Naomi Oste" userId="90b5afca-8bab-4140-a932-d0f26e877fca" providerId="ADAL" clId="{2859D897-5814-4B1D-A5FD-5A29B5CDFE74}" dt="2018-09-11T02:44:33.776" v="8144" actId="20577"/>
          <ac:spMkLst>
            <pc:docMk/>
            <pc:sldMk cId="2254732010" sldId="699"/>
            <ac:spMk id="7" creationId="{00978CBE-E738-4DF3-8404-4571748A6845}"/>
          </ac:spMkLst>
        </pc:spChg>
      </pc:sldChg>
      <pc:sldChg chg="modSp add ord">
        <pc:chgData name="Naomi Oste" userId="90b5afca-8bab-4140-a932-d0f26e877fca" providerId="ADAL" clId="{2859D897-5814-4B1D-A5FD-5A29B5CDFE74}" dt="2018-09-11T05:39:16.871" v="8308" actId="20577"/>
        <pc:sldMkLst>
          <pc:docMk/>
          <pc:sldMk cId="3636047938" sldId="700"/>
        </pc:sldMkLst>
        <pc:spChg chg="mod">
          <ac:chgData name="Naomi Oste" userId="90b5afca-8bab-4140-a932-d0f26e877fca" providerId="ADAL" clId="{2859D897-5814-4B1D-A5FD-5A29B5CDFE74}" dt="2018-09-11T00:56:36.669" v="4683" actId="20577"/>
          <ac:spMkLst>
            <pc:docMk/>
            <pc:sldMk cId="3636047938" sldId="700"/>
            <ac:spMk id="2" creationId="{00000000-0000-0000-0000-000000000000}"/>
          </ac:spMkLst>
        </pc:spChg>
        <pc:spChg chg="mod">
          <ac:chgData name="Naomi Oste" userId="90b5afca-8bab-4140-a932-d0f26e877fca" providerId="ADAL" clId="{2859D897-5814-4B1D-A5FD-5A29B5CDFE74}" dt="2018-09-11T05:39:16.871" v="8308" actId="20577"/>
          <ac:spMkLst>
            <pc:docMk/>
            <pc:sldMk cId="3636047938" sldId="700"/>
            <ac:spMk id="8" creationId="{BF44DAC4-12DA-42A5-A83B-699B7397F2B1}"/>
          </ac:spMkLst>
        </pc:spChg>
      </pc:sldChg>
      <pc:sldChg chg="addSp delSp modSp add del">
        <pc:chgData name="Naomi Oste" userId="90b5afca-8bab-4140-a932-d0f26e877fca" providerId="ADAL" clId="{2859D897-5814-4B1D-A5FD-5A29B5CDFE74}" dt="2018-09-11T01:34:47.846" v="5852" actId="2696"/>
        <pc:sldMkLst>
          <pc:docMk/>
          <pc:sldMk cId="4057259209" sldId="701"/>
        </pc:sldMkLst>
        <pc:spChg chg="add del mod">
          <ac:chgData name="Naomi Oste" userId="90b5afca-8bab-4140-a932-d0f26e877fca" providerId="ADAL" clId="{2859D897-5814-4B1D-A5FD-5A29B5CDFE74}" dt="2018-09-11T01:16:21.448" v="5508" actId="2696"/>
          <ac:spMkLst>
            <pc:docMk/>
            <pc:sldMk cId="4057259209" sldId="701"/>
            <ac:spMk id="5" creationId="{215C1423-E457-40B7-A617-81A2673FA7AA}"/>
          </ac:spMkLst>
        </pc:spChg>
        <pc:spChg chg="del">
          <ac:chgData name="Naomi Oste" userId="90b5afca-8bab-4140-a932-d0f26e877fca" providerId="ADAL" clId="{2859D897-5814-4B1D-A5FD-5A29B5CDFE74}" dt="2018-09-11T01:16:12.524" v="5507" actId="478"/>
          <ac:spMkLst>
            <pc:docMk/>
            <pc:sldMk cId="4057259209" sldId="701"/>
            <ac:spMk id="7" creationId="{00978CBE-E738-4DF3-8404-4571748A6845}"/>
          </ac:spMkLst>
        </pc:spChg>
        <pc:spChg chg="add del mod">
          <ac:chgData name="Naomi Oste" userId="90b5afca-8bab-4140-a932-d0f26e877fca" providerId="ADAL" clId="{2859D897-5814-4B1D-A5FD-5A29B5CDFE74}" dt="2018-09-11T01:19:12.784" v="5535" actId="478"/>
          <ac:spMkLst>
            <pc:docMk/>
            <pc:sldMk cId="4057259209" sldId="701"/>
            <ac:spMk id="10" creationId="{B2CC17CE-5E7D-44E9-8EC3-7CEB0197BB35}"/>
          </ac:spMkLst>
        </pc:spChg>
        <pc:spChg chg="add del">
          <ac:chgData name="Naomi Oste" userId="90b5afca-8bab-4140-a932-d0f26e877fca" providerId="ADAL" clId="{2859D897-5814-4B1D-A5FD-5A29B5CDFE74}" dt="2018-09-11T01:17:09.038" v="5515" actId="2696"/>
          <ac:spMkLst>
            <pc:docMk/>
            <pc:sldMk cId="4057259209" sldId="701"/>
            <ac:spMk id="13" creationId="{E6889831-BC46-48F2-BC8B-C35E36F2E6E7}"/>
          </ac:spMkLst>
        </pc:spChg>
        <pc:spChg chg="add del">
          <ac:chgData name="Naomi Oste" userId="90b5afca-8bab-4140-a932-d0f26e877fca" providerId="ADAL" clId="{2859D897-5814-4B1D-A5FD-5A29B5CDFE74}" dt="2018-09-11T01:17:09.038" v="5515" actId="2696"/>
          <ac:spMkLst>
            <pc:docMk/>
            <pc:sldMk cId="4057259209" sldId="701"/>
            <ac:spMk id="14" creationId="{85979AAF-DC17-439A-B757-3FBDA13350EF}"/>
          </ac:spMkLst>
        </pc:spChg>
        <pc:spChg chg="add del">
          <ac:chgData name="Naomi Oste" userId="90b5afca-8bab-4140-a932-d0f26e877fca" providerId="ADAL" clId="{2859D897-5814-4B1D-A5FD-5A29B5CDFE74}" dt="2018-09-11T01:17:09.038" v="5515" actId="2696"/>
          <ac:spMkLst>
            <pc:docMk/>
            <pc:sldMk cId="4057259209" sldId="701"/>
            <ac:spMk id="16" creationId="{73BF883B-8636-48FE-9749-8C7497954323}"/>
          </ac:spMkLst>
        </pc:spChg>
        <pc:spChg chg="add del">
          <ac:chgData name="Naomi Oste" userId="90b5afca-8bab-4140-a932-d0f26e877fca" providerId="ADAL" clId="{2859D897-5814-4B1D-A5FD-5A29B5CDFE74}" dt="2018-09-11T01:17:09.038" v="5515" actId="2696"/>
          <ac:spMkLst>
            <pc:docMk/>
            <pc:sldMk cId="4057259209" sldId="701"/>
            <ac:spMk id="17" creationId="{F230B5BF-02D6-44BA-8D5F-C9D6C91BAB3E}"/>
          </ac:spMkLst>
        </pc:spChg>
        <pc:spChg chg="add del">
          <ac:chgData name="Naomi Oste" userId="90b5afca-8bab-4140-a932-d0f26e877fca" providerId="ADAL" clId="{2859D897-5814-4B1D-A5FD-5A29B5CDFE74}" dt="2018-09-11T01:17:09.038" v="5515" actId="2696"/>
          <ac:spMkLst>
            <pc:docMk/>
            <pc:sldMk cId="4057259209" sldId="701"/>
            <ac:spMk id="18" creationId="{F83E3504-7236-4ACC-B53C-E5F7377CDEEA}"/>
          </ac:spMkLst>
        </pc:spChg>
        <pc:spChg chg="add del">
          <ac:chgData name="Naomi Oste" userId="90b5afca-8bab-4140-a932-d0f26e877fca" providerId="ADAL" clId="{2859D897-5814-4B1D-A5FD-5A29B5CDFE74}" dt="2018-09-11T01:17:09.038" v="5515" actId="2696"/>
          <ac:spMkLst>
            <pc:docMk/>
            <pc:sldMk cId="4057259209" sldId="701"/>
            <ac:spMk id="19" creationId="{B91AF84C-32E4-47E0-ADFB-2BE1628D9C10}"/>
          </ac:spMkLst>
        </pc:spChg>
        <pc:spChg chg="add del">
          <ac:chgData name="Naomi Oste" userId="90b5afca-8bab-4140-a932-d0f26e877fca" providerId="ADAL" clId="{2859D897-5814-4B1D-A5FD-5A29B5CDFE74}" dt="2018-09-11T01:17:09.038" v="5515" actId="2696"/>
          <ac:spMkLst>
            <pc:docMk/>
            <pc:sldMk cId="4057259209" sldId="701"/>
            <ac:spMk id="25" creationId="{100CC054-2416-4577-A58F-E711E9CD5901}"/>
          </ac:spMkLst>
        </pc:spChg>
        <pc:spChg chg="add del">
          <ac:chgData name="Naomi Oste" userId="90b5afca-8bab-4140-a932-d0f26e877fca" providerId="ADAL" clId="{2859D897-5814-4B1D-A5FD-5A29B5CDFE74}" dt="2018-09-11T01:17:09.038" v="5515" actId="2696"/>
          <ac:spMkLst>
            <pc:docMk/>
            <pc:sldMk cId="4057259209" sldId="701"/>
            <ac:spMk id="30" creationId="{4AF18133-FECA-4B00-BFDC-23260BB867C0}"/>
          </ac:spMkLst>
        </pc:spChg>
        <pc:spChg chg="add del">
          <ac:chgData name="Naomi Oste" userId="90b5afca-8bab-4140-a932-d0f26e877fca" providerId="ADAL" clId="{2859D897-5814-4B1D-A5FD-5A29B5CDFE74}" dt="2018-09-11T01:17:09.038" v="5515" actId="2696"/>
          <ac:spMkLst>
            <pc:docMk/>
            <pc:sldMk cId="4057259209" sldId="701"/>
            <ac:spMk id="31" creationId="{04A7EF23-427E-4387-91CE-76D230A40430}"/>
          </ac:spMkLst>
        </pc:spChg>
        <pc:spChg chg="add del mod">
          <ac:chgData name="Naomi Oste" userId="90b5afca-8bab-4140-a932-d0f26e877fca" providerId="ADAL" clId="{2859D897-5814-4B1D-A5FD-5A29B5CDFE74}" dt="2018-09-11T01:25:57.912" v="5729" actId="20577"/>
          <ac:spMkLst>
            <pc:docMk/>
            <pc:sldMk cId="4057259209" sldId="701"/>
            <ac:spMk id="32" creationId="{ECE7203E-7F21-4A09-B5C0-DBAB928512B0}"/>
          </ac:spMkLst>
        </pc:spChg>
        <pc:picChg chg="add del mod">
          <ac:chgData name="Naomi Oste" userId="90b5afca-8bab-4140-a932-d0f26e877fca" providerId="ADAL" clId="{2859D897-5814-4B1D-A5FD-5A29B5CDFE74}" dt="2018-09-11T01:16:24.162" v="5509" actId="478"/>
          <ac:picMkLst>
            <pc:docMk/>
            <pc:sldMk cId="4057259209" sldId="701"/>
            <ac:picMk id="8" creationId="{58190DDD-25CB-4516-84C4-E92C74869C03}"/>
          </ac:picMkLst>
        </pc:picChg>
        <pc:picChg chg="add del">
          <ac:chgData name="Naomi Oste" userId="90b5afca-8bab-4140-a932-d0f26e877fca" providerId="ADAL" clId="{2859D897-5814-4B1D-A5FD-5A29B5CDFE74}" dt="2018-09-11T01:17:09.038" v="5515" actId="2696"/>
          <ac:picMkLst>
            <pc:docMk/>
            <pc:sldMk cId="4057259209" sldId="701"/>
            <ac:picMk id="11" creationId="{D9E5BD92-81AA-4933-B3AB-C1BB0B4C2A0B}"/>
          </ac:picMkLst>
        </pc:picChg>
        <pc:picChg chg="add del">
          <ac:chgData name="Naomi Oste" userId="90b5afca-8bab-4140-a932-d0f26e877fca" providerId="ADAL" clId="{2859D897-5814-4B1D-A5FD-5A29B5CDFE74}" dt="2018-09-11T01:17:09.038" v="5515" actId="2696"/>
          <ac:picMkLst>
            <pc:docMk/>
            <pc:sldMk cId="4057259209" sldId="701"/>
            <ac:picMk id="12" creationId="{94BA2611-EF20-4BC8-849C-0EA94CE0815B}"/>
          </ac:picMkLst>
        </pc:picChg>
        <pc:picChg chg="add del">
          <ac:chgData name="Naomi Oste" userId="90b5afca-8bab-4140-a932-d0f26e877fca" providerId="ADAL" clId="{2859D897-5814-4B1D-A5FD-5A29B5CDFE74}" dt="2018-09-11T01:17:09.038" v="5515" actId="2696"/>
          <ac:picMkLst>
            <pc:docMk/>
            <pc:sldMk cId="4057259209" sldId="701"/>
            <ac:picMk id="15" creationId="{85EC1181-9F51-4101-9FDC-5D873CE37FF1}"/>
          </ac:picMkLst>
        </pc:picChg>
        <pc:picChg chg="add del">
          <ac:chgData name="Naomi Oste" userId="90b5afca-8bab-4140-a932-d0f26e877fca" providerId="ADAL" clId="{2859D897-5814-4B1D-A5FD-5A29B5CDFE74}" dt="2018-09-11T01:17:09.038" v="5515" actId="2696"/>
          <ac:picMkLst>
            <pc:docMk/>
            <pc:sldMk cId="4057259209" sldId="701"/>
            <ac:picMk id="20" creationId="{E9834E52-072C-4378-88F9-82F4E9975024}"/>
          </ac:picMkLst>
        </pc:picChg>
        <pc:picChg chg="add del">
          <ac:chgData name="Naomi Oste" userId="90b5afca-8bab-4140-a932-d0f26e877fca" providerId="ADAL" clId="{2859D897-5814-4B1D-A5FD-5A29B5CDFE74}" dt="2018-09-11T01:17:09.038" v="5515" actId="2696"/>
          <ac:picMkLst>
            <pc:docMk/>
            <pc:sldMk cId="4057259209" sldId="701"/>
            <ac:picMk id="21" creationId="{6C04DC3B-168B-431A-8165-7B2C6C872FD1}"/>
          </ac:picMkLst>
        </pc:picChg>
        <pc:picChg chg="add del">
          <ac:chgData name="Naomi Oste" userId="90b5afca-8bab-4140-a932-d0f26e877fca" providerId="ADAL" clId="{2859D897-5814-4B1D-A5FD-5A29B5CDFE74}" dt="2018-09-11T01:17:09.038" v="5515" actId="2696"/>
          <ac:picMkLst>
            <pc:docMk/>
            <pc:sldMk cId="4057259209" sldId="701"/>
            <ac:picMk id="22" creationId="{52A81924-C584-4DF5-B369-3C79B448E1F8}"/>
          </ac:picMkLst>
        </pc:picChg>
        <pc:picChg chg="add del mod">
          <ac:chgData name="Naomi Oste" userId="90b5afca-8bab-4140-a932-d0f26e877fca" providerId="ADAL" clId="{2859D897-5814-4B1D-A5FD-5A29B5CDFE74}" dt="2018-09-11T01:17:09.038" v="5515" actId="2696"/>
          <ac:picMkLst>
            <pc:docMk/>
            <pc:sldMk cId="4057259209" sldId="701"/>
            <ac:picMk id="23" creationId="{1ABC401E-C2B6-4544-920B-5428652BA1E2}"/>
          </ac:picMkLst>
        </pc:picChg>
        <pc:picChg chg="add del">
          <ac:chgData name="Naomi Oste" userId="90b5afca-8bab-4140-a932-d0f26e877fca" providerId="ADAL" clId="{2859D897-5814-4B1D-A5FD-5A29B5CDFE74}" dt="2018-09-11T01:17:09.038" v="5515" actId="2696"/>
          <ac:picMkLst>
            <pc:docMk/>
            <pc:sldMk cId="4057259209" sldId="701"/>
            <ac:picMk id="24" creationId="{3097A6FA-E15D-4C73-8B32-14798ABD7C3A}"/>
          </ac:picMkLst>
        </pc:picChg>
        <pc:picChg chg="add del">
          <ac:chgData name="Naomi Oste" userId="90b5afca-8bab-4140-a932-d0f26e877fca" providerId="ADAL" clId="{2859D897-5814-4B1D-A5FD-5A29B5CDFE74}" dt="2018-09-11T01:17:09.038" v="5515" actId="2696"/>
          <ac:picMkLst>
            <pc:docMk/>
            <pc:sldMk cId="4057259209" sldId="701"/>
            <ac:picMk id="26" creationId="{35A302CE-E09B-447F-A91B-344DD8845F75}"/>
          </ac:picMkLst>
        </pc:picChg>
        <pc:picChg chg="add del">
          <ac:chgData name="Naomi Oste" userId="90b5afca-8bab-4140-a932-d0f26e877fca" providerId="ADAL" clId="{2859D897-5814-4B1D-A5FD-5A29B5CDFE74}" dt="2018-09-11T01:17:09.038" v="5515" actId="2696"/>
          <ac:picMkLst>
            <pc:docMk/>
            <pc:sldMk cId="4057259209" sldId="701"/>
            <ac:picMk id="27" creationId="{FD8DE756-420F-4CCC-9088-3D9004A78589}"/>
          </ac:picMkLst>
        </pc:picChg>
        <pc:picChg chg="add del">
          <ac:chgData name="Naomi Oste" userId="90b5afca-8bab-4140-a932-d0f26e877fca" providerId="ADAL" clId="{2859D897-5814-4B1D-A5FD-5A29B5CDFE74}" dt="2018-09-11T01:17:09.038" v="5515" actId="2696"/>
          <ac:picMkLst>
            <pc:docMk/>
            <pc:sldMk cId="4057259209" sldId="701"/>
            <ac:picMk id="28" creationId="{383F0F76-E7AD-4F79-8F56-086B63468DE6}"/>
          </ac:picMkLst>
        </pc:picChg>
        <pc:picChg chg="add del">
          <ac:chgData name="Naomi Oste" userId="90b5afca-8bab-4140-a932-d0f26e877fca" providerId="ADAL" clId="{2859D897-5814-4B1D-A5FD-5A29B5CDFE74}" dt="2018-09-11T01:17:09.038" v="5515" actId="2696"/>
          <ac:picMkLst>
            <pc:docMk/>
            <pc:sldMk cId="4057259209" sldId="701"/>
            <ac:picMk id="29" creationId="{C7BF3F42-362E-4E09-9011-9AE3F86CC7EB}"/>
          </ac:picMkLst>
        </pc:picChg>
      </pc:sldChg>
      <pc:sldChg chg="addSp delSp modSp add">
        <pc:chgData name="Naomi Oste" userId="90b5afca-8bab-4140-a932-d0f26e877fca" providerId="ADAL" clId="{2859D897-5814-4B1D-A5FD-5A29B5CDFE74}" dt="2018-09-11T01:41:44.661" v="5925" actId="1035"/>
        <pc:sldMkLst>
          <pc:docMk/>
          <pc:sldMk cId="624437413" sldId="702"/>
        </pc:sldMkLst>
        <pc:spChg chg="mod">
          <ac:chgData name="Naomi Oste" userId="90b5afca-8bab-4140-a932-d0f26e877fca" providerId="ADAL" clId="{2859D897-5814-4B1D-A5FD-5A29B5CDFE74}" dt="2018-09-11T01:40:58.822" v="5909" actId="20577"/>
          <ac:spMkLst>
            <pc:docMk/>
            <pc:sldMk cId="624437413" sldId="702"/>
            <ac:spMk id="32" creationId="{ECE7203E-7F21-4A09-B5C0-DBAB928512B0}"/>
          </ac:spMkLst>
        </pc:spChg>
        <pc:picChg chg="add del mod">
          <ac:chgData name="Naomi Oste" userId="90b5afca-8bab-4140-a932-d0f26e877fca" providerId="ADAL" clId="{2859D897-5814-4B1D-A5FD-5A29B5CDFE74}" dt="2018-09-11T01:40:52.934" v="5908" actId="478"/>
          <ac:picMkLst>
            <pc:docMk/>
            <pc:sldMk cId="624437413" sldId="702"/>
            <ac:picMk id="3" creationId="{8C1C7392-37BB-41E3-A455-05AE59009B5C}"/>
          </ac:picMkLst>
        </pc:picChg>
        <pc:picChg chg="add mod">
          <ac:chgData name="Naomi Oste" userId="90b5afca-8bab-4140-a932-d0f26e877fca" providerId="ADAL" clId="{2859D897-5814-4B1D-A5FD-5A29B5CDFE74}" dt="2018-09-11T01:41:44.661" v="5925" actId="1035"/>
          <ac:picMkLst>
            <pc:docMk/>
            <pc:sldMk cId="624437413" sldId="702"/>
            <ac:picMk id="5" creationId="{F215EA91-B49D-4624-B153-044E3E7BE9CF}"/>
          </ac:picMkLst>
        </pc:picChg>
      </pc:sldChg>
      <pc:sldChg chg="add del">
        <pc:chgData name="Naomi Oste" userId="90b5afca-8bab-4140-a932-d0f26e877fca" providerId="ADAL" clId="{2859D897-5814-4B1D-A5FD-5A29B5CDFE74}" dt="2018-09-11T01:24:47.694" v="5716" actId="20577"/>
        <pc:sldMkLst>
          <pc:docMk/>
          <pc:sldMk cId="2075103478" sldId="703"/>
        </pc:sldMkLst>
      </pc:sldChg>
      <pc:sldChg chg="add del">
        <pc:chgData name="Naomi Oste" userId="90b5afca-8bab-4140-a932-d0f26e877fca" providerId="ADAL" clId="{2859D897-5814-4B1D-A5FD-5A29B5CDFE74}" dt="2018-09-11T01:37:28.787" v="5858" actId="2696"/>
        <pc:sldMkLst>
          <pc:docMk/>
          <pc:sldMk cId="3334252950" sldId="703"/>
        </pc:sldMkLst>
      </pc:sldChg>
      <pc:sldChg chg="addSp delSp modSp add">
        <pc:chgData name="Naomi Oste" userId="90b5afca-8bab-4140-a932-d0f26e877fca" providerId="ADAL" clId="{2859D897-5814-4B1D-A5FD-5A29B5CDFE74}" dt="2018-09-11T01:43:04.480" v="5974" actId="692"/>
        <pc:sldMkLst>
          <pc:docMk/>
          <pc:sldMk cId="3883476912" sldId="703"/>
        </pc:sldMkLst>
        <pc:spChg chg="mod">
          <ac:chgData name="Naomi Oste" userId="90b5afca-8bab-4140-a932-d0f26e877fca" providerId="ADAL" clId="{2859D897-5814-4B1D-A5FD-5A29B5CDFE74}" dt="2018-09-11T01:39:23.462" v="5904" actId="20577"/>
          <ac:spMkLst>
            <pc:docMk/>
            <pc:sldMk cId="3883476912" sldId="703"/>
            <ac:spMk id="32" creationId="{ECE7203E-7F21-4A09-B5C0-DBAB928512B0}"/>
          </ac:spMkLst>
        </pc:spChg>
        <pc:picChg chg="del">
          <ac:chgData name="Naomi Oste" userId="90b5afca-8bab-4140-a932-d0f26e877fca" providerId="ADAL" clId="{2859D897-5814-4B1D-A5FD-5A29B5CDFE74}" dt="2018-09-11T01:38:59.841" v="5902" actId="478"/>
          <ac:picMkLst>
            <pc:docMk/>
            <pc:sldMk cId="3883476912" sldId="703"/>
            <ac:picMk id="3" creationId="{8C1C7392-37BB-41E3-A455-05AE59009B5C}"/>
          </ac:picMkLst>
        </pc:picChg>
        <pc:picChg chg="add mod">
          <ac:chgData name="Naomi Oste" userId="90b5afca-8bab-4140-a932-d0f26e877fca" providerId="ADAL" clId="{2859D897-5814-4B1D-A5FD-5A29B5CDFE74}" dt="2018-09-11T01:43:04.480" v="5974" actId="692"/>
          <ac:picMkLst>
            <pc:docMk/>
            <pc:sldMk cId="3883476912" sldId="703"/>
            <ac:picMk id="5" creationId="{DF1FFB03-F465-44A6-AB53-6AC0F2726BF4}"/>
          </ac:picMkLst>
        </pc:picChg>
      </pc:sldChg>
      <pc:sldChg chg="add del">
        <pc:chgData name="Naomi Oste" userId="90b5afca-8bab-4140-a932-d0f26e877fca" providerId="ADAL" clId="{2859D897-5814-4B1D-A5FD-5A29B5CDFE74}" dt="2018-09-11T01:48:43.039" v="5979" actId="2696"/>
        <pc:sldMkLst>
          <pc:docMk/>
          <pc:sldMk cId="16811763" sldId="704"/>
        </pc:sldMkLst>
      </pc:sldChg>
      <pc:sldChg chg="modSp add">
        <pc:chgData name="Naomi Oste" userId="90b5afca-8bab-4140-a932-d0f26e877fca" providerId="ADAL" clId="{2859D897-5814-4B1D-A5FD-5A29B5CDFE74}" dt="2018-09-11T02:45:53.577" v="8193" actId="14100"/>
        <pc:sldMkLst>
          <pc:docMk/>
          <pc:sldMk cId="2536602284" sldId="704"/>
        </pc:sldMkLst>
        <pc:spChg chg="mod">
          <ac:chgData name="Naomi Oste" userId="90b5afca-8bab-4140-a932-d0f26e877fca" providerId="ADAL" clId="{2859D897-5814-4B1D-A5FD-5A29B5CDFE74}" dt="2018-09-11T02:45:53.577" v="8193" actId="14100"/>
          <ac:spMkLst>
            <pc:docMk/>
            <pc:sldMk cId="2536602284" sldId="704"/>
            <ac:spMk id="7" creationId="{00978CBE-E738-4DF3-8404-4571748A6845}"/>
          </ac:spMkLst>
        </pc:spChg>
      </pc:sldChg>
    </pc:docChg>
  </pc:docChgLst>
  <pc:docChgLst>
    <pc:chgData name="Oste Naomi" userId="S::naomi.oste@kb.vlaanderen.be::90b5afca-8bab-4140-a932-d0f26e877fca" providerId="AD" clId="Web-{9534FE2B-A31A-F242-60D4-375557E4C3DE}"/>
    <pc:docChg chg="modSld">
      <pc:chgData name="Oste Naomi" userId="S::naomi.oste@kb.vlaanderen.be::90b5afca-8bab-4140-a932-d0f26e877fca" providerId="AD" clId="Web-{9534FE2B-A31A-F242-60D4-375557E4C3DE}" dt="2018-09-11T09:47:51.301" v="537" actId="20577"/>
      <pc:docMkLst>
        <pc:docMk/>
      </pc:docMkLst>
      <pc:sldChg chg="modNotes">
        <pc:chgData name="Oste Naomi" userId="S::naomi.oste@kb.vlaanderen.be::90b5afca-8bab-4140-a932-d0f26e877fca" providerId="AD" clId="Web-{9534FE2B-A31A-F242-60D4-375557E4C3DE}" dt="2018-09-11T09:38:31.051" v="207" actId="20577"/>
        <pc:sldMkLst>
          <pc:docMk/>
          <pc:sldMk cId="1169287690" sldId="276"/>
        </pc:sldMkLst>
      </pc:sldChg>
      <pc:sldChg chg="modNotes">
        <pc:chgData name="Oste Naomi" userId="S::naomi.oste@kb.vlaanderen.be::90b5afca-8bab-4140-a932-d0f26e877fca" providerId="AD" clId="Web-{9534FE2B-A31A-F242-60D4-375557E4C3DE}" dt="2018-09-11T09:38:14.488" v="204" actId="20577"/>
        <pc:sldMkLst>
          <pc:docMk/>
          <pc:sldMk cId="310205390" sldId="279"/>
        </pc:sldMkLst>
      </pc:sldChg>
      <pc:sldChg chg="modSp">
        <pc:chgData name="Oste Naomi" userId="S::naomi.oste@kb.vlaanderen.be::90b5afca-8bab-4140-a932-d0f26e877fca" providerId="AD" clId="Web-{9534FE2B-A31A-F242-60D4-375557E4C3DE}" dt="2018-09-11T07:08:09.979" v="10" actId="20577"/>
        <pc:sldMkLst>
          <pc:docMk/>
          <pc:sldMk cId="1735455902" sldId="586"/>
        </pc:sldMkLst>
        <pc:spChg chg="mod">
          <ac:chgData name="Oste Naomi" userId="S::naomi.oste@kb.vlaanderen.be::90b5afca-8bab-4140-a932-d0f26e877fca" providerId="AD" clId="Web-{9534FE2B-A31A-F242-60D4-375557E4C3DE}" dt="2018-09-11T07:08:09.979" v="10" actId="20577"/>
          <ac:spMkLst>
            <pc:docMk/>
            <pc:sldMk cId="1735455902" sldId="586"/>
            <ac:spMk id="7" creationId="{00978CBE-E738-4DF3-8404-4571748A6845}"/>
          </ac:spMkLst>
        </pc:spChg>
      </pc:sldChg>
      <pc:sldChg chg="mod modShow">
        <pc:chgData name="Oste Naomi" userId="S::naomi.oste@kb.vlaanderen.be::90b5afca-8bab-4140-a932-d0f26e877fca" providerId="AD" clId="Web-{9534FE2B-A31A-F242-60D4-375557E4C3DE}" dt="2018-09-11T09:35:54.832" v="199" actId="20577"/>
        <pc:sldMkLst>
          <pc:docMk/>
          <pc:sldMk cId="3071747301" sldId="672"/>
        </pc:sldMkLst>
      </pc:sldChg>
      <pc:sldChg chg="mod modShow">
        <pc:chgData name="Oste Naomi" userId="S::naomi.oste@kb.vlaanderen.be::90b5afca-8bab-4140-a932-d0f26e877fca" providerId="AD" clId="Web-{9534FE2B-A31A-F242-60D4-375557E4C3DE}" dt="2018-09-11T09:35:56.707" v="200" actId="20577"/>
        <pc:sldMkLst>
          <pc:docMk/>
          <pc:sldMk cId="1068371313" sldId="673"/>
        </pc:sldMkLst>
      </pc:sldChg>
      <pc:sldChg chg="mod modShow">
        <pc:chgData name="Oste Naomi" userId="S::naomi.oste@kb.vlaanderen.be::90b5afca-8bab-4140-a932-d0f26e877fca" providerId="AD" clId="Web-{9534FE2B-A31A-F242-60D4-375557E4C3DE}" dt="2018-09-11T09:35:58.707" v="201" actId="20577"/>
        <pc:sldMkLst>
          <pc:docMk/>
          <pc:sldMk cId="1715833571" sldId="674"/>
        </pc:sldMkLst>
      </pc:sldChg>
      <pc:sldChg chg="addSp delSp modSp">
        <pc:chgData name="Oste Naomi" userId="S::naomi.oste@kb.vlaanderen.be::90b5afca-8bab-4140-a932-d0f26e877fca" providerId="AD" clId="Web-{9534FE2B-A31A-F242-60D4-375557E4C3DE}" dt="2018-09-11T09:44:38.660" v="436" actId="20577"/>
        <pc:sldMkLst>
          <pc:docMk/>
          <pc:sldMk cId="4275053201" sldId="675"/>
        </pc:sldMkLst>
        <pc:spChg chg="add mod">
          <ac:chgData name="Oste Naomi" userId="S::naomi.oste@kb.vlaanderen.be::90b5afca-8bab-4140-a932-d0f26e877fca" providerId="AD" clId="Web-{9534FE2B-A31A-F242-60D4-375557E4C3DE}" dt="2018-09-11T09:44:38.660" v="436" actId="20577"/>
          <ac:spMkLst>
            <pc:docMk/>
            <pc:sldMk cId="4275053201" sldId="675"/>
            <ac:spMk id="3" creationId="{8903AFC2-3561-4DF2-BA80-9D255A6567E1}"/>
          </ac:spMkLst>
        </pc:spChg>
        <pc:spChg chg="del mod">
          <ac:chgData name="Oste Naomi" userId="S::naomi.oste@kb.vlaanderen.be::90b5afca-8bab-4140-a932-d0f26e877fca" providerId="AD" clId="Web-{9534FE2B-A31A-F242-60D4-375557E4C3DE}" dt="2018-09-11T09:43:38.035" v="316" actId="20577"/>
          <ac:spMkLst>
            <pc:docMk/>
            <pc:sldMk cId="4275053201" sldId="675"/>
            <ac:spMk id="41" creationId="{DD0059A5-3989-4A4A-9AE1-EE6A556B9215}"/>
          </ac:spMkLst>
        </pc:spChg>
      </pc:sldChg>
      <pc:sldChg chg="addSp delSp modSp">
        <pc:chgData name="Oste Naomi" userId="S::naomi.oste@kb.vlaanderen.be::90b5afca-8bab-4140-a932-d0f26e877fca" providerId="AD" clId="Web-{9534FE2B-A31A-F242-60D4-375557E4C3DE}" dt="2018-09-11T09:46:20.457" v="449" actId="20577"/>
        <pc:sldMkLst>
          <pc:docMk/>
          <pc:sldMk cId="2731188983" sldId="676"/>
        </pc:sldMkLst>
        <pc:spChg chg="add mod">
          <ac:chgData name="Oste Naomi" userId="S::naomi.oste@kb.vlaanderen.be::90b5afca-8bab-4140-a932-d0f26e877fca" providerId="AD" clId="Web-{9534FE2B-A31A-F242-60D4-375557E4C3DE}" dt="2018-09-11T09:46:20.457" v="449" actId="20577"/>
          <ac:spMkLst>
            <pc:docMk/>
            <pc:sldMk cId="2731188983" sldId="676"/>
            <ac:spMk id="3" creationId="{57F83A03-FDF1-4F2B-A2F9-FCE99249A567}"/>
          </ac:spMkLst>
        </pc:spChg>
        <pc:spChg chg="add del">
          <ac:chgData name="Oste Naomi" userId="S::naomi.oste@kb.vlaanderen.be::90b5afca-8bab-4140-a932-d0f26e877fca" providerId="AD" clId="Web-{9534FE2B-A31A-F242-60D4-375557E4C3DE}" dt="2018-09-11T09:45:13.957" v="442" actId="20577"/>
          <ac:spMkLst>
            <pc:docMk/>
            <pc:sldMk cId="2731188983" sldId="676"/>
            <ac:spMk id="7" creationId="{D581E239-552D-4101-9DCD-17BB696AD000}"/>
          </ac:spMkLst>
        </pc:spChg>
        <pc:spChg chg="add del">
          <ac:chgData name="Oste Naomi" userId="S::naomi.oste@kb.vlaanderen.be::90b5afca-8bab-4140-a932-d0f26e877fca" providerId="AD" clId="Web-{9534FE2B-A31A-F242-60D4-375557E4C3DE}" dt="2018-09-11T09:46:08.489" v="444" actId="20577"/>
          <ac:spMkLst>
            <pc:docMk/>
            <pc:sldMk cId="2731188983" sldId="676"/>
            <ac:spMk id="9" creationId="{ABF60E2E-FABD-4ECB-AE99-9AD08932706B}"/>
          </ac:spMkLst>
        </pc:spChg>
        <pc:spChg chg="del">
          <ac:chgData name="Oste Naomi" userId="S::naomi.oste@kb.vlaanderen.be::90b5afca-8bab-4140-a932-d0f26e877fca" providerId="AD" clId="Web-{9534FE2B-A31A-F242-60D4-375557E4C3DE}" dt="2018-09-11T09:44:57.035" v="440" actId="20577"/>
          <ac:spMkLst>
            <pc:docMk/>
            <pc:sldMk cId="2731188983" sldId="676"/>
            <ac:spMk id="41" creationId="{DD0059A5-3989-4A4A-9AE1-EE6A556B9215}"/>
          </ac:spMkLst>
        </pc:spChg>
      </pc:sldChg>
      <pc:sldChg chg="addSp delSp modSp">
        <pc:chgData name="Oste Naomi" userId="S::naomi.oste@kb.vlaanderen.be::90b5afca-8bab-4140-a932-d0f26e877fca" providerId="AD" clId="Web-{9534FE2B-A31A-F242-60D4-375557E4C3DE}" dt="2018-09-11T09:46:37.942" v="477" actId="20577"/>
        <pc:sldMkLst>
          <pc:docMk/>
          <pc:sldMk cId="3953697431" sldId="677"/>
        </pc:sldMkLst>
        <pc:spChg chg="add mod">
          <ac:chgData name="Oste Naomi" userId="S::naomi.oste@kb.vlaanderen.be::90b5afca-8bab-4140-a932-d0f26e877fca" providerId="AD" clId="Web-{9534FE2B-A31A-F242-60D4-375557E4C3DE}" dt="2018-09-11T09:46:37.942" v="477" actId="20577"/>
          <ac:spMkLst>
            <pc:docMk/>
            <pc:sldMk cId="3953697431" sldId="677"/>
            <ac:spMk id="3" creationId="{DDB58FA2-A0DC-4F32-91C7-66060A0AA72D}"/>
          </ac:spMkLst>
        </pc:spChg>
        <pc:spChg chg="del">
          <ac:chgData name="Oste Naomi" userId="S::naomi.oste@kb.vlaanderen.be::90b5afca-8bab-4140-a932-d0f26e877fca" providerId="AD" clId="Web-{9534FE2B-A31A-F242-60D4-375557E4C3DE}" dt="2018-09-11T09:46:27.879" v="452" actId="20577"/>
          <ac:spMkLst>
            <pc:docMk/>
            <pc:sldMk cId="3953697431" sldId="677"/>
            <ac:spMk id="41" creationId="{DD0059A5-3989-4A4A-9AE1-EE6A556B9215}"/>
          </ac:spMkLst>
        </pc:spChg>
      </pc:sldChg>
      <pc:sldChg chg="addSp delSp modSp">
        <pc:chgData name="Oste Naomi" userId="S::naomi.oste@kb.vlaanderen.be::90b5afca-8bab-4140-a932-d0f26e877fca" providerId="AD" clId="Web-{9534FE2B-A31A-F242-60D4-375557E4C3DE}" dt="2018-09-11T09:47:06.535" v="513" actId="20577"/>
        <pc:sldMkLst>
          <pc:docMk/>
          <pc:sldMk cId="171118489" sldId="679"/>
        </pc:sldMkLst>
        <pc:spChg chg="add mod">
          <ac:chgData name="Oste Naomi" userId="S::naomi.oste@kb.vlaanderen.be::90b5afca-8bab-4140-a932-d0f26e877fca" providerId="AD" clId="Web-{9534FE2B-A31A-F242-60D4-375557E4C3DE}" dt="2018-09-11T09:47:06.535" v="513" actId="20577"/>
          <ac:spMkLst>
            <pc:docMk/>
            <pc:sldMk cId="171118489" sldId="679"/>
            <ac:spMk id="3" creationId="{A2B0D251-1FB0-4484-94C8-553A2B8DD6C6}"/>
          </ac:spMkLst>
        </pc:spChg>
        <pc:spChg chg="del">
          <ac:chgData name="Oste Naomi" userId="S::naomi.oste@kb.vlaanderen.be::90b5afca-8bab-4140-a932-d0f26e877fca" providerId="AD" clId="Web-{9534FE2B-A31A-F242-60D4-375557E4C3DE}" dt="2018-09-11T09:46:47.676" v="480" actId="20577"/>
          <ac:spMkLst>
            <pc:docMk/>
            <pc:sldMk cId="171118489" sldId="679"/>
            <ac:spMk id="41" creationId="{DD0059A5-3989-4A4A-9AE1-EE6A556B9215}"/>
          </ac:spMkLst>
        </pc:spChg>
      </pc:sldChg>
      <pc:sldChg chg="addSp delSp modSp">
        <pc:chgData name="Oste Naomi" userId="S::naomi.oste@kb.vlaanderen.be::90b5afca-8bab-4140-a932-d0f26e877fca" providerId="AD" clId="Web-{9534FE2B-A31A-F242-60D4-375557E4C3DE}" dt="2018-09-11T09:47:28.598" v="517" actId="20577"/>
        <pc:sldMkLst>
          <pc:docMk/>
          <pc:sldMk cId="3350882396" sldId="680"/>
        </pc:sldMkLst>
        <pc:spChg chg="add mod">
          <ac:chgData name="Oste Naomi" userId="S::naomi.oste@kb.vlaanderen.be::90b5afca-8bab-4140-a932-d0f26e877fca" providerId="AD" clId="Web-{9534FE2B-A31A-F242-60D4-375557E4C3DE}" dt="2018-09-11T09:47:28.598" v="517" actId="20577"/>
          <ac:spMkLst>
            <pc:docMk/>
            <pc:sldMk cId="3350882396" sldId="680"/>
            <ac:spMk id="3" creationId="{2EB8D56E-3EE8-4FE3-9F3F-886819BC36D1}"/>
          </ac:spMkLst>
        </pc:spChg>
        <pc:spChg chg="del">
          <ac:chgData name="Oste Naomi" userId="S::naomi.oste@kb.vlaanderen.be::90b5afca-8bab-4140-a932-d0f26e877fca" providerId="AD" clId="Web-{9534FE2B-A31A-F242-60D4-375557E4C3DE}" dt="2018-09-11T09:47:16.317" v="516" actId="20577"/>
          <ac:spMkLst>
            <pc:docMk/>
            <pc:sldMk cId="3350882396" sldId="680"/>
            <ac:spMk id="41" creationId="{DD0059A5-3989-4A4A-9AE1-EE6A556B9215}"/>
          </ac:spMkLst>
        </pc:spChg>
      </pc:sldChg>
      <pc:sldChg chg="addSp delSp modSp">
        <pc:chgData name="Oste Naomi" userId="S::naomi.oste@kb.vlaanderen.be::90b5afca-8bab-4140-a932-d0f26e877fca" providerId="AD" clId="Web-{9534FE2B-A31A-F242-60D4-375557E4C3DE}" dt="2018-09-11T09:47:47.989" v="535" actId="20577"/>
        <pc:sldMkLst>
          <pc:docMk/>
          <pc:sldMk cId="1615694315" sldId="681"/>
        </pc:sldMkLst>
        <pc:spChg chg="add mod">
          <ac:chgData name="Oste Naomi" userId="S::naomi.oste@kb.vlaanderen.be::90b5afca-8bab-4140-a932-d0f26e877fca" providerId="AD" clId="Web-{9534FE2B-A31A-F242-60D4-375557E4C3DE}" dt="2018-09-11T09:47:47.989" v="535" actId="20577"/>
          <ac:spMkLst>
            <pc:docMk/>
            <pc:sldMk cId="1615694315" sldId="681"/>
            <ac:spMk id="3" creationId="{38E24879-41DD-43A8-9A3E-2B6392495D10}"/>
          </ac:spMkLst>
        </pc:spChg>
        <pc:spChg chg="mod">
          <ac:chgData name="Oste Naomi" userId="S::naomi.oste@kb.vlaanderen.be::90b5afca-8bab-4140-a932-d0f26e877fca" providerId="AD" clId="Web-{9534FE2B-A31A-F242-60D4-375557E4C3DE}" dt="2018-09-11T09:35:20.051" v="190" actId="20577"/>
          <ac:spMkLst>
            <pc:docMk/>
            <pc:sldMk cId="1615694315" sldId="681"/>
            <ac:spMk id="33" creationId="{AFC7070C-E8F5-CD40-9F4C-90C4F3C9AFCB}"/>
          </ac:spMkLst>
        </pc:spChg>
        <pc:spChg chg="del">
          <ac:chgData name="Oste Naomi" userId="S::naomi.oste@kb.vlaanderen.be::90b5afca-8bab-4140-a932-d0f26e877fca" providerId="AD" clId="Web-{9534FE2B-A31A-F242-60D4-375557E4C3DE}" dt="2018-09-11T09:47:36.551" v="520" actId="20577"/>
          <ac:spMkLst>
            <pc:docMk/>
            <pc:sldMk cId="1615694315" sldId="681"/>
            <ac:spMk id="41" creationId="{DD0059A5-3989-4A4A-9AE1-EE6A556B9215}"/>
          </ac:spMkLst>
        </pc:spChg>
      </pc:sldChg>
      <pc:sldChg chg="mod modShow">
        <pc:chgData name="Oste Naomi" userId="S::naomi.oste@kb.vlaanderen.be::90b5afca-8bab-4140-a932-d0f26e877fca" providerId="AD" clId="Web-{9534FE2B-A31A-F242-60D4-375557E4C3DE}" dt="2018-09-11T09:35:31.582" v="193" actId="20577"/>
        <pc:sldMkLst>
          <pc:docMk/>
          <pc:sldMk cId="4036419966" sldId="682"/>
        </pc:sldMkLst>
      </pc:sldChg>
      <pc:sldChg chg="mod modShow">
        <pc:chgData name="Oste Naomi" userId="S::naomi.oste@kb.vlaanderen.be::90b5afca-8bab-4140-a932-d0f26e877fca" providerId="AD" clId="Web-{9534FE2B-A31A-F242-60D4-375557E4C3DE}" dt="2018-09-11T09:35:34.957" v="194" actId="20577"/>
        <pc:sldMkLst>
          <pc:docMk/>
          <pc:sldMk cId="2262749660" sldId="683"/>
        </pc:sldMkLst>
      </pc:sldChg>
      <pc:sldChg chg="mod modShow">
        <pc:chgData name="Oste Naomi" userId="S::naomi.oste@kb.vlaanderen.be::90b5afca-8bab-4140-a932-d0f26e877fca" providerId="AD" clId="Web-{9534FE2B-A31A-F242-60D4-375557E4C3DE}" dt="2018-09-11T09:35:36.754" v="195" actId="20577"/>
        <pc:sldMkLst>
          <pc:docMk/>
          <pc:sldMk cId="2131971035" sldId="684"/>
        </pc:sldMkLst>
      </pc:sldChg>
      <pc:sldChg chg="mod modShow">
        <pc:chgData name="Oste Naomi" userId="S::naomi.oste@kb.vlaanderen.be::90b5afca-8bab-4140-a932-d0f26e877fca" providerId="AD" clId="Web-{9534FE2B-A31A-F242-60D4-375557E4C3DE}" dt="2018-09-11T09:35:39.504" v="196" actId="20577"/>
        <pc:sldMkLst>
          <pc:docMk/>
          <pc:sldMk cId="9899985" sldId="685"/>
        </pc:sldMkLst>
      </pc:sldChg>
      <pc:sldChg chg="mod modShow">
        <pc:chgData name="Oste Naomi" userId="S::naomi.oste@kb.vlaanderen.be::90b5afca-8bab-4140-a932-d0f26e877fca" providerId="AD" clId="Web-{9534FE2B-A31A-F242-60D4-375557E4C3DE}" dt="2018-09-11T09:35:42.551" v="197" actId="20577"/>
        <pc:sldMkLst>
          <pc:docMk/>
          <pc:sldMk cId="4287651281" sldId="688"/>
        </pc:sldMkLst>
      </pc:sldChg>
      <pc:sldChg chg="mod modShow">
        <pc:chgData name="Oste Naomi" userId="S::naomi.oste@kb.vlaanderen.be::90b5afca-8bab-4140-a932-d0f26e877fca" providerId="AD" clId="Web-{9534FE2B-A31A-F242-60D4-375557E4C3DE}" dt="2018-09-11T09:35:45.301" v="198" actId="20577"/>
        <pc:sldMkLst>
          <pc:docMk/>
          <pc:sldMk cId="3314140065" sldId="689"/>
        </pc:sldMkLst>
      </pc:sldChg>
      <pc:sldChg chg="modSp modNotes">
        <pc:chgData name="Oste Naomi" userId="S::naomi.oste@kb.vlaanderen.be::90b5afca-8bab-4140-a932-d0f26e877fca" providerId="AD" clId="Web-{9534FE2B-A31A-F242-60D4-375557E4C3DE}" dt="2018-09-11T09:40:02.098" v="211" actId="20577"/>
        <pc:sldMkLst>
          <pc:docMk/>
          <pc:sldMk cId="2354622054" sldId="692"/>
        </pc:sldMkLst>
        <pc:spChg chg="mod">
          <ac:chgData name="Oste Naomi" userId="S::naomi.oste@kb.vlaanderen.be::90b5afca-8bab-4140-a932-d0f26e877fca" providerId="AD" clId="Web-{9534FE2B-A31A-F242-60D4-375557E4C3DE}" dt="2018-09-11T07:12:37.896" v="12" actId="20577"/>
          <ac:spMkLst>
            <pc:docMk/>
            <pc:sldMk cId="2354622054" sldId="692"/>
            <ac:spMk id="7" creationId="{00978CBE-E738-4DF3-8404-4571748A6845}"/>
          </ac:spMkLst>
        </pc:spChg>
        <pc:spChg chg="mod">
          <ac:chgData name="Oste Naomi" userId="S::naomi.oste@kb.vlaanderen.be::90b5afca-8bab-4140-a932-d0f26e877fca" providerId="AD" clId="Web-{9534FE2B-A31A-F242-60D4-375557E4C3DE}" dt="2018-09-11T07:12:50.115" v="17" actId="20577"/>
          <ac:spMkLst>
            <pc:docMk/>
            <pc:sldMk cId="2354622054" sldId="692"/>
            <ac:spMk id="8" creationId="{BF44DAC4-12DA-42A5-A83B-699B7397F2B1}"/>
          </ac:spMkLst>
        </pc:spChg>
      </pc:sldChg>
      <pc:sldChg chg="modSp mod modClrScheme chgLayout">
        <pc:chgData name="Oste Naomi" userId="S::naomi.oste@kb.vlaanderen.be::90b5afca-8bab-4140-a932-d0f26e877fca" providerId="AD" clId="Web-{9534FE2B-A31A-F242-60D4-375557E4C3DE}" dt="2018-09-11T09:40:44.598" v="253" actId="20577"/>
        <pc:sldMkLst>
          <pc:docMk/>
          <pc:sldMk cId="1924316588" sldId="693"/>
        </pc:sldMkLst>
        <pc:spChg chg="mod ord">
          <ac:chgData name="Oste Naomi" userId="S::naomi.oste@kb.vlaanderen.be::90b5afca-8bab-4140-a932-d0f26e877fca" providerId="AD" clId="Web-{9534FE2B-A31A-F242-60D4-375557E4C3DE}" dt="2018-09-11T09:40:44.598" v="253" actId="20577"/>
          <ac:spMkLst>
            <pc:docMk/>
            <pc:sldMk cId="1924316588" sldId="693"/>
            <ac:spMk id="2" creationId="{00000000-0000-0000-0000-000000000000}"/>
          </ac:spMkLst>
        </pc:spChg>
        <pc:spChg chg="mod ord">
          <ac:chgData name="Oste Naomi" userId="S::naomi.oste@kb.vlaanderen.be::90b5afca-8bab-4140-a932-d0f26e877fca" providerId="AD" clId="Web-{9534FE2B-A31A-F242-60D4-375557E4C3DE}" dt="2018-09-11T07:14:50.120" v="20" actId="20577"/>
          <ac:spMkLst>
            <pc:docMk/>
            <pc:sldMk cId="1924316588" sldId="693"/>
            <ac:spMk id="4" creationId="{00000000-0000-0000-0000-000000000000}"/>
          </ac:spMkLst>
        </pc:spChg>
        <pc:spChg chg="mod ord">
          <ac:chgData name="Oste Naomi" userId="S::naomi.oste@kb.vlaanderen.be::90b5afca-8bab-4140-a932-d0f26e877fca" providerId="AD" clId="Web-{9534FE2B-A31A-F242-60D4-375557E4C3DE}" dt="2018-09-11T07:14:50.120" v="20" actId="20577"/>
          <ac:spMkLst>
            <pc:docMk/>
            <pc:sldMk cId="1924316588" sldId="693"/>
            <ac:spMk id="6" creationId="{00000000-0000-0000-0000-000000000000}"/>
          </ac:spMkLst>
        </pc:spChg>
        <pc:spChg chg="mod ord">
          <ac:chgData name="Oste Naomi" userId="S::naomi.oste@kb.vlaanderen.be::90b5afca-8bab-4140-a932-d0f26e877fca" providerId="AD" clId="Web-{9534FE2B-A31A-F242-60D4-375557E4C3DE}" dt="2018-09-11T07:14:50.120" v="20" actId="20577"/>
          <ac:spMkLst>
            <pc:docMk/>
            <pc:sldMk cId="1924316588" sldId="693"/>
            <ac:spMk id="7" creationId="{00978CBE-E738-4DF3-8404-4571748A6845}"/>
          </ac:spMkLst>
        </pc:spChg>
      </pc:sldChg>
      <pc:sldChg chg="addSp delSp modSp">
        <pc:chgData name="Oste Naomi" userId="S::naomi.oste@kb.vlaanderen.be::90b5afca-8bab-4140-a932-d0f26e877fca" providerId="AD" clId="Web-{9534FE2B-A31A-F242-60D4-375557E4C3DE}" dt="2018-09-11T07:29:34" v="142" actId="20577"/>
        <pc:sldMkLst>
          <pc:docMk/>
          <pc:sldMk cId="4271851045" sldId="694"/>
        </pc:sldMkLst>
        <pc:spChg chg="mod">
          <ac:chgData name="Oste Naomi" userId="S::naomi.oste@kb.vlaanderen.be::90b5afca-8bab-4140-a932-d0f26e877fca" providerId="AD" clId="Web-{9534FE2B-A31A-F242-60D4-375557E4C3DE}" dt="2018-09-11T07:24:03.877" v="110" actId="20577"/>
          <ac:spMkLst>
            <pc:docMk/>
            <pc:sldMk cId="4271851045" sldId="694"/>
            <ac:spMk id="7" creationId="{470FC231-20D8-4316-961B-19C3C479753A}"/>
          </ac:spMkLst>
        </pc:spChg>
        <pc:spChg chg="add del mod">
          <ac:chgData name="Oste Naomi" userId="S::naomi.oste@kb.vlaanderen.be::90b5afca-8bab-4140-a932-d0f26e877fca" providerId="AD" clId="Web-{9534FE2B-A31A-F242-60D4-375557E4C3DE}" dt="2018-09-11T07:29:34" v="142" actId="20577"/>
          <ac:spMkLst>
            <pc:docMk/>
            <pc:sldMk cId="4271851045" sldId="694"/>
            <ac:spMk id="8" creationId="{E4F98E27-FA99-4DEB-BD65-F1CD05A73FAD}"/>
          </ac:spMkLst>
        </pc:spChg>
        <pc:spChg chg="add del mod">
          <ac:chgData name="Oste Naomi" userId="S::naomi.oste@kb.vlaanderen.be::90b5afca-8bab-4140-a932-d0f26e877fca" providerId="AD" clId="Web-{9534FE2B-A31A-F242-60D4-375557E4C3DE}" dt="2018-09-11T07:29:25.093" v="140" actId="20577"/>
          <ac:spMkLst>
            <pc:docMk/>
            <pc:sldMk cId="4271851045" sldId="694"/>
            <ac:spMk id="11" creationId="{9B3423D9-879D-4AAD-841F-080A83B39E0F}"/>
          </ac:spMkLst>
        </pc:spChg>
        <pc:spChg chg="add del mod">
          <ac:chgData name="Oste Naomi" userId="S::naomi.oste@kb.vlaanderen.be::90b5afca-8bab-4140-a932-d0f26e877fca" providerId="AD" clId="Web-{9534FE2B-A31A-F242-60D4-375557E4C3DE}" dt="2018-09-11T07:29:28.328" v="141" actId="20577"/>
          <ac:spMkLst>
            <pc:docMk/>
            <pc:sldMk cId="4271851045" sldId="694"/>
            <ac:spMk id="12" creationId="{3C57F690-F5BA-4132-8731-43072373A457}"/>
          </ac:spMkLst>
        </pc:spChg>
        <pc:picChg chg="add mod">
          <ac:chgData name="Oste Naomi" userId="S::naomi.oste@kb.vlaanderen.be::90b5afca-8bab-4140-a932-d0f26e877fca" providerId="AD" clId="Web-{9534FE2B-A31A-F242-60D4-375557E4C3DE}" dt="2018-09-11T07:24:35.488" v="115" actId="14100"/>
          <ac:picMkLst>
            <pc:docMk/>
            <pc:sldMk cId="4271851045" sldId="694"/>
            <ac:picMk id="3" creationId="{204B7CCE-828D-4338-907C-E0DFBE70A022}"/>
          </ac:picMkLst>
        </pc:picChg>
        <pc:picChg chg="add del mod">
          <ac:chgData name="Oste Naomi" userId="S::naomi.oste@kb.vlaanderen.be::90b5afca-8bab-4140-a932-d0f26e877fca" providerId="AD" clId="Web-{9534FE2B-A31A-F242-60D4-375557E4C3DE}" dt="2018-09-11T07:27:25.213" v="129" actId="20577"/>
          <ac:picMkLst>
            <pc:docMk/>
            <pc:sldMk cId="4271851045" sldId="694"/>
            <ac:picMk id="9" creationId="{B88C5219-307E-4892-A7E6-19E08E1A872A}"/>
          </ac:picMkLst>
        </pc:picChg>
      </pc:sldChg>
      <pc:sldChg chg="modSp">
        <pc:chgData name="Oste Naomi" userId="S::naomi.oste@kb.vlaanderen.be::90b5afca-8bab-4140-a932-d0f26e877fca" providerId="AD" clId="Web-{9534FE2B-A31A-F242-60D4-375557E4C3DE}" dt="2018-09-11T09:40:20.676" v="236" actId="20577"/>
        <pc:sldMkLst>
          <pc:docMk/>
          <pc:sldMk cId="2644611651" sldId="697"/>
        </pc:sldMkLst>
        <pc:spChg chg="mod">
          <ac:chgData name="Oste Naomi" userId="S::naomi.oste@kb.vlaanderen.be::90b5afca-8bab-4140-a932-d0f26e877fca" providerId="AD" clId="Web-{9534FE2B-A31A-F242-60D4-375557E4C3DE}" dt="2018-09-11T09:40:20.676" v="236" actId="20577"/>
          <ac:spMkLst>
            <pc:docMk/>
            <pc:sldMk cId="2644611651" sldId="697"/>
            <ac:spMk id="2" creationId="{00000000-0000-0000-0000-000000000000}"/>
          </ac:spMkLst>
        </pc:spChg>
      </pc:sldChg>
      <pc:sldChg chg="modSp">
        <pc:chgData name="Oste Naomi" userId="S::naomi.oste@kb.vlaanderen.be::90b5afca-8bab-4140-a932-d0f26e877fca" providerId="AD" clId="Web-{9534FE2B-A31A-F242-60D4-375557E4C3DE}" dt="2018-09-11T09:42:40.879" v="262" actId="20577"/>
        <pc:sldMkLst>
          <pc:docMk/>
          <pc:sldMk cId="1547042196" sldId="698"/>
        </pc:sldMkLst>
        <pc:spChg chg="mod">
          <ac:chgData name="Oste Naomi" userId="S::naomi.oste@kb.vlaanderen.be::90b5afca-8bab-4140-a932-d0f26e877fca" providerId="AD" clId="Web-{9534FE2B-A31A-F242-60D4-375557E4C3DE}" dt="2018-09-11T09:42:40.879" v="262" actId="20577"/>
          <ac:spMkLst>
            <pc:docMk/>
            <pc:sldMk cId="1547042196" sldId="698"/>
            <ac:spMk id="2" creationId="{00000000-0000-0000-0000-000000000000}"/>
          </ac:spMkLst>
        </pc:spChg>
        <pc:spChg chg="mod">
          <ac:chgData name="Oste Naomi" userId="S::naomi.oste@kb.vlaanderen.be::90b5afca-8bab-4140-a932-d0f26e877fca" providerId="AD" clId="Web-{9534FE2B-A31A-F242-60D4-375557E4C3DE}" dt="2018-09-11T07:16:21.514" v="41" actId="20577"/>
          <ac:spMkLst>
            <pc:docMk/>
            <pc:sldMk cId="1547042196" sldId="698"/>
            <ac:spMk id="7" creationId="{00978CBE-E738-4DF3-8404-4571748A6845}"/>
          </ac:spMkLst>
        </pc:spChg>
      </pc:sldChg>
      <pc:sldChg chg="modSp">
        <pc:chgData name="Oste Naomi" userId="S::naomi.oste@kb.vlaanderen.be::90b5afca-8bab-4140-a932-d0f26e877fca" providerId="AD" clId="Web-{9534FE2B-A31A-F242-60D4-375557E4C3DE}" dt="2018-09-11T07:20:40.744" v="95" actId="20577"/>
        <pc:sldMkLst>
          <pc:docMk/>
          <pc:sldMk cId="2254732010" sldId="699"/>
        </pc:sldMkLst>
        <pc:spChg chg="mod">
          <ac:chgData name="Oste Naomi" userId="S::naomi.oste@kb.vlaanderen.be::90b5afca-8bab-4140-a932-d0f26e877fca" providerId="AD" clId="Web-{9534FE2B-A31A-F242-60D4-375557E4C3DE}" dt="2018-09-11T07:20:40.744" v="95" actId="20577"/>
          <ac:spMkLst>
            <pc:docMk/>
            <pc:sldMk cId="2254732010" sldId="699"/>
            <ac:spMk id="7" creationId="{00978CBE-E738-4DF3-8404-4571748A6845}"/>
          </ac:spMkLst>
        </pc:spChg>
      </pc:sldChg>
      <pc:sldChg chg="modSp">
        <pc:chgData name="Oste Naomi" userId="S::naomi.oste@kb.vlaanderen.be::90b5afca-8bab-4140-a932-d0f26e877fca" providerId="AD" clId="Web-{9534FE2B-A31A-F242-60D4-375557E4C3DE}" dt="2018-09-11T09:43:03.364" v="277" actId="20577"/>
        <pc:sldMkLst>
          <pc:docMk/>
          <pc:sldMk cId="3636047938" sldId="700"/>
        </pc:sldMkLst>
        <pc:spChg chg="mod">
          <ac:chgData name="Oste Naomi" userId="S::naomi.oste@kb.vlaanderen.be::90b5afca-8bab-4140-a932-d0f26e877fca" providerId="AD" clId="Web-{9534FE2B-A31A-F242-60D4-375557E4C3DE}" dt="2018-09-11T09:43:03.364" v="277" actId="20577"/>
          <ac:spMkLst>
            <pc:docMk/>
            <pc:sldMk cId="3636047938" sldId="700"/>
            <ac:spMk id="2" creationId="{00000000-0000-0000-0000-000000000000}"/>
          </ac:spMkLst>
        </pc:spChg>
        <pc:spChg chg="mod">
          <ac:chgData name="Oste Naomi" userId="S::naomi.oste@kb.vlaanderen.be::90b5afca-8bab-4140-a932-d0f26e877fca" providerId="AD" clId="Web-{9534FE2B-A31A-F242-60D4-375557E4C3DE}" dt="2018-09-11T07:30:14.251" v="151" actId="20577"/>
          <ac:spMkLst>
            <pc:docMk/>
            <pc:sldMk cId="3636047938" sldId="700"/>
            <ac:spMk id="8" creationId="{BF44DAC4-12DA-42A5-A83B-699B7397F2B1}"/>
          </ac:spMkLst>
        </pc:spChg>
      </pc:sldChg>
      <pc:sldChg chg="modSp">
        <pc:chgData name="Oste Naomi" userId="S::naomi.oste@kb.vlaanderen.be::90b5afca-8bab-4140-a932-d0f26e877fca" providerId="AD" clId="Web-{9534FE2B-A31A-F242-60D4-375557E4C3DE}" dt="2018-09-11T09:42:15.864" v="256" actId="20577"/>
        <pc:sldMkLst>
          <pc:docMk/>
          <pc:sldMk cId="624437413" sldId="702"/>
        </pc:sldMkLst>
        <pc:spChg chg="mod">
          <ac:chgData name="Oste Naomi" userId="S::naomi.oste@kb.vlaanderen.be::90b5afca-8bab-4140-a932-d0f26e877fca" providerId="AD" clId="Web-{9534FE2B-A31A-F242-60D4-375557E4C3DE}" dt="2018-09-11T09:42:15.864" v="256" actId="20577"/>
          <ac:spMkLst>
            <pc:docMk/>
            <pc:sldMk cId="624437413" sldId="702"/>
            <ac:spMk id="2" creationId="{00000000-0000-0000-0000-000000000000}"/>
          </ac:spMkLst>
        </pc:spChg>
      </pc:sldChg>
      <pc:sldChg chg="modSp">
        <pc:chgData name="Oste Naomi" userId="S::naomi.oste@kb.vlaanderen.be::90b5afca-8bab-4140-a932-d0f26e877fca" providerId="AD" clId="Web-{9534FE2B-A31A-F242-60D4-375557E4C3DE}" dt="2018-09-11T09:42:22.770" v="259" actId="20577"/>
        <pc:sldMkLst>
          <pc:docMk/>
          <pc:sldMk cId="3883476912" sldId="703"/>
        </pc:sldMkLst>
        <pc:spChg chg="mod">
          <ac:chgData name="Oste Naomi" userId="S::naomi.oste@kb.vlaanderen.be::90b5afca-8bab-4140-a932-d0f26e877fca" providerId="AD" clId="Web-{9534FE2B-A31A-F242-60D4-375557E4C3DE}" dt="2018-09-11T09:42:22.770" v="259" actId="20577"/>
          <ac:spMkLst>
            <pc:docMk/>
            <pc:sldMk cId="3883476912" sldId="703"/>
            <ac:spMk id="2" creationId="{00000000-0000-0000-0000-000000000000}"/>
          </ac:spMkLst>
        </pc:spChg>
      </pc:sldChg>
      <pc:sldChg chg="modSp">
        <pc:chgData name="Oste Naomi" userId="S::naomi.oste@kb.vlaanderen.be::90b5afca-8bab-4140-a932-d0f26e877fca" providerId="AD" clId="Web-{9534FE2B-A31A-F242-60D4-375557E4C3DE}" dt="2018-09-11T08:40:01.381" v="161" actId="20577"/>
        <pc:sldMkLst>
          <pc:docMk/>
          <pc:sldMk cId="2536602284" sldId="704"/>
        </pc:sldMkLst>
        <pc:spChg chg="mod">
          <ac:chgData name="Oste Naomi" userId="S::naomi.oste@kb.vlaanderen.be::90b5afca-8bab-4140-a932-d0f26e877fca" providerId="AD" clId="Web-{9534FE2B-A31A-F242-60D4-375557E4C3DE}" dt="2018-09-11T08:40:01.381" v="161" actId="20577"/>
          <ac:spMkLst>
            <pc:docMk/>
            <pc:sldMk cId="2536602284" sldId="704"/>
            <ac:spMk id="7" creationId="{00978CBE-E738-4DF3-8404-4571748A6845}"/>
          </ac:spMkLst>
        </pc:spChg>
      </pc:sldChg>
    </pc:docChg>
  </pc:docChgLst>
  <pc:docChgLst>
    <pc:chgData name="Oste Naomi" userId="S::naomi.oste@kb.vlaanderen.be::90b5afca-8bab-4140-a932-d0f26e877fca" providerId="AD" clId="Web-{F1E13200-5E38-2823-9FC2-82E83E79DF7B}"/>
    <pc:docChg chg="modSld">
      <pc:chgData name="Oste Naomi" userId="S::naomi.oste@kb.vlaanderen.be::90b5afca-8bab-4140-a932-d0f26e877fca" providerId="AD" clId="Web-{F1E13200-5E38-2823-9FC2-82E83E79DF7B}" dt="2018-09-10T21:33:38.471" v="43" actId="20577"/>
      <pc:docMkLst>
        <pc:docMk/>
      </pc:docMkLst>
      <pc:sldChg chg="modSp modNotes">
        <pc:chgData name="Oste Naomi" userId="S::naomi.oste@kb.vlaanderen.be::90b5afca-8bab-4140-a932-d0f26e877fca" providerId="AD" clId="Web-{F1E13200-5E38-2823-9FC2-82E83E79DF7B}" dt="2018-09-10T21:31:55.281" v="17" actId="20577"/>
        <pc:sldMkLst>
          <pc:docMk/>
          <pc:sldMk cId="1668269331" sldId="644"/>
        </pc:sldMkLst>
        <pc:spChg chg="mod">
          <ac:chgData name="Oste Naomi" userId="S::naomi.oste@kb.vlaanderen.be::90b5afca-8bab-4140-a932-d0f26e877fca" providerId="AD" clId="Web-{F1E13200-5E38-2823-9FC2-82E83E79DF7B}" dt="2018-09-10T21:31:55.281" v="17" actId="20577"/>
          <ac:spMkLst>
            <pc:docMk/>
            <pc:sldMk cId="1668269331" sldId="644"/>
            <ac:spMk id="8" creationId="{00000000-0000-0000-0000-000000000000}"/>
          </ac:spMkLst>
        </pc:spChg>
      </pc:sldChg>
      <pc:sldChg chg="modSp">
        <pc:chgData name="Oste Naomi" userId="S::naomi.oste@kb.vlaanderen.be::90b5afca-8bab-4140-a932-d0f26e877fca" providerId="AD" clId="Web-{F1E13200-5E38-2823-9FC2-82E83E79DF7B}" dt="2018-09-10T21:33:38.471" v="42" actId="20577"/>
        <pc:sldMkLst>
          <pc:docMk/>
          <pc:sldMk cId="4113554795" sldId="690"/>
        </pc:sldMkLst>
        <pc:spChg chg="mod">
          <ac:chgData name="Oste Naomi" userId="S::naomi.oste@kb.vlaanderen.be::90b5afca-8bab-4140-a932-d0f26e877fca" providerId="AD" clId="Web-{F1E13200-5E38-2823-9FC2-82E83E79DF7B}" dt="2018-09-10T21:33:38.471" v="42" actId="20577"/>
          <ac:spMkLst>
            <pc:docMk/>
            <pc:sldMk cId="4113554795" sldId="690"/>
            <ac:spMk id="7" creationId="{00978CBE-E738-4DF3-8404-4571748A6845}"/>
          </ac:spMkLst>
        </pc:spChg>
      </pc:sldChg>
    </pc:docChg>
  </pc:docChgLst>
  <pc:docChgLst>
    <pc:chgData name="Wouter De Ryck" userId="b5c88e1e-f90b-43db-a260-a11b3bb4cf1f" providerId="ADAL" clId="{A3478422-1D24-0E48-AFA3-41936B8D4689}"/>
    <pc:docChg chg="undo custSel addSld delSld modSld sldOrd">
      <pc:chgData name="Wouter De Ryck" userId="b5c88e1e-f90b-43db-a260-a11b3bb4cf1f" providerId="ADAL" clId="{A3478422-1D24-0E48-AFA3-41936B8D4689}" dt="2018-09-10T14:14:41.581" v="735" actId="207"/>
      <pc:docMkLst>
        <pc:docMk/>
      </pc:docMkLst>
      <pc:sldChg chg="modSp">
        <pc:chgData name="Wouter De Ryck" userId="b5c88e1e-f90b-43db-a260-a11b3bb4cf1f" providerId="ADAL" clId="{A3478422-1D24-0E48-AFA3-41936B8D4689}" dt="2018-09-10T14:14:41.581" v="735" actId="207"/>
        <pc:sldMkLst>
          <pc:docMk/>
          <pc:sldMk cId="3819366091" sldId="659"/>
        </pc:sldMkLst>
        <pc:spChg chg="mod">
          <ac:chgData name="Wouter De Ryck" userId="b5c88e1e-f90b-43db-a260-a11b3bb4cf1f" providerId="ADAL" clId="{A3478422-1D24-0E48-AFA3-41936B8D4689}" dt="2018-09-10T14:14:41.581" v="735" actId="207"/>
          <ac:spMkLst>
            <pc:docMk/>
            <pc:sldMk cId="3819366091" sldId="659"/>
            <ac:spMk id="12" creationId="{37140336-3964-B549-B726-F994C435EB95}"/>
          </ac:spMkLst>
        </pc:spChg>
      </pc:sldChg>
      <pc:sldChg chg="addSp delSp modSp add">
        <pc:chgData name="Wouter De Ryck" userId="b5c88e1e-f90b-43db-a260-a11b3bb4cf1f" providerId="ADAL" clId="{A3478422-1D24-0E48-AFA3-41936B8D4689}" dt="2018-09-07T10:31:49.238" v="155" actId="166"/>
        <pc:sldMkLst>
          <pc:docMk/>
          <pc:sldMk cId="3071747301" sldId="672"/>
        </pc:sldMkLst>
        <pc:spChg chg="del">
          <ac:chgData name="Wouter De Ryck" userId="b5c88e1e-f90b-43db-a260-a11b3bb4cf1f" providerId="ADAL" clId="{A3478422-1D24-0E48-AFA3-41936B8D4689}" dt="2018-09-07T10:24:47.411" v="3" actId="478"/>
          <ac:spMkLst>
            <pc:docMk/>
            <pc:sldMk cId="3071747301" sldId="672"/>
            <ac:spMk id="2" creationId="{D1FB8B16-7404-E44D-880F-FA0F5DC513E5}"/>
          </ac:spMkLst>
        </pc:spChg>
        <pc:spChg chg="del">
          <ac:chgData name="Wouter De Ryck" userId="b5c88e1e-f90b-43db-a260-a11b3bb4cf1f" providerId="ADAL" clId="{A3478422-1D24-0E48-AFA3-41936B8D4689}" dt="2018-09-07T10:24:49.369" v="4" actId="478"/>
          <ac:spMkLst>
            <pc:docMk/>
            <pc:sldMk cId="3071747301" sldId="672"/>
            <ac:spMk id="3" creationId="{0EB750DB-4735-7A46-9039-A79A10F42793}"/>
          </ac:spMkLst>
        </pc:spChg>
        <pc:spChg chg="add mod topLvl">
          <ac:chgData name="Wouter De Ryck" userId="b5c88e1e-f90b-43db-a260-a11b3bb4cf1f" providerId="ADAL" clId="{A3478422-1D24-0E48-AFA3-41936B8D4689}" dt="2018-09-07T10:30:57.980" v="144" actId="14100"/>
          <ac:spMkLst>
            <pc:docMk/>
            <pc:sldMk cId="3071747301" sldId="672"/>
            <ac:spMk id="6" creationId="{F5DD61F1-5645-C743-86CA-8C31D1A2F5BC}"/>
          </ac:spMkLst>
        </pc:spChg>
        <pc:spChg chg="add del mod">
          <ac:chgData name="Wouter De Ryck" userId="b5c88e1e-f90b-43db-a260-a11b3bb4cf1f" providerId="ADAL" clId="{A3478422-1D24-0E48-AFA3-41936B8D4689}" dt="2018-09-07T10:25:26.651" v="16" actId="166"/>
          <ac:spMkLst>
            <pc:docMk/>
            <pc:sldMk cId="3071747301" sldId="672"/>
            <ac:spMk id="7" creationId="{C0037BEE-AC99-4349-A7FA-AE2AB8922CE0}"/>
          </ac:spMkLst>
        </pc:spChg>
        <pc:spChg chg="add mod topLvl">
          <ac:chgData name="Wouter De Ryck" userId="b5c88e1e-f90b-43db-a260-a11b3bb4cf1f" providerId="ADAL" clId="{A3478422-1D24-0E48-AFA3-41936B8D4689}" dt="2018-09-07T10:30:53.659" v="142" actId="1076"/>
          <ac:spMkLst>
            <pc:docMk/>
            <pc:sldMk cId="3071747301" sldId="672"/>
            <ac:spMk id="8" creationId="{CADF6C16-C50C-6A4D-B0E9-D720C17D3807}"/>
          </ac:spMkLst>
        </pc:spChg>
        <pc:spChg chg="add mod">
          <ac:chgData name="Wouter De Ryck" userId="b5c88e1e-f90b-43db-a260-a11b3bb4cf1f" providerId="ADAL" clId="{A3478422-1D24-0E48-AFA3-41936B8D4689}" dt="2018-09-07T10:31:49.238" v="155" actId="166"/>
          <ac:spMkLst>
            <pc:docMk/>
            <pc:sldMk cId="3071747301" sldId="672"/>
            <ac:spMk id="12" creationId="{949F2398-BE1A-AF44-BDF1-D161499F0FF5}"/>
          </ac:spMkLst>
        </pc:spChg>
        <pc:spChg chg="add mod">
          <ac:chgData name="Wouter De Ryck" userId="b5c88e1e-f90b-43db-a260-a11b3bb4cf1f" providerId="ADAL" clId="{A3478422-1D24-0E48-AFA3-41936B8D4689}" dt="2018-09-07T10:28:36.876" v="112" actId="1076"/>
          <ac:spMkLst>
            <pc:docMk/>
            <pc:sldMk cId="3071747301" sldId="672"/>
            <ac:spMk id="13" creationId="{3744AD4E-ED96-9544-9D1E-1442CAEB223A}"/>
          </ac:spMkLst>
        </pc:spChg>
        <pc:spChg chg="add mod">
          <ac:chgData name="Wouter De Ryck" userId="b5c88e1e-f90b-43db-a260-a11b3bb4cf1f" providerId="ADAL" clId="{A3478422-1D24-0E48-AFA3-41936B8D4689}" dt="2018-09-07T10:28:29.003" v="111" actId="20577"/>
          <ac:spMkLst>
            <pc:docMk/>
            <pc:sldMk cId="3071747301" sldId="672"/>
            <ac:spMk id="14" creationId="{E76CA60B-DD0F-6649-957A-8A422872E4BE}"/>
          </ac:spMkLst>
        </pc:spChg>
        <pc:spChg chg="add mod">
          <ac:chgData name="Wouter De Ryck" userId="b5c88e1e-f90b-43db-a260-a11b3bb4cf1f" providerId="ADAL" clId="{A3478422-1D24-0E48-AFA3-41936B8D4689}" dt="2018-09-07T10:31:44.312" v="154" actId="14100"/>
          <ac:spMkLst>
            <pc:docMk/>
            <pc:sldMk cId="3071747301" sldId="672"/>
            <ac:spMk id="16" creationId="{F682C930-CE95-D249-B69C-1383B4696E5D}"/>
          </ac:spMkLst>
        </pc:spChg>
        <pc:grpChg chg="add del mod">
          <ac:chgData name="Wouter De Ryck" userId="b5c88e1e-f90b-43db-a260-a11b3bb4cf1f" providerId="ADAL" clId="{A3478422-1D24-0E48-AFA3-41936B8D4689}" dt="2018-09-07T10:30:37.891" v="138" actId="165"/>
          <ac:grpSpMkLst>
            <pc:docMk/>
            <pc:sldMk cId="3071747301" sldId="672"/>
            <ac:grpSpMk id="15" creationId="{55F764D0-7D7D-574D-843E-512694A43133}"/>
          </ac:grpSpMkLst>
        </pc:grpChg>
        <pc:picChg chg="add mod">
          <ac:chgData name="Wouter De Ryck" userId="b5c88e1e-f90b-43db-a260-a11b3bb4cf1f" providerId="ADAL" clId="{A3478422-1D24-0E48-AFA3-41936B8D4689}" dt="2018-09-07T10:28:36.876" v="112" actId="1076"/>
          <ac:picMkLst>
            <pc:docMk/>
            <pc:sldMk cId="3071747301" sldId="672"/>
            <ac:picMk id="9" creationId="{50578F4F-5570-354D-A83B-20372608263A}"/>
          </ac:picMkLst>
        </pc:picChg>
        <pc:picChg chg="add mod">
          <ac:chgData name="Wouter De Ryck" userId="b5c88e1e-f90b-43db-a260-a11b3bb4cf1f" providerId="ADAL" clId="{A3478422-1D24-0E48-AFA3-41936B8D4689}" dt="2018-09-07T10:31:37.242" v="152" actId="166"/>
          <ac:picMkLst>
            <pc:docMk/>
            <pc:sldMk cId="3071747301" sldId="672"/>
            <ac:picMk id="10" creationId="{FD44BBB9-0570-3149-8060-5F90A56B03CC}"/>
          </ac:picMkLst>
        </pc:picChg>
        <pc:picChg chg="add mod">
          <ac:chgData name="Wouter De Ryck" userId="b5c88e1e-f90b-43db-a260-a11b3bb4cf1f" providerId="ADAL" clId="{A3478422-1D24-0E48-AFA3-41936B8D4689}" dt="2018-09-07T10:27:42.776" v="46" actId="1076"/>
          <ac:picMkLst>
            <pc:docMk/>
            <pc:sldMk cId="3071747301" sldId="672"/>
            <ac:picMk id="11" creationId="{80189CBA-0458-A84E-A14B-E5B0600F526D}"/>
          </ac:picMkLst>
        </pc:picChg>
      </pc:sldChg>
      <pc:sldChg chg="addSp delSp modSp add modTransition modAnim">
        <pc:chgData name="Wouter De Ryck" userId="b5c88e1e-f90b-43db-a260-a11b3bb4cf1f" providerId="ADAL" clId="{A3478422-1D24-0E48-AFA3-41936B8D4689}" dt="2018-09-07T10:41:03.253" v="351" actId="1076"/>
        <pc:sldMkLst>
          <pc:docMk/>
          <pc:sldMk cId="1068371313" sldId="673"/>
        </pc:sldMkLst>
        <pc:spChg chg="add del mod">
          <ac:chgData name="Wouter De Ryck" userId="b5c88e1e-f90b-43db-a260-a11b3bb4cf1f" providerId="ADAL" clId="{A3478422-1D24-0E48-AFA3-41936B8D4689}" dt="2018-09-07T10:33:45.066" v="238" actId="478"/>
          <ac:spMkLst>
            <pc:docMk/>
            <pc:sldMk cId="1068371313" sldId="673"/>
            <ac:spMk id="2" creationId="{AB6D0387-591D-774C-8748-28A866F8C9BC}"/>
          </ac:spMkLst>
        </pc:spChg>
        <pc:spChg chg="add mod">
          <ac:chgData name="Wouter De Ryck" userId="b5c88e1e-f90b-43db-a260-a11b3bb4cf1f" providerId="ADAL" clId="{A3478422-1D24-0E48-AFA3-41936B8D4689}" dt="2018-09-07T10:35:22.927" v="257" actId="164"/>
          <ac:spMkLst>
            <pc:docMk/>
            <pc:sldMk cId="1068371313" sldId="673"/>
            <ac:spMk id="3" creationId="{947B9CF8-5809-0F4D-86F1-CB8E21765DEF}"/>
          </ac:spMkLst>
        </pc:spChg>
        <pc:spChg chg="mod">
          <ac:chgData name="Wouter De Ryck" userId="b5c88e1e-f90b-43db-a260-a11b3bb4cf1f" providerId="ADAL" clId="{A3478422-1D24-0E48-AFA3-41936B8D4689}" dt="2018-09-07T10:34:05.111" v="243" actId="3064"/>
          <ac:spMkLst>
            <pc:docMk/>
            <pc:sldMk cId="1068371313" sldId="673"/>
            <ac:spMk id="8" creationId="{CADF6C16-C50C-6A4D-B0E9-D720C17D3807}"/>
          </ac:spMkLst>
        </pc:spChg>
        <pc:spChg chg="mod">
          <ac:chgData name="Wouter De Ryck" userId="b5c88e1e-f90b-43db-a260-a11b3bb4cf1f" providerId="ADAL" clId="{A3478422-1D24-0E48-AFA3-41936B8D4689}" dt="2018-09-07T10:32:09.818" v="159" actId="166"/>
          <ac:spMkLst>
            <pc:docMk/>
            <pc:sldMk cId="1068371313" sldId="673"/>
            <ac:spMk id="12" creationId="{949F2398-BE1A-AF44-BDF1-D161499F0FF5}"/>
          </ac:spMkLst>
        </pc:spChg>
        <pc:spChg chg="add mod">
          <ac:chgData name="Wouter De Ryck" userId="b5c88e1e-f90b-43db-a260-a11b3bb4cf1f" providerId="ADAL" clId="{A3478422-1D24-0E48-AFA3-41936B8D4689}" dt="2018-09-07T10:32:11.350" v="160" actId="1076"/>
          <ac:spMkLst>
            <pc:docMk/>
            <pc:sldMk cId="1068371313" sldId="673"/>
            <ac:spMk id="15" creationId="{EA89274E-EC32-B14C-975E-3CCEDD2C23ED}"/>
          </ac:spMkLst>
        </pc:spChg>
        <pc:spChg chg="add mod">
          <ac:chgData name="Wouter De Ryck" userId="b5c88e1e-f90b-43db-a260-a11b3bb4cf1f" providerId="ADAL" clId="{A3478422-1D24-0E48-AFA3-41936B8D4689}" dt="2018-09-07T10:36:38.864" v="277" actId="164"/>
          <ac:spMkLst>
            <pc:docMk/>
            <pc:sldMk cId="1068371313" sldId="673"/>
            <ac:spMk id="20" creationId="{CEE04F51-948D-6F40-B8A7-C6C3418C0CA3}"/>
          </ac:spMkLst>
        </pc:spChg>
        <pc:spChg chg="add del mod">
          <ac:chgData name="Wouter De Ryck" userId="b5c88e1e-f90b-43db-a260-a11b3bb4cf1f" providerId="ADAL" clId="{A3478422-1D24-0E48-AFA3-41936B8D4689}" dt="2018-09-07T10:37:23.961" v="292" actId="1076"/>
          <ac:spMkLst>
            <pc:docMk/>
            <pc:sldMk cId="1068371313" sldId="673"/>
            <ac:spMk id="23" creationId="{AE695CAC-394E-9940-93E5-83584811F317}"/>
          </ac:spMkLst>
        </pc:spChg>
        <pc:spChg chg="add mod">
          <ac:chgData name="Wouter De Ryck" userId="b5c88e1e-f90b-43db-a260-a11b3bb4cf1f" providerId="ADAL" clId="{A3478422-1D24-0E48-AFA3-41936B8D4689}" dt="2018-09-07T10:37:48.012" v="294" actId="164"/>
          <ac:spMkLst>
            <pc:docMk/>
            <pc:sldMk cId="1068371313" sldId="673"/>
            <ac:spMk id="25" creationId="{2C088CE0-1118-D04F-A471-661D6F68EE97}"/>
          </ac:spMkLst>
        </pc:spChg>
        <pc:spChg chg="mod topLvl">
          <ac:chgData name="Wouter De Ryck" userId="b5c88e1e-f90b-43db-a260-a11b3bb4cf1f" providerId="ADAL" clId="{A3478422-1D24-0E48-AFA3-41936B8D4689}" dt="2018-09-07T10:38:51.819" v="317" actId="164"/>
          <ac:spMkLst>
            <pc:docMk/>
            <pc:sldMk cId="1068371313" sldId="673"/>
            <ac:spMk id="29" creationId="{241A5882-7E06-A847-B6BC-601368A99BC3}"/>
          </ac:spMkLst>
        </pc:spChg>
        <pc:spChg chg="add mod">
          <ac:chgData name="Wouter De Ryck" userId="b5c88e1e-f90b-43db-a260-a11b3bb4cf1f" providerId="ADAL" clId="{A3478422-1D24-0E48-AFA3-41936B8D4689}" dt="2018-09-07T10:41:03.253" v="351" actId="1076"/>
          <ac:spMkLst>
            <pc:docMk/>
            <pc:sldMk cId="1068371313" sldId="673"/>
            <ac:spMk id="32" creationId="{3FCEB3DE-C3C9-AF40-81D5-AAA50597EA47}"/>
          </ac:spMkLst>
        </pc:spChg>
        <pc:grpChg chg="add mod">
          <ac:chgData name="Wouter De Ryck" userId="b5c88e1e-f90b-43db-a260-a11b3bb4cf1f" providerId="ADAL" clId="{A3478422-1D24-0E48-AFA3-41936B8D4689}" dt="2018-09-07T10:39:04.038" v="319" actId="1076"/>
          <ac:grpSpMkLst>
            <pc:docMk/>
            <pc:sldMk cId="1068371313" sldId="673"/>
            <ac:grpSpMk id="7" creationId="{38E44CA9-124E-1B40-8C5D-DDC7464056F8}"/>
          </ac:grpSpMkLst>
        </pc:grpChg>
        <pc:grpChg chg="add mod">
          <ac:chgData name="Wouter De Ryck" userId="b5c88e1e-f90b-43db-a260-a11b3bb4cf1f" providerId="ADAL" clId="{A3478422-1D24-0E48-AFA3-41936B8D4689}" dt="2018-09-07T10:37:23.961" v="292" actId="1076"/>
          <ac:grpSpMkLst>
            <pc:docMk/>
            <pc:sldMk cId="1068371313" sldId="673"/>
            <ac:grpSpMk id="17" creationId="{5A782209-B597-D544-9ED8-703AD80C9E77}"/>
          </ac:grpSpMkLst>
        </pc:grpChg>
        <pc:grpChg chg="add mod">
          <ac:chgData name="Wouter De Ryck" userId="b5c88e1e-f90b-43db-a260-a11b3bb4cf1f" providerId="ADAL" clId="{A3478422-1D24-0E48-AFA3-41936B8D4689}" dt="2018-09-07T10:36:29.994" v="275" actId="164"/>
          <ac:grpSpMkLst>
            <pc:docMk/>
            <pc:sldMk cId="1068371313" sldId="673"/>
            <ac:grpSpMk id="21" creationId="{850AF989-44CF-F742-BDAF-DD8112CFF88F}"/>
          </ac:grpSpMkLst>
        </pc:grpChg>
        <pc:grpChg chg="add mod">
          <ac:chgData name="Wouter De Ryck" userId="b5c88e1e-f90b-43db-a260-a11b3bb4cf1f" providerId="ADAL" clId="{A3478422-1D24-0E48-AFA3-41936B8D4689}" dt="2018-09-07T10:39:04.038" v="319" actId="1076"/>
          <ac:grpSpMkLst>
            <pc:docMk/>
            <pc:sldMk cId="1068371313" sldId="673"/>
            <ac:grpSpMk id="22" creationId="{D7AF2253-4EFA-5049-B993-FB7F720C7265}"/>
          </ac:grpSpMkLst>
        </pc:grpChg>
        <pc:grpChg chg="add mod">
          <ac:chgData name="Wouter De Ryck" userId="b5c88e1e-f90b-43db-a260-a11b3bb4cf1f" providerId="ADAL" clId="{A3478422-1D24-0E48-AFA3-41936B8D4689}" dt="2018-09-07T10:39:04.038" v="319" actId="1076"/>
          <ac:grpSpMkLst>
            <pc:docMk/>
            <pc:sldMk cId="1068371313" sldId="673"/>
            <ac:grpSpMk id="26" creationId="{51F37DF3-9185-DA42-9CDA-9E579D9F0FDE}"/>
          </ac:grpSpMkLst>
        </pc:grpChg>
        <pc:grpChg chg="add del mod">
          <ac:chgData name="Wouter De Ryck" userId="b5c88e1e-f90b-43db-a260-a11b3bb4cf1f" providerId="ADAL" clId="{A3478422-1D24-0E48-AFA3-41936B8D4689}" dt="2018-09-07T10:38:21.358" v="310" actId="165"/>
          <ac:grpSpMkLst>
            <pc:docMk/>
            <pc:sldMk cId="1068371313" sldId="673"/>
            <ac:grpSpMk id="27" creationId="{DB7703A0-223D-DB43-9B68-9BE992D8777B}"/>
          </ac:grpSpMkLst>
        </pc:grpChg>
        <pc:grpChg chg="add mod">
          <ac:chgData name="Wouter De Ryck" userId="b5c88e1e-f90b-43db-a260-a11b3bb4cf1f" providerId="ADAL" clId="{A3478422-1D24-0E48-AFA3-41936B8D4689}" dt="2018-09-07T10:39:04.038" v="319" actId="1076"/>
          <ac:grpSpMkLst>
            <pc:docMk/>
            <pc:sldMk cId="1068371313" sldId="673"/>
            <ac:grpSpMk id="31" creationId="{AAEBA3AC-AD7C-214F-AB46-CE05473D458D}"/>
          </ac:grpSpMkLst>
        </pc:grpChg>
        <pc:picChg chg="mod">
          <ac:chgData name="Wouter De Ryck" userId="b5c88e1e-f90b-43db-a260-a11b3bb4cf1f" providerId="ADAL" clId="{A3478422-1D24-0E48-AFA3-41936B8D4689}" dt="2018-09-07T10:32:09.818" v="159" actId="166"/>
          <ac:picMkLst>
            <pc:docMk/>
            <pc:sldMk cId="1068371313" sldId="673"/>
            <ac:picMk id="10" creationId="{FD44BBB9-0570-3149-8060-5F90A56B03CC}"/>
          </ac:picMkLst>
        </pc:picChg>
        <pc:picChg chg="add mod">
          <ac:chgData name="Wouter De Ryck" userId="b5c88e1e-f90b-43db-a260-a11b3bb4cf1f" providerId="ADAL" clId="{A3478422-1D24-0E48-AFA3-41936B8D4689}" dt="2018-09-07T10:35:22.927" v="257" actId="164"/>
          <ac:picMkLst>
            <pc:docMk/>
            <pc:sldMk cId="1068371313" sldId="673"/>
            <ac:picMk id="16" creationId="{D5C1B880-CF90-8545-A6EF-9D6AD1BD1186}"/>
          </ac:picMkLst>
        </pc:picChg>
        <pc:picChg chg="add mod">
          <ac:chgData name="Wouter De Ryck" userId="b5c88e1e-f90b-43db-a260-a11b3bb4cf1f" providerId="ADAL" clId="{A3478422-1D24-0E48-AFA3-41936B8D4689}" dt="2018-09-07T10:37:48.012" v="294" actId="164"/>
          <ac:picMkLst>
            <pc:docMk/>
            <pc:sldMk cId="1068371313" sldId="673"/>
            <ac:picMk id="24" creationId="{945CB0C8-1138-3744-9EE6-F6997E5ED6B9}"/>
          </ac:picMkLst>
        </pc:picChg>
        <pc:picChg chg="del mod topLvl">
          <ac:chgData name="Wouter De Ryck" userId="b5c88e1e-f90b-43db-a260-a11b3bb4cf1f" providerId="ADAL" clId="{A3478422-1D24-0E48-AFA3-41936B8D4689}" dt="2018-09-07T10:38:27.459" v="312" actId="478"/>
          <ac:picMkLst>
            <pc:docMk/>
            <pc:sldMk cId="1068371313" sldId="673"/>
            <ac:picMk id="28" creationId="{4C536925-66A2-3A46-8A05-F917653F9556}"/>
          </ac:picMkLst>
        </pc:picChg>
        <pc:picChg chg="add mod">
          <ac:chgData name="Wouter De Ryck" userId="b5c88e1e-f90b-43db-a260-a11b3bb4cf1f" providerId="ADAL" clId="{A3478422-1D24-0E48-AFA3-41936B8D4689}" dt="2018-09-07T10:38:51.819" v="317" actId="164"/>
          <ac:picMkLst>
            <pc:docMk/>
            <pc:sldMk cId="1068371313" sldId="673"/>
            <ac:picMk id="30" creationId="{9497A161-EE67-1C46-8AF8-8556B191EF3B}"/>
          </ac:picMkLst>
        </pc:picChg>
      </pc:sldChg>
      <pc:sldChg chg="addSp modSp add modTransition modAnim">
        <pc:chgData name="Wouter De Ryck" userId="b5c88e1e-f90b-43db-a260-a11b3bb4cf1f" providerId="ADAL" clId="{A3478422-1D24-0E48-AFA3-41936B8D4689}" dt="2018-09-07T10:41:08.359" v="353" actId="20577"/>
        <pc:sldMkLst>
          <pc:docMk/>
          <pc:sldMk cId="1715833571" sldId="674"/>
        </pc:sldMkLst>
        <pc:spChg chg="add mod">
          <ac:chgData name="Wouter De Ryck" userId="b5c88e1e-f90b-43db-a260-a11b3bb4cf1f" providerId="ADAL" clId="{A3478422-1D24-0E48-AFA3-41936B8D4689}" dt="2018-09-07T10:39:43.711" v="324" actId="164"/>
          <ac:spMkLst>
            <pc:docMk/>
            <pc:sldMk cId="1715833571" sldId="674"/>
            <ac:spMk id="27" creationId="{4CB32C92-1D9A-0746-95D0-718C49E6EE2F}"/>
          </ac:spMkLst>
        </pc:spChg>
        <pc:spChg chg="add mod">
          <ac:chgData name="Wouter De Ryck" userId="b5c88e1e-f90b-43db-a260-a11b3bb4cf1f" providerId="ADAL" clId="{A3478422-1D24-0E48-AFA3-41936B8D4689}" dt="2018-09-07T10:40:29.648" v="341" actId="164"/>
          <ac:spMkLst>
            <pc:docMk/>
            <pc:sldMk cId="1715833571" sldId="674"/>
            <ac:spMk id="32" creationId="{8E5104E7-AD1D-6349-A782-98C59AEB1220}"/>
          </ac:spMkLst>
        </pc:spChg>
        <pc:spChg chg="add mod">
          <ac:chgData name="Wouter De Ryck" userId="b5c88e1e-f90b-43db-a260-a11b3bb4cf1f" providerId="ADAL" clId="{A3478422-1D24-0E48-AFA3-41936B8D4689}" dt="2018-09-07T10:41:08.359" v="353" actId="20577"/>
          <ac:spMkLst>
            <pc:docMk/>
            <pc:sldMk cId="1715833571" sldId="674"/>
            <ac:spMk id="33" creationId="{EC4C60B8-B14F-404A-9071-102EE48201F4}"/>
          </ac:spMkLst>
        </pc:spChg>
        <pc:grpChg chg="add mod">
          <ac:chgData name="Wouter De Ryck" userId="b5c88e1e-f90b-43db-a260-a11b3bb4cf1f" providerId="ADAL" clId="{A3478422-1D24-0E48-AFA3-41936B8D4689}" dt="2018-09-07T10:39:43.711" v="324" actId="164"/>
          <ac:grpSpMkLst>
            <pc:docMk/>
            <pc:sldMk cId="1715833571" sldId="674"/>
            <ac:grpSpMk id="2" creationId="{57D2F398-9E06-1845-9BE0-CD5CAD7CD26F}"/>
          </ac:grpSpMkLst>
        </pc:grpChg>
        <pc:grpChg chg="add mod">
          <ac:chgData name="Wouter De Ryck" userId="b5c88e1e-f90b-43db-a260-a11b3bb4cf1f" providerId="ADAL" clId="{A3478422-1D24-0E48-AFA3-41936B8D4689}" dt="2018-09-07T10:40:29.648" v="341" actId="164"/>
          <ac:grpSpMkLst>
            <pc:docMk/>
            <pc:sldMk cId="1715833571" sldId="674"/>
            <ac:grpSpMk id="21" creationId="{CA5B80F1-7BD2-B848-95CF-F6D9EB7C7750}"/>
          </ac:grpSpMkLst>
        </pc:grpChg>
        <pc:grpChg chg="mod">
          <ac:chgData name="Wouter De Ryck" userId="b5c88e1e-f90b-43db-a260-a11b3bb4cf1f" providerId="ADAL" clId="{A3478422-1D24-0E48-AFA3-41936B8D4689}" dt="2018-09-07T10:39:43.711" v="324" actId="164"/>
          <ac:grpSpMkLst>
            <pc:docMk/>
            <pc:sldMk cId="1715833571" sldId="674"/>
            <ac:grpSpMk id="26" creationId="{51F37DF3-9185-DA42-9CDA-9E579D9F0FDE}"/>
          </ac:grpSpMkLst>
        </pc:grpChg>
        <pc:grpChg chg="mod">
          <ac:chgData name="Wouter De Ryck" userId="b5c88e1e-f90b-43db-a260-a11b3bb4cf1f" providerId="ADAL" clId="{A3478422-1D24-0E48-AFA3-41936B8D4689}" dt="2018-09-07T10:40:29.648" v="341" actId="164"/>
          <ac:grpSpMkLst>
            <pc:docMk/>
            <pc:sldMk cId="1715833571" sldId="674"/>
            <ac:grpSpMk id="31" creationId="{AAEBA3AC-AD7C-214F-AB46-CE05473D458D}"/>
          </ac:grpSpMkLst>
        </pc:grpChg>
      </pc:sldChg>
      <pc:sldChg chg="addSp delSp modSp add del ord modTransition modAnim">
        <pc:chgData name="Wouter De Ryck" userId="b5c88e1e-f90b-43db-a260-a11b3bb4cf1f" providerId="ADAL" clId="{A3478422-1D24-0E48-AFA3-41936B8D4689}" dt="2018-09-10T08:08:18.754" v="654" actId="2696"/>
        <pc:sldMkLst>
          <pc:docMk/>
          <pc:sldMk cId="4275053201" sldId="675"/>
        </pc:sldMkLst>
        <pc:spChg chg="del mod topLvl">
          <ac:chgData name="Wouter De Ryck" userId="b5c88e1e-f90b-43db-a260-a11b3bb4cf1f" providerId="ADAL" clId="{A3478422-1D24-0E48-AFA3-41936B8D4689}" dt="2018-09-10T07:54:37.028" v="375" actId="478"/>
          <ac:spMkLst>
            <pc:docMk/>
            <pc:sldMk cId="4275053201" sldId="675"/>
            <ac:spMk id="3" creationId="{947B9CF8-5809-0F4D-86F1-CB8E21765DEF}"/>
          </ac:spMkLst>
        </pc:spChg>
        <pc:spChg chg="mod">
          <ac:chgData name="Wouter De Ryck" userId="b5c88e1e-f90b-43db-a260-a11b3bb4cf1f" providerId="ADAL" clId="{A3478422-1D24-0E48-AFA3-41936B8D4689}" dt="2018-09-10T08:01:06.942" v="469" actId="1076"/>
          <ac:spMkLst>
            <pc:docMk/>
            <pc:sldMk cId="4275053201" sldId="675"/>
            <ac:spMk id="6" creationId="{F5DD61F1-5645-C743-86CA-8C31D1A2F5BC}"/>
          </ac:spMkLst>
        </pc:spChg>
        <pc:spChg chg="mod">
          <ac:chgData name="Wouter De Ryck" userId="b5c88e1e-f90b-43db-a260-a11b3bb4cf1f" providerId="ADAL" clId="{A3478422-1D24-0E48-AFA3-41936B8D4689}" dt="2018-09-10T08:01:06.942" v="469" actId="1076"/>
          <ac:spMkLst>
            <pc:docMk/>
            <pc:sldMk cId="4275053201" sldId="675"/>
            <ac:spMk id="8" creationId="{CADF6C16-C50C-6A4D-B0E9-D720C17D3807}"/>
          </ac:spMkLst>
        </pc:spChg>
        <pc:spChg chg="del mod">
          <ac:chgData name="Wouter De Ryck" userId="b5c88e1e-f90b-43db-a260-a11b3bb4cf1f" providerId="ADAL" clId="{A3478422-1D24-0E48-AFA3-41936B8D4689}" dt="2018-09-10T07:53:29.185" v="357" actId="478"/>
          <ac:spMkLst>
            <pc:docMk/>
            <pc:sldMk cId="4275053201" sldId="675"/>
            <ac:spMk id="12" creationId="{949F2398-BE1A-AF44-BDF1-D161499F0FF5}"/>
          </ac:spMkLst>
        </pc:spChg>
        <pc:spChg chg="del mod">
          <ac:chgData name="Wouter De Ryck" userId="b5c88e1e-f90b-43db-a260-a11b3bb4cf1f" providerId="ADAL" clId="{A3478422-1D24-0E48-AFA3-41936B8D4689}" dt="2018-09-10T07:53:29.185" v="357" actId="478"/>
          <ac:spMkLst>
            <pc:docMk/>
            <pc:sldMk cId="4275053201" sldId="675"/>
            <ac:spMk id="13" creationId="{3744AD4E-ED96-9544-9D1E-1442CAEB223A}"/>
          </ac:spMkLst>
        </pc:spChg>
        <pc:spChg chg="del">
          <ac:chgData name="Wouter De Ryck" userId="b5c88e1e-f90b-43db-a260-a11b3bb4cf1f" providerId="ADAL" clId="{A3478422-1D24-0E48-AFA3-41936B8D4689}" dt="2018-09-10T07:53:29.185" v="357" actId="478"/>
          <ac:spMkLst>
            <pc:docMk/>
            <pc:sldMk cId="4275053201" sldId="675"/>
            <ac:spMk id="14" creationId="{E76CA60B-DD0F-6649-957A-8A422872E4BE}"/>
          </ac:spMkLst>
        </pc:spChg>
        <pc:spChg chg="add del">
          <ac:chgData name="Wouter De Ryck" userId="b5c88e1e-f90b-43db-a260-a11b3bb4cf1f" providerId="ADAL" clId="{A3478422-1D24-0E48-AFA3-41936B8D4689}" dt="2018-09-10T07:54:17.677" v="368" actId="478"/>
          <ac:spMkLst>
            <pc:docMk/>
            <pc:sldMk cId="4275053201" sldId="675"/>
            <ac:spMk id="15" creationId="{EA89274E-EC32-B14C-975E-3CCEDD2C23ED}"/>
          </ac:spMkLst>
        </pc:spChg>
        <pc:spChg chg="del mod topLvl">
          <ac:chgData name="Wouter De Ryck" userId="b5c88e1e-f90b-43db-a260-a11b3bb4cf1f" providerId="ADAL" clId="{A3478422-1D24-0E48-AFA3-41936B8D4689}" dt="2018-09-10T07:55:53.475" v="406" actId="478"/>
          <ac:spMkLst>
            <pc:docMk/>
            <pc:sldMk cId="4275053201" sldId="675"/>
            <ac:spMk id="18" creationId="{7C0BE98A-05AB-734D-8EDA-457B982D3730}"/>
          </ac:spMkLst>
        </pc:spChg>
        <pc:spChg chg="del mod topLvl">
          <ac:chgData name="Wouter De Ryck" userId="b5c88e1e-f90b-43db-a260-a11b3bb4cf1f" providerId="ADAL" clId="{A3478422-1D24-0E48-AFA3-41936B8D4689}" dt="2018-09-10T08:02:45.051" v="509" actId="478"/>
          <ac:spMkLst>
            <pc:docMk/>
            <pc:sldMk cId="4275053201" sldId="675"/>
            <ac:spMk id="20" creationId="{CEE04F51-948D-6F40-B8A7-C6C3418C0CA3}"/>
          </ac:spMkLst>
        </pc:spChg>
        <pc:spChg chg="add del mod">
          <ac:chgData name="Wouter De Ryck" userId="b5c88e1e-f90b-43db-a260-a11b3bb4cf1f" providerId="ADAL" clId="{A3478422-1D24-0E48-AFA3-41936B8D4689}" dt="2018-09-10T07:54:28.111" v="372" actId="478"/>
          <ac:spMkLst>
            <pc:docMk/>
            <pc:sldMk cId="4275053201" sldId="675"/>
            <ac:spMk id="21" creationId="{AE85DF36-CC99-E147-A8EF-A7BAF3F67EBF}"/>
          </ac:spMkLst>
        </pc:spChg>
        <pc:spChg chg="del mod topLvl">
          <ac:chgData name="Wouter De Ryck" userId="b5c88e1e-f90b-43db-a260-a11b3bb4cf1f" providerId="ADAL" clId="{A3478422-1D24-0E48-AFA3-41936B8D4689}" dt="2018-09-10T08:02:45.051" v="509" actId="478"/>
          <ac:spMkLst>
            <pc:docMk/>
            <pc:sldMk cId="4275053201" sldId="675"/>
            <ac:spMk id="25" creationId="{2C088CE0-1118-D04F-A471-661D6F68EE97}"/>
          </ac:spMkLst>
        </pc:spChg>
        <pc:spChg chg="add mod">
          <ac:chgData name="Wouter De Ryck" userId="b5c88e1e-f90b-43db-a260-a11b3bb4cf1f" providerId="ADAL" clId="{A3478422-1D24-0E48-AFA3-41936B8D4689}" dt="2018-09-10T08:02:14.493" v="501" actId="14100"/>
          <ac:spMkLst>
            <pc:docMk/>
            <pc:sldMk cId="4275053201" sldId="675"/>
            <ac:spMk id="28" creationId="{F544BF60-B502-A14B-BA81-46AC21CC23D3}"/>
          </ac:spMkLst>
        </pc:spChg>
        <pc:spChg chg="del mod topLvl">
          <ac:chgData name="Wouter De Ryck" userId="b5c88e1e-f90b-43db-a260-a11b3bb4cf1f" providerId="ADAL" clId="{A3478422-1D24-0E48-AFA3-41936B8D4689}" dt="2018-09-10T08:02:45.051" v="509" actId="478"/>
          <ac:spMkLst>
            <pc:docMk/>
            <pc:sldMk cId="4275053201" sldId="675"/>
            <ac:spMk id="29" creationId="{241A5882-7E06-A847-B6BC-601368A99BC3}"/>
          </ac:spMkLst>
        </pc:spChg>
        <pc:spChg chg="del mod">
          <ac:chgData name="Wouter De Ryck" userId="b5c88e1e-f90b-43db-a260-a11b3bb4cf1f" providerId="ADAL" clId="{A3478422-1D24-0E48-AFA3-41936B8D4689}" dt="2018-09-10T07:54:25.574" v="371" actId="478"/>
          <ac:spMkLst>
            <pc:docMk/>
            <pc:sldMk cId="4275053201" sldId="675"/>
            <ac:spMk id="32" creationId="{3FCEB3DE-C3C9-AF40-81D5-AAA50597EA47}"/>
          </ac:spMkLst>
        </pc:spChg>
        <pc:spChg chg="add mod">
          <ac:chgData name="Wouter De Ryck" userId="b5c88e1e-f90b-43db-a260-a11b3bb4cf1f" providerId="ADAL" clId="{A3478422-1D24-0E48-AFA3-41936B8D4689}" dt="2018-09-10T08:01:06.942" v="469" actId="1076"/>
          <ac:spMkLst>
            <pc:docMk/>
            <pc:sldMk cId="4275053201" sldId="675"/>
            <ac:spMk id="33" creationId="{AFC7070C-E8F5-CD40-9F4C-90C4F3C9AFCB}"/>
          </ac:spMkLst>
        </pc:spChg>
        <pc:spChg chg="add del mod">
          <ac:chgData name="Wouter De Ryck" userId="b5c88e1e-f90b-43db-a260-a11b3bb4cf1f" providerId="ADAL" clId="{A3478422-1D24-0E48-AFA3-41936B8D4689}" dt="2018-09-10T07:57:07.267" v="413" actId="478"/>
          <ac:spMkLst>
            <pc:docMk/>
            <pc:sldMk cId="4275053201" sldId="675"/>
            <ac:spMk id="34" creationId="{14DB9F05-E4DF-194D-A960-B97A3C0342C9}"/>
          </ac:spMkLst>
        </pc:spChg>
        <pc:spChg chg="add mod">
          <ac:chgData name="Wouter De Ryck" userId="b5c88e1e-f90b-43db-a260-a11b3bb4cf1f" providerId="ADAL" clId="{A3478422-1D24-0E48-AFA3-41936B8D4689}" dt="2018-09-10T08:00:07.499" v="458" actId="164"/>
          <ac:spMkLst>
            <pc:docMk/>
            <pc:sldMk cId="4275053201" sldId="675"/>
            <ac:spMk id="38" creationId="{35530C56-BA2E-D947-BB80-ACAFA6EAC992}"/>
          </ac:spMkLst>
        </pc:spChg>
        <pc:spChg chg="add mod">
          <ac:chgData name="Wouter De Ryck" userId="b5c88e1e-f90b-43db-a260-a11b3bb4cf1f" providerId="ADAL" clId="{A3478422-1D24-0E48-AFA3-41936B8D4689}" dt="2018-09-10T08:02:32.891" v="507" actId="1076"/>
          <ac:spMkLst>
            <pc:docMk/>
            <pc:sldMk cId="4275053201" sldId="675"/>
            <ac:spMk id="40" creationId="{3F28BF5D-2AD2-8349-9688-45579D2768A8}"/>
          </ac:spMkLst>
        </pc:spChg>
        <pc:spChg chg="add mod">
          <ac:chgData name="Wouter De Ryck" userId="b5c88e1e-f90b-43db-a260-a11b3bb4cf1f" providerId="ADAL" clId="{A3478422-1D24-0E48-AFA3-41936B8D4689}" dt="2018-09-10T08:04:19.307" v="547" actId="1076"/>
          <ac:spMkLst>
            <pc:docMk/>
            <pc:sldMk cId="4275053201" sldId="675"/>
            <ac:spMk id="41" creationId="{DD0059A5-3989-4A4A-9AE1-EE6A556B9215}"/>
          </ac:spMkLst>
        </pc:spChg>
        <pc:spChg chg="add mod">
          <ac:chgData name="Wouter De Ryck" userId="b5c88e1e-f90b-43db-a260-a11b3bb4cf1f" providerId="ADAL" clId="{A3478422-1D24-0E48-AFA3-41936B8D4689}" dt="2018-09-10T08:02:07.124" v="500" actId="692"/>
          <ac:spMkLst>
            <pc:docMk/>
            <pc:sldMk cId="4275053201" sldId="675"/>
            <ac:spMk id="42" creationId="{4B4F00E1-95BB-9144-8538-85D3DFA2FA65}"/>
          </ac:spMkLst>
        </pc:spChg>
        <pc:spChg chg="add del mod">
          <ac:chgData name="Wouter De Ryck" userId="b5c88e1e-f90b-43db-a260-a11b3bb4cf1f" providerId="ADAL" clId="{A3478422-1D24-0E48-AFA3-41936B8D4689}" dt="2018-09-10T08:05:14.068" v="581" actId="2696"/>
          <ac:spMkLst>
            <pc:docMk/>
            <pc:sldMk cId="4275053201" sldId="675"/>
            <ac:spMk id="44" creationId="{8931430F-6847-8248-A425-1B989EDE0D82}"/>
          </ac:spMkLst>
        </pc:spChg>
        <pc:grpChg chg="del">
          <ac:chgData name="Wouter De Ryck" userId="b5c88e1e-f90b-43db-a260-a11b3bb4cf1f" providerId="ADAL" clId="{A3478422-1D24-0E48-AFA3-41936B8D4689}" dt="2018-09-10T07:53:50.006" v="358" actId="165"/>
          <ac:grpSpMkLst>
            <pc:docMk/>
            <pc:sldMk cId="4275053201" sldId="675"/>
            <ac:grpSpMk id="7" creationId="{38E44CA9-124E-1B40-8C5D-DDC7464056F8}"/>
          </ac:grpSpMkLst>
        </pc:grpChg>
        <pc:grpChg chg="del mod topLvl">
          <ac:chgData name="Wouter De Ryck" userId="b5c88e1e-f90b-43db-a260-a11b3bb4cf1f" providerId="ADAL" clId="{A3478422-1D24-0E48-AFA3-41936B8D4689}" dt="2018-09-10T07:53:54.578" v="359" actId="165"/>
          <ac:grpSpMkLst>
            <pc:docMk/>
            <pc:sldMk cId="4275053201" sldId="675"/>
            <ac:grpSpMk id="17" creationId="{5A782209-B597-D544-9ED8-703AD80C9E77}"/>
          </ac:grpSpMkLst>
        </pc:grpChg>
        <pc:grpChg chg="del">
          <ac:chgData name="Wouter De Ryck" userId="b5c88e1e-f90b-43db-a260-a11b3bb4cf1f" providerId="ADAL" clId="{A3478422-1D24-0E48-AFA3-41936B8D4689}" dt="2018-09-10T07:53:50.006" v="358" actId="165"/>
          <ac:grpSpMkLst>
            <pc:docMk/>
            <pc:sldMk cId="4275053201" sldId="675"/>
            <ac:grpSpMk id="22" creationId="{D7AF2253-4EFA-5049-B993-FB7F720C7265}"/>
          </ac:grpSpMkLst>
        </pc:grpChg>
        <pc:grpChg chg="del">
          <ac:chgData name="Wouter De Ryck" userId="b5c88e1e-f90b-43db-a260-a11b3bb4cf1f" providerId="ADAL" clId="{A3478422-1D24-0E48-AFA3-41936B8D4689}" dt="2018-09-10T07:53:54.578" v="359" actId="165"/>
          <ac:grpSpMkLst>
            <pc:docMk/>
            <pc:sldMk cId="4275053201" sldId="675"/>
            <ac:grpSpMk id="26" creationId="{51F37DF3-9185-DA42-9CDA-9E579D9F0FDE}"/>
          </ac:grpSpMkLst>
        </pc:grpChg>
        <pc:grpChg chg="del">
          <ac:chgData name="Wouter De Ryck" userId="b5c88e1e-f90b-43db-a260-a11b3bb4cf1f" providerId="ADAL" clId="{A3478422-1D24-0E48-AFA3-41936B8D4689}" dt="2018-09-10T07:53:54.578" v="359" actId="165"/>
          <ac:grpSpMkLst>
            <pc:docMk/>
            <pc:sldMk cId="4275053201" sldId="675"/>
            <ac:grpSpMk id="31" creationId="{AAEBA3AC-AD7C-214F-AB46-CE05473D458D}"/>
          </ac:grpSpMkLst>
        </pc:grpChg>
        <pc:grpChg chg="add mod">
          <ac:chgData name="Wouter De Ryck" userId="b5c88e1e-f90b-43db-a260-a11b3bb4cf1f" providerId="ADAL" clId="{A3478422-1D24-0E48-AFA3-41936B8D4689}" dt="2018-09-10T08:00:07.499" v="458" actId="164"/>
          <ac:grpSpMkLst>
            <pc:docMk/>
            <pc:sldMk cId="4275053201" sldId="675"/>
            <ac:grpSpMk id="39" creationId="{66437E67-0601-F043-858D-024E1352D7B4}"/>
          </ac:grpSpMkLst>
        </pc:grpChg>
        <pc:picChg chg="del mod">
          <ac:chgData name="Wouter De Ryck" userId="b5c88e1e-f90b-43db-a260-a11b3bb4cf1f" providerId="ADAL" clId="{A3478422-1D24-0E48-AFA3-41936B8D4689}" dt="2018-09-10T07:53:29.185" v="357" actId="478"/>
          <ac:picMkLst>
            <pc:docMk/>
            <pc:sldMk cId="4275053201" sldId="675"/>
            <ac:picMk id="9" creationId="{50578F4F-5570-354D-A83B-20372608263A}"/>
          </ac:picMkLst>
        </pc:picChg>
        <pc:picChg chg="del mod">
          <ac:chgData name="Wouter De Ryck" userId="b5c88e1e-f90b-43db-a260-a11b3bb4cf1f" providerId="ADAL" clId="{A3478422-1D24-0E48-AFA3-41936B8D4689}" dt="2018-09-10T07:53:29.185" v="357" actId="478"/>
          <ac:picMkLst>
            <pc:docMk/>
            <pc:sldMk cId="4275053201" sldId="675"/>
            <ac:picMk id="10" creationId="{FD44BBB9-0570-3149-8060-5F90A56B03CC}"/>
          </ac:picMkLst>
        </pc:picChg>
        <pc:picChg chg="del mod">
          <ac:chgData name="Wouter De Ryck" userId="b5c88e1e-f90b-43db-a260-a11b3bb4cf1f" providerId="ADAL" clId="{A3478422-1D24-0E48-AFA3-41936B8D4689}" dt="2018-09-10T07:53:29.185" v="357" actId="478"/>
          <ac:picMkLst>
            <pc:docMk/>
            <pc:sldMk cId="4275053201" sldId="675"/>
            <ac:picMk id="11" creationId="{80189CBA-0458-A84E-A14B-E5B0600F526D}"/>
          </ac:picMkLst>
        </pc:picChg>
        <pc:picChg chg="del mod topLvl">
          <ac:chgData name="Wouter De Ryck" userId="b5c88e1e-f90b-43db-a260-a11b3bb4cf1f" providerId="ADAL" clId="{A3478422-1D24-0E48-AFA3-41936B8D4689}" dt="2018-09-10T07:53:59.436" v="360" actId="478"/>
          <ac:picMkLst>
            <pc:docMk/>
            <pc:sldMk cId="4275053201" sldId="675"/>
            <ac:picMk id="16" creationId="{D5C1B880-CF90-8545-A6EF-9D6AD1BD1186}"/>
          </ac:picMkLst>
        </pc:picChg>
        <pc:picChg chg="del mod topLvl">
          <ac:chgData name="Wouter De Ryck" userId="b5c88e1e-f90b-43db-a260-a11b3bb4cf1f" providerId="ADAL" clId="{A3478422-1D24-0E48-AFA3-41936B8D4689}" dt="2018-09-10T07:53:59.436" v="360" actId="478"/>
          <ac:picMkLst>
            <pc:docMk/>
            <pc:sldMk cId="4275053201" sldId="675"/>
            <ac:picMk id="19" creationId="{40C0FBA0-C2ED-924C-A3A9-503C7D042F48}"/>
          </ac:picMkLst>
        </pc:picChg>
        <pc:picChg chg="del mod topLvl">
          <ac:chgData name="Wouter De Ryck" userId="b5c88e1e-f90b-43db-a260-a11b3bb4cf1f" providerId="ADAL" clId="{A3478422-1D24-0E48-AFA3-41936B8D4689}" dt="2018-09-10T07:53:59.436" v="360" actId="478"/>
          <ac:picMkLst>
            <pc:docMk/>
            <pc:sldMk cId="4275053201" sldId="675"/>
            <ac:picMk id="24" creationId="{945CB0C8-1138-3744-9EE6-F6997E5ED6B9}"/>
          </ac:picMkLst>
        </pc:picChg>
        <pc:picChg chg="del mod topLvl">
          <ac:chgData name="Wouter De Ryck" userId="b5c88e1e-f90b-43db-a260-a11b3bb4cf1f" providerId="ADAL" clId="{A3478422-1D24-0E48-AFA3-41936B8D4689}" dt="2018-09-10T07:53:59.436" v="360" actId="478"/>
          <ac:picMkLst>
            <pc:docMk/>
            <pc:sldMk cId="4275053201" sldId="675"/>
            <ac:picMk id="30" creationId="{9497A161-EE67-1C46-8AF8-8556B191EF3B}"/>
          </ac:picMkLst>
        </pc:picChg>
        <pc:picChg chg="add del mod">
          <ac:chgData name="Wouter De Ryck" userId="b5c88e1e-f90b-43db-a260-a11b3bb4cf1f" providerId="ADAL" clId="{A3478422-1D24-0E48-AFA3-41936B8D4689}" dt="2018-09-10T08:02:28.580" v="506" actId="478"/>
          <ac:picMkLst>
            <pc:docMk/>
            <pc:sldMk cId="4275053201" sldId="675"/>
            <ac:picMk id="43" creationId="{E714842A-80A1-874B-AB0A-A854C14A3003}"/>
          </ac:picMkLst>
        </pc:picChg>
        <pc:cxnChg chg="add mod">
          <ac:chgData name="Wouter De Ryck" userId="b5c88e1e-f90b-43db-a260-a11b3bb4cf1f" providerId="ADAL" clId="{A3478422-1D24-0E48-AFA3-41936B8D4689}" dt="2018-09-10T07:58:43.174" v="432" actId="692"/>
          <ac:cxnSpMkLst>
            <pc:docMk/>
            <pc:sldMk cId="4275053201" sldId="675"/>
            <ac:cxnSpMk id="27" creationId="{91951B1F-DA69-0D40-A653-1EBF396323EE}"/>
          </ac:cxnSpMkLst>
        </pc:cxnChg>
        <pc:cxnChg chg="add mod">
          <ac:chgData name="Wouter De Ryck" userId="b5c88e1e-f90b-43db-a260-a11b3bb4cf1f" providerId="ADAL" clId="{A3478422-1D24-0E48-AFA3-41936B8D4689}" dt="2018-09-10T08:00:07.499" v="458" actId="164"/>
          <ac:cxnSpMkLst>
            <pc:docMk/>
            <pc:sldMk cId="4275053201" sldId="675"/>
            <ac:cxnSpMk id="36" creationId="{90AF842A-124C-784E-AD5C-26C0698A542B}"/>
          </ac:cxnSpMkLst>
        </pc:cxnChg>
      </pc:sldChg>
      <pc:sldChg chg="addSp delSp modSp add">
        <pc:chgData name="Wouter De Ryck" userId="b5c88e1e-f90b-43db-a260-a11b3bb4cf1f" providerId="ADAL" clId="{A3478422-1D24-0E48-AFA3-41936B8D4689}" dt="2018-09-10T08:06:54.793" v="632" actId="692"/>
        <pc:sldMkLst>
          <pc:docMk/>
          <pc:sldMk cId="2731188983" sldId="676"/>
        </pc:sldMkLst>
        <pc:spChg chg="add mod">
          <ac:chgData name="Wouter De Ryck" userId="b5c88e1e-f90b-43db-a260-a11b3bb4cf1f" providerId="ADAL" clId="{A3478422-1D24-0E48-AFA3-41936B8D4689}" dt="2018-09-10T08:05:58.906" v="586" actId="207"/>
          <ac:spMkLst>
            <pc:docMk/>
            <pc:sldMk cId="2731188983" sldId="676"/>
            <ac:spMk id="18" creationId="{10BE5D96-2D9F-8D49-82E5-3071B36391FE}"/>
          </ac:spMkLst>
        </pc:spChg>
        <pc:spChg chg="add del">
          <ac:chgData name="Wouter De Ryck" userId="b5c88e1e-f90b-43db-a260-a11b3bb4cf1f" providerId="ADAL" clId="{A3478422-1D24-0E48-AFA3-41936B8D4689}" dt="2018-09-10T08:05:31.339" v="585" actId="478"/>
          <ac:spMkLst>
            <pc:docMk/>
            <pc:sldMk cId="2731188983" sldId="676"/>
            <ac:spMk id="19" creationId="{0B6556B4-F85C-0544-8DBA-21D66255E1D5}"/>
          </ac:spMkLst>
        </pc:spChg>
        <pc:spChg chg="add mod">
          <ac:chgData name="Wouter De Ryck" userId="b5c88e1e-f90b-43db-a260-a11b3bb4cf1f" providerId="ADAL" clId="{A3478422-1D24-0E48-AFA3-41936B8D4689}" dt="2018-09-10T08:06:54.793" v="632" actId="692"/>
          <ac:spMkLst>
            <pc:docMk/>
            <pc:sldMk cId="2731188983" sldId="676"/>
            <ac:spMk id="22" creationId="{A5D43105-A470-9C4D-92F2-6E07607FD69F}"/>
          </ac:spMkLst>
        </pc:spChg>
        <pc:spChg chg="del">
          <ac:chgData name="Wouter De Ryck" userId="b5c88e1e-f90b-43db-a260-a11b3bb4cf1f" providerId="ADAL" clId="{A3478422-1D24-0E48-AFA3-41936B8D4689}" dt="2018-09-10T08:03:04.619" v="513" actId="478"/>
          <ac:spMkLst>
            <pc:docMk/>
            <pc:sldMk cId="2731188983" sldId="676"/>
            <ac:spMk id="29" creationId="{241A5882-7E06-A847-B6BC-601368A99BC3}"/>
          </ac:spMkLst>
        </pc:spChg>
        <pc:spChg chg="mod">
          <ac:chgData name="Wouter De Ryck" userId="b5c88e1e-f90b-43db-a260-a11b3bb4cf1f" providerId="ADAL" clId="{A3478422-1D24-0E48-AFA3-41936B8D4689}" dt="2018-09-10T08:03:10.605" v="515" actId="14100"/>
          <ac:spMkLst>
            <pc:docMk/>
            <pc:sldMk cId="2731188983" sldId="676"/>
            <ac:spMk id="42" creationId="{4B4F00E1-95BB-9144-8538-85D3DFA2FA65}"/>
          </ac:spMkLst>
        </pc:spChg>
        <pc:grpChg chg="mod">
          <ac:chgData name="Wouter De Ryck" userId="b5c88e1e-f90b-43db-a260-a11b3bb4cf1f" providerId="ADAL" clId="{A3478422-1D24-0E48-AFA3-41936B8D4689}" dt="2018-09-10T08:03:14.846" v="516" actId="1076"/>
          <ac:grpSpMkLst>
            <pc:docMk/>
            <pc:sldMk cId="2731188983" sldId="676"/>
            <ac:grpSpMk id="39" creationId="{66437E67-0601-F043-858D-024E1352D7B4}"/>
          </ac:grpSpMkLst>
        </pc:grpChg>
        <pc:cxnChg chg="add del mod">
          <ac:chgData name="Wouter De Ryck" userId="b5c88e1e-f90b-43db-a260-a11b3bb4cf1f" providerId="ADAL" clId="{A3478422-1D24-0E48-AFA3-41936B8D4689}" dt="2018-09-10T08:06:25.298" v="592" actId="478"/>
          <ac:cxnSpMkLst>
            <pc:docMk/>
            <pc:sldMk cId="2731188983" sldId="676"/>
            <ac:cxnSpMk id="3" creationId="{9A94DDBE-01D1-9F48-B7EB-B3657D4417D4}"/>
          </ac:cxnSpMkLst>
        </pc:cxnChg>
      </pc:sldChg>
      <pc:sldChg chg="add del">
        <pc:chgData name="Wouter De Ryck" userId="b5c88e1e-f90b-43db-a260-a11b3bb4cf1f" providerId="ADAL" clId="{A3478422-1D24-0E48-AFA3-41936B8D4689}" dt="2018-09-10T08:02:54.624" v="511" actId="2696"/>
        <pc:sldMkLst>
          <pc:docMk/>
          <pc:sldMk cId="2788763012" sldId="677"/>
        </pc:sldMkLst>
      </pc:sldChg>
      <pc:sldChg chg="addSp modSp add">
        <pc:chgData name="Wouter De Ryck" userId="b5c88e1e-f90b-43db-a260-a11b3bb4cf1f" providerId="ADAL" clId="{A3478422-1D24-0E48-AFA3-41936B8D4689}" dt="2018-09-10T08:07:08.265" v="634" actId="166"/>
        <pc:sldMkLst>
          <pc:docMk/>
          <pc:sldMk cId="3953697431" sldId="677"/>
        </pc:sldMkLst>
        <pc:spChg chg="add mod">
          <ac:chgData name="Wouter De Ryck" userId="b5c88e1e-f90b-43db-a260-a11b3bb4cf1f" providerId="ADAL" clId="{A3478422-1D24-0E48-AFA3-41936B8D4689}" dt="2018-09-10T08:03:40.883" v="529" actId="20577"/>
          <ac:spMkLst>
            <pc:docMk/>
            <pc:sldMk cId="3953697431" sldId="677"/>
            <ac:spMk id="18" creationId="{D8E1B5CE-DC10-0841-B61A-D43D6039CF79}"/>
          </ac:spMkLst>
        </pc:spChg>
        <pc:spChg chg="add">
          <ac:chgData name="Wouter De Ryck" userId="b5c88e1e-f90b-43db-a260-a11b3bb4cf1f" providerId="ADAL" clId="{A3478422-1D24-0E48-AFA3-41936B8D4689}" dt="2018-09-10T08:07:02.795" v="633" actId="166"/>
          <ac:spMkLst>
            <pc:docMk/>
            <pc:sldMk cId="3953697431" sldId="677"/>
            <ac:spMk id="19" creationId="{0A05C4A1-320C-EA42-916E-5764854B1A5C}"/>
          </ac:spMkLst>
        </pc:spChg>
        <pc:spChg chg="add">
          <ac:chgData name="Wouter De Ryck" userId="b5c88e1e-f90b-43db-a260-a11b3bb4cf1f" providerId="ADAL" clId="{A3478422-1D24-0E48-AFA3-41936B8D4689}" dt="2018-09-10T08:07:02.795" v="633" actId="166"/>
          <ac:spMkLst>
            <pc:docMk/>
            <pc:sldMk cId="3953697431" sldId="677"/>
            <ac:spMk id="21" creationId="{55657D1F-96A2-F545-ACD3-89FE5068D126}"/>
          </ac:spMkLst>
        </pc:spChg>
        <pc:spChg chg="mod">
          <ac:chgData name="Wouter De Ryck" userId="b5c88e1e-f90b-43db-a260-a11b3bb4cf1f" providerId="ADAL" clId="{A3478422-1D24-0E48-AFA3-41936B8D4689}" dt="2018-09-10T08:03:48.461" v="531" actId="14100"/>
          <ac:spMkLst>
            <pc:docMk/>
            <pc:sldMk cId="3953697431" sldId="677"/>
            <ac:spMk id="42" creationId="{4B4F00E1-95BB-9144-8538-85D3DFA2FA65}"/>
          </ac:spMkLst>
        </pc:spChg>
        <pc:grpChg chg="mod">
          <ac:chgData name="Wouter De Ryck" userId="b5c88e1e-f90b-43db-a260-a11b3bb4cf1f" providerId="ADAL" clId="{A3478422-1D24-0E48-AFA3-41936B8D4689}" dt="2018-09-10T08:07:08.265" v="634" actId="166"/>
          <ac:grpSpMkLst>
            <pc:docMk/>
            <pc:sldMk cId="3953697431" sldId="677"/>
            <ac:grpSpMk id="39" creationId="{66437E67-0601-F043-858D-024E1352D7B4}"/>
          </ac:grpSpMkLst>
        </pc:grpChg>
      </pc:sldChg>
      <pc:sldChg chg="modSp add del">
        <pc:chgData name="Wouter De Ryck" userId="b5c88e1e-f90b-43db-a260-a11b3bb4cf1f" providerId="ADAL" clId="{A3478422-1D24-0E48-AFA3-41936B8D4689}" dt="2018-09-10T08:11:34.970" v="734" actId="2696"/>
        <pc:sldMkLst>
          <pc:docMk/>
          <pc:sldMk cId="4282837944" sldId="678"/>
        </pc:sldMkLst>
        <pc:spChg chg="mod">
          <ac:chgData name="Wouter De Ryck" userId="b5c88e1e-f90b-43db-a260-a11b3bb4cf1f" providerId="ADAL" clId="{A3478422-1D24-0E48-AFA3-41936B8D4689}" dt="2018-09-10T08:09:46.904" v="703" actId="2696"/>
          <ac:spMkLst>
            <pc:docMk/>
            <pc:sldMk cId="4282837944" sldId="678"/>
            <ac:spMk id="41" creationId="{DD0059A5-3989-4A4A-9AE1-EE6A556B9215}"/>
          </ac:spMkLst>
        </pc:spChg>
      </pc:sldChg>
      <pc:sldChg chg="addSp modSp add">
        <pc:chgData name="Wouter De Ryck" userId="b5c88e1e-f90b-43db-a260-a11b3bb4cf1f" providerId="ADAL" clId="{A3478422-1D24-0E48-AFA3-41936B8D4689}" dt="2018-09-10T08:07:38.181" v="639" actId="166"/>
        <pc:sldMkLst>
          <pc:docMk/>
          <pc:sldMk cId="171118489" sldId="679"/>
        </pc:sldMkLst>
        <pc:spChg chg="add mod">
          <ac:chgData name="Wouter De Ryck" userId="b5c88e1e-f90b-43db-a260-a11b3bb4cf1f" providerId="ADAL" clId="{A3478422-1D24-0E48-AFA3-41936B8D4689}" dt="2018-09-10T08:07:15.767" v="636" actId="166"/>
          <ac:spMkLst>
            <pc:docMk/>
            <pc:sldMk cId="171118489" sldId="679"/>
            <ac:spMk id="19" creationId="{7358FE78-4512-3E45-8206-A4FF8EB90E84}"/>
          </ac:spMkLst>
        </pc:spChg>
        <pc:spChg chg="add mod">
          <ac:chgData name="Wouter De Ryck" userId="b5c88e1e-f90b-43db-a260-a11b3bb4cf1f" providerId="ADAL" clId="{A3478422-1D24-0E48-AFA3-41936B8D4689}" dt="2018-09-10T08:07:15.767" v="636" actId="166"/>
          <ac:spMkLst>
            <pc:docMk/>
            <pc:sldMk cId="171118489" sldId="679"/>
            <ac:spMk id="21" creationId="{F72825B5-45D6-A74A-A9DB-4CD2E5B0DF8F}"/>
          </ac:spMkLst>
        </pc:spChg>
        <pc:spChg chg="mod">
          <ac:chgData name="Wouter De Ryck" userId="b5c88e1e-f90b-43db-a260-a11b3bb4cf1f" providerId="ADAL" clId="{A3478422-1D24-0E48-AFA3-41936B8D4689}" dt="2018-09-10T08:04:07.029" v="545" actId="6549"/>
          <ac:spMkLst>
            <pc:docMk/>
            <pc:sldMk cId="171118489" sldId="679"/>
            <ac:spMk id="33" creationId="{AFC7070C-E8F5-CD40-9F4C-90C4F3C9AFCB}"/>
          </ac:spMkLst>
        </pc:spChg>
        <pc:grpChg chg="mod">
          <ac:chgData name="Wouter De Ryck" userId="b5c88e1e-f90b-43db-a260-a11b3bb4cf1f" providerId="ADAL" clId="{A3478422-1D24-0E48-AFA3-41936B8D4689}" dt="2018-09-10T08:07:38.181" v="639" actId="166"/>
          <ac:grpSpMkLst>
            <pc:docMk/>
            <pc:sldMk cId="171118489" sldId="679"/>
            <ac:grpSpMk id="39" creationId="{66437E67-0601-F043-858D-024E1352D7B4}"/>
          </ac:grpSpMkLst>
        </pc:grpChg>
      </pc:sldChg>
      <pc:sldChg chg="modSp add">
        <pc:chgData name="Wouter De Ryck" userId="b5c88e1e-f90b-43db-a260-a11b3bb4cf1f" providerId="ADAL" clId="{A3478422-1D24-0E48-AFA3-41936B8D4689}" dt="2018-09-10T08:07:45.607" v="640" actId="1076"/>
        <pc:sldMkLst>
          <pc:docMk/>
          <pc:sldMk cId="3350882396" sldId="680"/>
        </pc:sldMkLst>
        <pc:grpChg chg="mod">
          <ac:chgData name="Wouter De Ryck" userId="b5c88e1e-f90b-43db-a260-a11b3bb4cf1f" providerId="ADAL" clId="{A3478422-1D24-0E48-AFA3-41936B8D4689}" dt="2018-09-10T08:07:45.607" v="640" actId="1076"/>
          <ac:grpSpMkLst>
            <pc:docMk/>
            <pc:sldMk cId="3350882396" sldId="680"/>
            <ac:grpSpMk id="39" creationId="{66437E67-0601-F043-858D-024E1352D7B4}"/>
          </ac:grpSpMkLst>
        </pc:grpChg>
      </pc:sldChg>
      <pc:sldChg chg="modSp add">
        <pc:chgData name="Wouter De Ryck" userId="b5c88e1e-f90b-43db-a260-a11b3bb4cf1f" providerId="ADAL" clId="{A3478422-1D24-0E48-AFA3-41936B8D4689}" dt="2018-09-10T08:08:07.573" v="653" actId="1076"/>
        <pc:sldMkLst>
          <pc:docMk/>
          <pc:sldMk cId="1615694315" sldId="681"/>
        </pc:sldMkLst>
        <pc:spChg chg="mod">
          <ac:chgData name="Wouter De Ryck" userId="b5c88e1e-f90b-43db-a260-a11b3bb4cf1f" providerId="ADAL" clId="{A3478422-1D24-0E48-AFA3-41936B8D4689}" dt="2018-09-10T08:07:56.318" v="652" actId="20577"/>
          <ac:spMkLst>
            <pc:docMk/>
            <pc:sldMk cId="1615694315" sldId="681"/>
            <ac:spMk id="33" creationId="{AFC7070C-E8F5-CD40-9F4C-90C4F3C9AFCB}"/>
          </ac:spMkLst>
        </pc:spChg>
        <pc:grpChg chg="mod">
          <ac:chgData name="Wouter De Ryck" userId="b5c88e1e-f90b-43db-a260-a11b3bb4cf1f" providerId="ADAL" clId="{A3478422-1D24-0E48-AFA3-41936B8D4689}" dt="2018-09-10T08:08:07.573" v="653" actId="1076"/>
          <ac:grpSpMkLst>
            <pc:docMk/>
            <pc:sldMk cId="1615694315" sldId="681"/>
            <ac:grpSpMk id="39" creationId="{66437E67-0601-F043-858D-024E1352D7B4}"/>
          </ac:grpSpMkLst>
        </pc:grpChg>
      </pc:sldChg>
      <pc:sldChg chg="modSp add">
        <pc:chgData name="Wouter De Ryck" userId="b5c88e1e-f90b-43db-a260-a11b3bb4cf1f" providerId="ADAL" clId="{A3478422-1D24-0E48-AFA3-41936B8D4689}" dt="2018-09-10T08:09:24.380" v="697" actId="20577"/>
        <pc:sldMkLst>
          <pc:docMk/>
          <pc:sldMk cId="4036419966" sldId="682"/>
        </pc:sldMkLst>
        <pc:spChg chg="mod">
          <ac:chgData name="Wouter De Ryck" userId="b5c88e1e-f90b-43db-a260-a11b3bb4cf1f" providerId="ADAL" clId="{A3478422-1D24-0E48-AFA3-41936B8D4689}" dt="2018-09-10T08:09:24.380" v="697" actId="20577"/>
          <ac:spMkLst>
            <pc:docMk/>
            <pc:sldMk cId="4036419966" sldId="682"/>
            <ac:spMk id="41" creationId="{DD0059A5-3989-4A4A-9AE1-EE6A556B9215}"/>
          </ac:spMkLst>
        </pc:spChg>
      </pc:sldChg>
      <pc:sldChg chg="modSp add">
        <pc:chgData name="Wouter De Ryck" userId="b5c88e1e-f90b-43db-a260-a11b3bb4cf1f" providerId="ADAL" clId="{A3478422-1D24-0E48-AFA3-41936B8D4689}" dt="2018-09-10T08:09:30.107" v="698" actId="2696"/>
        <pc:sldMkLst>
          <pc:docMk/>
          <pc:sldMk cId="2262749660" sldId="683"/>
        </pc:sldMkLst>
        <pc:spChg chg="mod">
          <ac:chgData name="Wouter De Ryck" userId="b5c88e1e-f90b-43db-a260-a11b3bb4cf1f" providerId="ADAL" clId="{A3478422-1D24-0E48-AFA3-41936B8D4689}" dt="2018-09-10T08:09:30.107" v="698" actId="2696"/>
          <ac:spMkLst>
            <pc:docMk/>
            <pc:sldMk cId="2262749660" sldId="683"/>
            <ac:spMk id="41" creationId="{DD0059A5-3989-4A4A-9AE1-EE6A556B9215}"/>
          </ac:spMkLst>
        </pc:spChg>
      </pc:sldChg>
      <pc:sldChg chg="addSp delSp modSp add">
        <pc:chgData name="Wouter De Ryck" userId="b5c88e1e-f90b-43db-a260-a11b3bb4cf1f" providerId="ADAL" clId="{A3478422-1D24-0E48-AFA3-41936B8D4689}" dt="2018-09-10T08:10:25.097" v="708" actId="166"/>
        <pc:sldMkLst>
          <pc:docMk/>
          <pc:sldMk cId="2131971035" sldId="684"/>
        </pc:sldMkLst>
        <pc:spChg chg="del">
          <ac:chgData name="Wouter De Ryck" userId="b5c88e1e-f90b-43db-a260-a11b3bb4cf1f" providerId="ADAL" clId="{A3478422-1D24-0E48-AFA3-41936B8D4689}" dt="2018-09-10T08:10:08.155" v="704" actId="478"/>
          <ac:spMkLst>
            <pc:docMk/>
            <pc:sldMk cId="2131971035" sldId="684"/>
            <ac:spMk id="18" creationId="{D8E1B5CE-DC10-0841-B61A-D43D6039CF79}"/>
          </ac:spMkLst>
        </pc:spChg>
        <pc:spChg chg="add">
          <ac:chgData name="Wouter De Ryck" userId="b5c88e1e-f90b-43db-a260-a11b3bb4cf1f" providerId="ADAL" clId="{A3478422-1D24-0E48-AFA3-41936B8D4689}" dt="2018-09-10T08:10:20.848" v="707" actId="166"/>
          <ac:spMkLst>
            <pc:docMk/>
            <pc:sldMk cId="2131971035" sldId="684"/>
            <ac:spMk id="22" creationId="{63DD06E9-86CB-DF4B-BA74-18DD64F34E3F}"/>
          </ac:spMkLst>
        </pc:spChg>
        <pc:spChg chg="add">
          <ac:chgData name="Wouter De Ryck" userId="b5c88e1e-f90b-43db-a260-a11b3bb4cf1f" providerId="ADAL" clId="{A3478422-1D24-0E48-AFA3-41936B8D4689}" dt="2018-09-10T08:10:20.848" v="707" actId="166"/>
          <ac:spMkLst>
            <pc:docMk/>
            <pc:sldMk cId="2131971035" sldId="684"/>
            <ac:spMk id="23" creationId="{40251600-B6DD-CF4A-9312-581BB0ACCE88}"/>
          </ac:spMkLst>
        </pc:spChg>
        <pc:spChg chg="del">
          <ac:chgData name="Wouter De Ryck" userId="b5c88e1e-f90b-43db-a260-a11b3bb4cf1f" providerId="ADAL" clId="{A3478422-1D24-0E48-AFA3-41936B8D4689}" dt="2018-09-10T08:10:12.386" v="705" actId="478"/>
          <ac:spMkLst>
            <pc:docMk/>
            <pc:sldMk cId="2131971035" sldId="684"/>
            <ac:spMk id="28" creationId="{F544BF60-B502-A14B-BA81-46AC21CC23D3}"/>
          </ac:spMkLst>
        </pc:spChg>
        <pc:spChg chg="del">
          <ac:chgData name="Wouter De Ryck" userId="b5c88e1e-f90b-43db-a260-a11b3bb4cf1f" providerId="ADAL" clId="{A3478422-1D24-0E48-AFA3-41936B8D4689}" dt="2018-09-10T08:10:08.155" v="704" actId="478"/>
          <ac:spMkLst>
            <pc:docMk/>
            <pc:sldMk cId="2131971035" sldId="684"/>
            <ac:spMk id="29" creationId="{241A5882-7E06-A847-B6BC-601368A99BC3}"/>
          </ac:spMkLst>
        </pc:spChg>
        <pc:spChg chg="mod">
          <ac:chgData name="Wouter De Ryck" userId="b5c88e1e-f90b-43db-a260-a11b3bb4cf1f" providerId="ADAL" clId="{A3478422-1D24-0E48-AFA3-41936B8D4689}" dt="2018-09-10T08:09:33.411" v="699" actId="166"/>
          <ac:spMkLst>
            <pc:docMk/>
            <pc:sldMk cId="2131971035" sldId="684"/>
            <ac:spMk id="41" creationId="{DD0059A5-3989-4A4A-9AE1-EE6A556B9215}"/>
          </ac:spMkLst>
        </pc:spChg>
        <pc:spChg chg="del">
          <ac:chgData name="Wouter De Ryck" userId="b5c88e1e-f90b-43db-a260-a11b3bb4cf1f" providerId="ADAL" clId="{A3478422-1D24-0E48-AFA3-41936B8D4689}" dt="2018-09-10T08:10:15.051" v="706" actId="478"/>
          <ac:spMkLst>
            <pc:docMk/>
            <pc:sldMk cId="2131971035" sldId="684"/>
            <ac:spMk id="42" creationId="{4B4F00E1-95BB-9144-8538-85D3DFA2FA65}"/>
          </ac:spMkLst>
        </pc:spChg>
        <pc:grpChg chg="mod">
          <ac:chgData name="Wouter De Ryck" userId="b5c88e1e-f90b-43db-a260-a11b3bb4cf1f" providerId="ADAL" clId="{A3478422-1D24-0E48-AFA3-41936B8D4689}" dt="2018-09-10T08:10:25.097" v="708" actId="166"/>
          <ac:grpSpMkLst>
            <pc:docMk/>
            <pc:sldMk cId="2131971035" sldId="684"/>
            <ac:grpSpMk id="39" creationId="{66437E67-0601-F043-858D-024E1352D7B4}"/>
          </ac:grpSpMkLst>
        </pc:grpChg>
      </pc:sldChg>
      <pc:sldChg chg="addSp delSp modSp add">
        <pc:chgData name="Wouter De Ryck" userId="b5c88e1e-f90b-43db-a260-a11b3bb4cf1f" providerId="ADAL" clId="{A3478422-1D24-0E48-AFA3-41936B8D4689}" dt="2018-09-10T08:10:52.234" v="716" actId="2696"/>
        <pc:sldMkLst>
          <pc:docMk/>
          <pc:sldMk cId="9899985" sldId="685"/>
        </pc:sldMkLst>
        <pc:spChg chg="del">
          <ac:chgData name="Wouter De Ryck" userId="b5c88e1e-f90b-43db-a260-a11b3bb4cf1f" providerId="ADAL" clId="{A3478422-1D24-0E48-AFA3-41936B8D4689}" dt="2018-09-10T08:10:43.796" v="715" actId="478"/>
          <ac:spMkLst>
            <pc:docMk/>
            <pc:sldMk cId="9899985" sldId="685"/>
            <ac:spMk id="18" creationId="{D8E1B5CE-DC10-0841-B61A-D43D6039CF79}"/>
          </ac:spMkLst>
        </pc:spChg>
        <pc:spChg chg="add del">
          <ac:chgData name="Wouter De Ryck" userId="b5c88e1e-f90b-43db-a260-a11b3bb4cf1f" providerId="ADAL" clId="{A3478422-1D24-0E48-AFA3-41936B8D4689}" dt="2018-09-10T08:10:33.661" v="711" actId="2696"/>
          <ac:spMkLst>
            <pc:docMk/>
            <pc:sldMk cId="9899985" sldId="685"/>
            <ac:spMk id="22" creationId="{0BA1C7E2-F843-CE4C-8357-A597E9213695}"/>
          </ac:spMkLst>
        </pc:spChg>
        <pc:spChg chg="add del">
          <ac:chgData name="Wouter De Ryck" userId="b5c88e1e-f90b-43db-a260-a11b3bb4cf1f" providerId="ADAL" clId="{A3478422-1D24-0E48-AFA3-41936B8D4689}" dt="2018-09-10T08:10:33.661" v="711" actId="2696"/>
          <ac:spMkLst>
            <pc:docMk/>
            <pc:sldMk cId="9899985" sldId="685"/>
            <ac:spMk id="23" creationId="{7AB9D563-539A-1F4B-A609-A4AE3FCE25A7}"/>
          </ac:spMkLst>
        </pc:spChg>
        <pc:spChg chg="add">
          <ac:chgData name="Wouter De Ryck" userId="b5c88e1e-f90b-43db-a260-a11b3bb4cf1f" providerId="ADAL" clId="{A3478422-1D24-0E48-AFA3-41936B8D4689}" dt="2018-09-10T08:10:35.704" v="713" actId="2696"/>
          <ac:spMkLst>
            <pc:docMk/>
            <pc:sldMk cId="9899985" sldId="685"/>
            <ac:spMk id="24" creationId="{6A0F2615-8DAE-124C-9E96-BFE5A569DBA0}"/>
          </ac:spMkLst>
        </pc:spChg>
        <pc:spChg chg="add">
          <ac:chgData name="Wouter De Ryck" userId="b5c88e1e-f90b-43db-a260-a11b3bb4cf1f" providerId="ADAL" clId="{A3478422-1D24-0E48-AFA3-41936B8D4689}" dt="2018-09-10T08:10:35.704" v="713" actId="2696"/>
          <ac:spMkLst>
            <pc:docMk/>
            <pc:sldMk cId="9899985" sldId="685"/>
            <ac:spMk id="26" creationId="{2F95FB8A-6462-B048-AFC2-FF619177EAE5}"/>
          </ac:spMkLst>
        </pc:spChg>
        <pc:spChg chg="del">
          <ac:chgData name="Wouter De Ryck" userId="b5c88e1e-f90b-43db-a260-a11b3bb4cf1f" providerId="ADAL" clId="{A3478422-1D24-0E48-AFA3-41936B8D4689}" dt="2018-09-10T08:10:32.052" v="709" actId="478"/>
          <ac:spMkLst>
            <pc:docMk/>
            <pc:sldMk cId="9899985" sldId="685"/>
            <ac:spMk id="28" creationId="{F544BF60-B502-A14B-BA81-46AC21CC23D3}"/>
          </ac:spMkLst>
        </pc:spChg>
        <pc:spChg chg="del">
          <ac:chgData name="Wouter De Ryck" userId="b5c88e1e-f90b-43db-a260-a11b3bb4cf1f" providerId="ADAL" clId="{A3478422-1D24-0E48-AFA3-41936B8D4689}" dt="2018-09-10T08:10:43.796" v="715" actId="478"/>
          <ac:spMkLst>
            <pc:docMk/>
            <pc:sldMk cId="9899985" sldId="685"/>
            <ac:spMk id="29" creationId="{241A5882-7E06-A847-B6BC-601368A99BC3}"/>
          </ac:spMkLst>
        </pc:spChg>
        <pc:spChg chg="mod">
          <ac:chgData name="Wouter De Ryck" userId="b5c88e1e-f90b-43db-a260-a11b3bb4cf1f" providerId="ADAL" clId="{A3478422-1D24-0E48-AFA3-41936B8D4689}" dt="2018-09-10T08:10:52.234" v="716" actId="2696"/>
          <ac:spMkLst>
            <pc:docMk/>
            <pc:sldMk cId="9899985" sldId="685"/>
            <ac:spMk id="33" creationId="{AFC7070C-E8F5-CD40-9F4C-90C4F3C9AFCB}"/>
          </ac:spMkLst>
        </pc:spChg>
        <pc:spChg chg="mod">
          <ac:chgData name="Wouter De Ryck" userId="b5c88e1e-f90b-43db-a260-a11b3bb4cf1f" providerId="ADAL" clId="{A3478422-1D24-0E48-AFA3-41936B8D4689}" dt="2018-09-10T08:09:36.460" v="700" actId="2696"/>
          <ac:spMkLst>
            <pc:docMk/>
            <pc:sldMk cId="9899985" sldId="685"/>
            <ac:spMk id="41" creationId="{DD0059A5-3989-4A4A-9AE1-EE6A556B9215}"/>
          </ac:spMkLst>
        </pc:spChg>
        <pc:spChg chg="del">
          <ac:chgData name="Wouter De Ryck" userId="b5c88e1e-f90b-43db-a260-a11b3bb4cf1f" providerId="ADAL" clId="{A3478422-1D24-0E48-AFA3-41936B8D4689}" dt="2018-09-10T08:10:35.219" v="712" actId="478"/>
          <ac:spMkLst>
            <pc:docMk/>
            <pc:sldMk cId="9899985" sldId="685"/>
            <ac:spMk id="42" creationId="{4B4F00E1-95BB-9144-8538-85D3DFA2FA65}"/>
          </ac:spMkLst>
        </pc:spChg>
        <pc:grpChg chg="mod">
          <ac:chgData name="Wouter De Ryck" userId="b5c88e1e-f90b-43db-a260-a11b3bb4cf1f" providerId="ADAL" clId="{A3478422-1D24-0E48-AFA3-41936B8D4689}" dt="2018-09-10T08:10:39.275" v="714" actId="166"/>
          <ac:grpSpMkLst>
            <pc:docMk/>
            <pc:sldMk cId="9899985" sldId="685"/>
            <ac:grpSpMk id="39" creationId="{66437E67-0601-F043-858D-024E1352D7B4}"/>
          </ac:grpSpMkLst>
        </pc:grpChg>
      </pc:sldChg>
      <pc:sldChg chg="modSp add del">
        <pc:chgData name="Wouter De Ryck" userId="b5c88e1e-f90b-43db-a260-a11b3bb4cf1f" providerId="ADAL" clId="{A3478422-1D24-0E48-AFA3-41936B8D4689}" dt="2018-09-10T08:11:17.392" v="721" actId="2696"/>
        <pc:sldMkLst>
          <pc:docMk/>
          <pc:sldMk cId="1897898342" sldId="686"/>
        </pc:sldMkLst>
        <pc:spChg chg="mod">
          <ac:chgData name="Wouter De Ryck" userId="b5c88e1e-f90b-43db-a260-a11b3bb4cf1f" providerId="ADAL" clId="{A3478422-1D24-0E48-AFA3-41936B8D4689}" dt="2018-09-10T08:09:40.486" v="701" actId="2696"/>
          <ac:spMkLst>
            <pc:docMk/>
            <pc:sldMk cId="1897898342" sldId="686"/>
            <ac:spMk id="41" creationId="{DD0059A5-3989-4A4A-9AE1-EE6A556B9215}"/>
          </ac:spMkLst>
        </pc:spChg>
      </pc:sldChg>
      <pc:sldChg chg="modSp add del">
        <pc:chgData name="Wouter De Ryck" userId="b5c88e1e-f90b-43db-a260-a11b3bb4cf1f" providerId="ADAL" clId="{A3478422-1D24-0E48-AFA3-41936B8D4689}" dt="2018-09-10T08:11:17.406" v="722" actId="2696"/>
        <pc:sldMkLst>
          <pc:docMk/>
          <pc:sldMk cId="4033524003" sldId="687"/>
        </pc:sldMkLst>
        <pc:spChg chg="mod">
          <ac:chgData name="Wouter De Ryck" userId="b5c88e1e-f90b-43db-a260-a11b3bb4cf1f" providerId="ADAL" clId="{A3478422-1D24-0E48-AFA3-41936B8D4689}" dt="2018-09-10T08:09:44.435" v="702" actId="2696"/>
          <ac:spMkLst>
            <pc:docMk/>
            <pc:sldMk cId="4033524003" sldId="687"/>
            <ac:spMk id="41" creationId="{DD0059A5-3989-4A4A-9AE1-EE6A556B9215}"/>
          </ac:spMkLst>
        </pc:spChg>
      </pc:sldChg>
      <pc:sldChg chg="modSp add">
        <pc:chgData name="Wouter De Ryck" userId="b5c88e1e-f90b-43db-a260-a11b3bb4cf1f" providerId="ADAL" clId="{A3478422-1D24-0E48-AFA3-41936B8D4689}" dt="2018-09-10T08:11:04.777" v="718" actId="1076"/>
        <pc:sldMkLst>
          <pc:docMk/>
          <pc:sldMk cId="4287651281" sldId="688"/>
        </pc:sldMkLst>
        <pc:grpChg chg="mod">
          <ac:chgData name="Wouter De Ryck" userId="b5c88e1e-f90b-43db-a260-a11b3bb4cf1f" providerId="ADAL" clId="{A3478422-1D24-0E48-AFA3-41936B8D4689}" dt="2018-09-10T08:11:04.777" v="718" actId="1076"/>
          <ac:grpSpMkLst>
            <pc:docMk/>
            <pc:sldMk cId="4287651281" sldId="688"/>
            <ac:grpSpMk id="39" creationId="{66437E67-0601-F043-858D-024E1352D7B4}"/>
          </ac:grpSpMkLst>
        </pc:grpChg>
      </pc:sldChg>
      <pc:sldChg chg="modSp add">
        <pc:chgData name="Wouter De Ryck" userId="b5c88e1e-f90b-43db-a260-a11b3bb4cf1f" providerId="ADAL" clId="{A3478422-1D24-0E48-AFA3-41936B8D4689}" dt="2018-09-10T08:11:25.433" v="733" actId="20577"/>
        <pc:sldMkLst>
          <pc:docMk/>
          <pc:sldMk cId="3314140065" sldId="689"/>
        </pc:sldMkLst>
        <pc:spChg chg="mod">
          <ac:chgData name="Wouter De Ryck" userId="b5c88e1e-f90b-43db-a260-a11b3bb4cf1f" providerId="ADAL" clId="{A3478422-1D24-0E48-AFA3-41936B8D4689}" dt="2018-09-10T08:11:25.433" v="733" actId="20577"/>
          <ac:spMkLst>
            <pc:docMk/>
            <pc:sldMk cId="3314140065" sldId="689"/>
            <ac:spMk id="33" creationId="{AFC7070C-E8F5-CD40-9F4C-90C4F3C9AFCB}"/>
          </ac:spMkLst>
        </pc:spChg>
        <pc:grpChg chg="mod">
          <ac:chgData name="Wouter De Ryck" userId="b5c88e1e-f90b-43db-a260-a11b3bb4cf1f" providerId="ADAL" clId="{A3478422-1D24-0E48-AFA3-41936B8D4689}" dt="2018-09-10T08:11:11.333" v="720" actId="1076"/>
          <ac:grpSpMkLst>
            <pc:docMk/>
            <pc:sldMk cId="3314140065" sldId="689"/>
            <ac:grpSpMk id="39" creationId="{66437E67-0601-F043-858D-024E1352D7B4}"/>
          </ac:grpSpMkLst>
        </pc:grpChg>
      </pc:sldChg>
    </pc:docChg>
  </pc:docChgLst>
  <pc:docChgLst>
    <pc:chgData name="Oste Naomi" userId="S::naomi.oste@kb.vlaanderen.be::90b5afca-8bab-4140-a932-d0f26e877fca" providerId="AD" clId="Web-{31A392AB-9751-9DBD-B8D3-9D217B277A32}"/>
    <pc:docChg chg="modSld">
      <pc:chgData name="Oste Naomi" userId="S::naomi.oste@kb.vlaanderen.be::90b5afca-8bab-4140-a932-d0f26e877fca" providerId="AD" clId="Web-{31A392AB-9751-9DBD-B8D3-9D217B277A32}" dt="2018-09-11T10:24:04.117" v="57" actId="1076"/>
      <pc:docMkLst>
        <pc:docMk/>
      </pc:docMkLst>
      <pc:sldChg chg="addSp delSp modSp">
        <pc:chgData name="Oste Naomi" userId="S::naomi.oste@kb.vlaanderen.be::90b5afca-8bab-4140-a932-d0f26e877fca" providerId="AD" clId="Web-{31A392AB-9751-9DBD-B8D3-9D217B277A32}" dt="2018-09-11T10:19:45.056" v="17"/>
        <pc:sldMkLst>
          <pc:docMk/>
          <pc:sldMk cId="4233182228" sldId="669"/>
        </pc:sldMkLst>
        <pc:spChg chg="del">
          <ac:chgData name="Oste Naomi" userId="S::naomi.oste@kb.vlaanderen.be::90b5afca-8bab-4140-a932-d0f26e877fca" providerId="AD" clId="Web-{31A392AB-9751-9DBD-B8D3-9D217B277A32}" dt="2018-09-11T10:19:45.056" v="17"/>
          <ac:spMkLst>
            <pc:docMk/>
            <pc:sldMk cId="4233182228" sldId="669"/>
            <ac:spMk id="3" creationId="{6AEDC462-AB1B-47A7-9860-AEA1243B6FFA}"/>
          </ac:spMkLst>
        </pc:spChg>
        <pc:spChg chg="add mod">
          <ac:chgData name="Oste Naomi" userId="S::naomi.oste@kb.vlaanderen.be::90b5afca-8bab-4140-a932-d0f26e877fca" providerId="AD" clId="Web-{31A392AB-9751-9DBD-B8D3-9D217B277A32}" dt="2018-09-11T10:19:45.056" v="17"/>
          <ac:spMkLst>
            <pc:docMk/>
            <pc:sldMk cId="4233182228" sldId="669"/>
            <ac:spMk id="5" creationId="{E66CC565-405E-4254-B241-0C090E09D9A8}"/>
          </ac:spMkLst>
        </pc:spChg>
      </pc:sldChg>
      <pc:sldChg chg="addSp modSp">
        <pc:chgData name="Oste Naomi" userId="S::naomi.oste@kb.vlaanderen.be::90b5afca-8bab-4140-a932-d0f26e877fca" providerId="AD" clId="Web-{31A392AB-9751-9DBD-B8D3-9D217B277A32}" dt="2018-09-11T10:24:04.117" v="57" actId="1076"/>
        <pc:sldMkLst>
          <pc:docMk/>
          <pc:sldMk cId="4271851045" sldId="694"/>
        </pc:sldMkLst>
        <pc:spChg chg="mod">
          <ac:chgData name="Oste Naomi" userId="S::naomi.oste@kb.vlaanderen.be::90b5afca-8bab-4140-a932-d0f26e877fca" providerId="AD" clId="Web-{31A392AB-9751-9DBD-B8D3-9D217B277A32}" dt="2018-09-11T10:23:39.101" v="51" actId="20577"/>
          <ac:spMkLst>
            <pc:docMk/>
            <pc:sldMk cId="4271851045" sldId="694"/>
            <ac:spMk id="2" creationId="{00000000-0000-0000-0000-000000000000}"/>
          </ac:spMkLst>
        </pc:spChg>
        <pc:picChg chg="mod">
          <ac:chgData name="Oste Naomi" userId="S::naomi.oste@kb.vlaanderen.be::90b5afca-8bab-4140-a932-d0f26e877fca" providerId="AD" clId="Web-{31A392AB-9751-9DBD-B8D3-9D217B277A32}" dt="2018-09-11T10:20:28.540" v="24" actId="1076"/>
          <ac:picMkLst>
            <pc:docMk/>
            <pc:sldMk cId="4271851045" sldId="694"/>
            <ac:picMk id="3" creationId="{204B7CCE-828D-4338-907C-E0DFBE70A022}"/>
          </ac:picMkLst>
        </pc:picChg>
        <pc:picChg chg="add mod">
          <ac:chgData name="Oste Naomi" userId="S::naomi.oste@kb.vlaanderen.be::90b5afca-8bab-4140-a932-d0f26e877fca" providerId="AD" clId="Web-{31A392AB-9751-9DBD-B8D3-9D217B277A32}" dt="2018-09-11T10:24:04.117" v="57" actId="1076"/>
          <ac:picMkLst>
            <pc:docMk/>
            <pc:sldMk cId="4271851045" sldId="694"/>
            <ac:picMk id="5" creationId="{22AF69FE-1E40-4E21-AD18-F12A9301ABF5}"/>
          </ac:picMkLst>
        </pc:picChg>
      </pc:sldChg>
    </pc:docChg>
  </pc:docChgLst>
  <pc:docChgLst>
    <pc:chgData name="Oste Naomi" userId="S::naomi.oste@kb.vlaanderen.be::90b5afca-8bab-4140-a932-d0f26e877fca" providerId="AD" clId="Web-{F89FB41B-6FD4-C8B7-3DA0-457FA7C03482}"/>
    <pc:docChg chg="modSld">
      <pc:chgData name="Oste Naomi" userId="S::naomi.oste@kb.vlaanderen.be::90b5afca-8bab-4140-a932-d0f26e877fca" providerId="AD" clId="Web-{F89FB41B-6FD4-C8B7-3DA0-457FA7C03482}" dt="2018-09-07T17:00:33.791" v="3"/>
      <pc:docMkLst>
        <pc:docMk/>
      </pc:docMkLst>
      <pc:sldChg chg="modSp">
        <pc:chgData name="Oste Naomi" userId="S::naomi.oste@kb.vlaanderen.be::90b5afca-8bab-4140-a932-d0f26e877fca" providerId="AD" clId="Web-{F89FB41B-6FD4-C8B7-3DA0-457FA7C03482}" dt="2018-09-07T17:00:33.791" v="3"/>
        <pc:sldMkLst>
          <pc:docMk/>
          <pc:sldMk cId="1092645648" sldId="632"/>
        </pc:sldMkLst>
        <pc:graphicFrameChg chg="mod modGraphic">
          <ac:chgData name="Oste Naomi" userId="S::naomi.oste@kb.vlaanderen.be::90b5afca-8bab-4140-a932-d0f26e877fca" providerId="AD" clId="Web-{F89FB41B-6FD4-C8B7-3DA0-457FA7C03482}" dt="2018-09-07T17:00:33.791" v="3"/>
          <ac:graphicFrameMkLst>
            <pc:docMk/>
            <pc:sldMk cId="1092645648" sldId="632"/>
            <ac:graphicFrameMk id="3" creationId="{93628A08-5AE2-49BE-850A-718DBC1EB154}"/>
          </ac:graphicFrameMkLst>
        </pc:graphicFrameChg>
      </pc:sldChg>
    </pc:docChg>
  </pc:docChgLst>
  <pc:docChgLst>
    <pc:chgData name="Bossier Els" userId="f6e0bc9e-4769-418f-a796-33d612b42683" providerId="ADAL" clId="{6B86C982-D255-468A-B87A-5DD3B5586479}"/>
    <pc:docChg chg="custSel addSld delSld modSld sldOrd">
      <pc:chgData name="Bossier Els" userId="f6e0bc9e-4769-418f-a796-33d612b42683" providerId="ADAL" clId="{6B86C982-D255-468A-B87A-5DD3B5586479}" dt="2018-09-11T10:21:20.605" v="2289" actId="20577"/>
      <pc:docMkLst>
        <pc:docMk/>
      </pc:docMkLst>
      <pc:sldChg chg="modSp">
        <pc:chgData name="Bossier Els" userId="f6e0bc9e-4769-418f-a796-33d612b42683" providerId="ADAL" clId="{6B86C982-D255-468A-B87A-5DD3B5586479}" dt="2018-09-10T08:36:39.642" v="761" actId="20577"/>
        <pc:sldMkLst>
          <pc:docMk/>
          <pc:sldMk cId="1456324160" sldId="257"/>
        </pc:sldMkLst>
        <pc:spChg chg="mod">
          <ac:chgData name="Bossier Els" userId="f6e0bc9e-4769-418f-a796-33d612b42683" providerId="ADAL" clId="{6B86C982-D255-468A-B87A-5DD3B5586479}" dt="2018-09-10T08:36:29.608" v="754" actId="20577"/>
          <ac:spMkLst>
            <pc:docMk/>
            <pc:sldMk cId="1456324160" sldId="257"/>
            <ac:spMk id="6" creationId="{00000000-0000-0000-0000-000000000000}"/>
          </ac:spMkLst>
        </pc:spChg>
        <pc:spChg chg="mod">
          <ac:chgData name="Bossier Els" userId="f6e0bc9e-4769-418f-a796-33d612b42683" providerId="ADAL" clId="{6B86C982-D255-468A-B87A-5DD3B5586479}" dt="2018-09-10T08:36:39.642" v="761" actId="20577"/>
          <ac:spMkLst>
            <pc:docMk/>
            <pc:sldMk cId="1456324160" sldId="257"/>
            <ac:spMk id="7" creationId="{00000000-0000-0000-0000-000000000000}"/>
          </ac:spMkLst>
        </pc:spChg>
      </pc:sldChg>
      <pc:sldChg chg="modSp ord modNotesTx">
        <pc:chgData name="Bossier Els" userId="f6e0bc9e-4769-418f-a796-33d612b42683" providerId="ADAL" clId="{6B86C982-D255-468A-B87A-5DD3B5586479}" dt="2018-09-10T09:46:59.541" v="1209" actId="20577"/>
        <pc:sldMkLst>
          <pc:docMk/>
          <pc:sldMk cId="3162270523" sldId="521"/>
        </pc:sldMkLst>
        <pc:spChg chg="mod">
          <ac:chgData name="Bossier Els" userId="f6e0bc9e-4769-418f-a796-33d612b42683" providerId="ADAL" clId="{6B86C982-D255-468A-B87A-5DD3B5586479}" dt="2018-09-10T09:45:42.717" v="1155" actId="20577"/>
          <ac:spMkLst>
            <pc:docMk/>
            <pc:sldMk cId="3162270523" sldId="521"/>
            <ac:spMk id="4" creationId="{00000000-0000-0000-0000-000000000000}"/>
          </ac:spMkLst>
        </pc:spChg>
        <pc:spChg chg="mod">
          <ac:chgData name="Bossier Els" userId="f6e0bc9e-4769-418f-a796-33d612b42683" providerId="ADAL" clId="{6B86C982-D255-468A-B87A-5DD3B5586479}" dt="2018-09-10T09:44:23.712" v="1154" actId="20577"/>
          <ac:spMkLst>
            <pc:docMk/>
            <pc:sldMk cId="3162270523" sldId="521"/>
            <ac:spMk id="6" creationId="{00000000-0000-0000-0000-000000000000}"/>
          </ac:spMkLst>
        </pc:spChg>
      </pc:sldChg>
      <pc:sldChg chg="modSp">
        <pc:chgData name="Bossier Els" userId="f6e0bc9e-4769-418f-a796-33d612b42683" providerId="ADAL" clId="{6B86C982-D255-468A-B87A-5DD3B5586479}" dt="2018-09-07T07:35:36.355" v="120" actId="20577"/>
        <pc:sldMkLst>
          <pc:docMk/>
          <pc:sldMk cId="1483352690" sldId="553"/>
        </pc:sldMkLst>
        <pc:spChg chg="mod">
          <ac:chgData name="Bossier Els" userId="f6e0bc9e-4769-418f-a796-33d612b42683" providerId="ADAL" clId="{6B86C982-D255-468A-B87A-5DD3B5586479}" dt="2018-09-07T07:35:25.163" v="119" actId="20577"/>
          <ac:spMkLst>
            <pc:docMk/>
            <pc:sldMk cId="1483352690" sldId="553"/>
            <ac:spMk id="2" creationId="{3AD995EC-A25E-4E5E-83CA-3F3C9C7F41F2}"/>
          </ac:spMkLst>
        </pc:spChg>
        <pc:spChg chg="mod">
          <ac:chgData name="Bossier Els" userId="f6e0bc9e-4769-418f-a796-33d612b42683" providerId="ADAL" clId="{6B86C982-D255-468A-B87A-5DD3B5586479}" dt="2018-09-07T07:35:36.355" v="120" actId="20577"/>
          <ac:spMkLst>
            <pc:docMk/>
            <pc:sldMk cId="1483352690" sldId="553"/>
            <ac:spMk id="3" creationId="{7960CDC2-65E4-4CB1-A909-39202628E886}"/>
          </ac:spMkLst>
        </pc:spChg>
      </pc:sldChg>
      <pc:sldChg chg="modSp">
        <pc:chgData name="Bossier Els" userId="f6e0bc9e-4769-418f-a796-33d612b42683" providerId="ADAL" clId="{6B86C982-D255-468A-B87A-5DD3B5586479}" dt="2018-09-07T07:37:31.922" v="220" actId="20577"/>
        <pc:sldMkLst>
          <pc:docMk/>
          <pc:sldMk cId="828383349" sldId="561"/>
        </pc:sldMkLst>
        <pc:spChg chg="mod">
          <ac:chgData name="Bossier Els" userId="f6e0bc9e-4769-418f-a796-33d612b42683" providerId="ADAL" clId="{6B86C982-D255-468A-B87A-5DD3B5586479}" dt="2018-09-07T07:37:23.695" v="204" actId="20577"/>
          <ac:spMkLst>
            <pc:docMk/>
            <pc:sldMk cId="828383349" sldId="561"/>
            <ac:spMk id="2" creationId="{6631E325-D9E3-4BF5-894D-B566827CADB6}"/>
          </ac:spMkLst>
        </pc:spChg>
        <pc:spChg chg="mod">
          <ac:chgData name="Bossier Els" userId="f6e0bc9e-4769-418f-a796-33d612b42683" providerId="ADAL" clId="{6B86C982-D255-468A-B87A-5DD3B5586479}" dt="2018-09-07T07:37:31.922" v="220" actId="20577"/>
          <ac:spMkLst>
            <pc:docMk/>
            <pc:sldMk cId="828383349" sldId="561"/>
            <ac:spMk id="3" creationId="{6AEDC462-AB1B-47A7-9860-AEA1243B6FFA}"/>
          </ac:spMkLst>
        </pc:spChg>
      </pc:sldChg>
      <pc:sldChg chg="modSp">
        <pc:chgData name="Bossier Els" userId="f6e0bc9e-4769-418f-a796-33d612b42683" providerId="ADAL" clId="{6B86C982-D255-468A-B87A-5DD3B5586479}" dt="2018-09-10T09:48:54.560" v="1395" actId="20577"/>
        <pc:sldMkLst>
          <pc:docMk/>
          <pc:sldMk cId="3435147109" sldId="579"/>
        </pc:sldMkLst>
        <pc:spChg chg="mod">
          <ac:chgData name="Bossier Els" userId="f6e0bc9e-4769-418f-a796-33d612b42683" providerId="ADAL" clId="{6B86C982-D255-468A-B87A-5DD3B5586479}" dt="2018-09-10T09:48:50.821" v="1393" actId="20577"/>
          <ac:spMkLst>
            <pc:docMk/>
            <pc:sldMk cId="3435147109" sldId="579"/>
            <ac:spMk id="4" creationId="{00000000-0000-0000-0000-000000000000}"/>
          </ac:spMkLst>
        </pc:spChg>
        <pc:spChg chg="mod">
          <ac:chgData name="Bossier Els" userId="f6e0bc9e-4769-418f-a796-33d612b42683" providerId="ADAL" clId="{6B86C982-D255-468A-B87A-5DD3B5586479}" dt="2018-09-10T09:48:54.560" v="1395" actId="20577"/>
          <ac:spMkLst>
            <pc:docMk/>
            <pc:sldMk cId="3435147109" sldId="579"/>
            <ac:spMk id="6" creationId="{00000000-0000-0000-0000-000000000000}"/>
          </ac:spMkLst>
        </pc:spChg>
      </pc:sldChg>
      <pc:sldChg chg="modSp ord modNotesTx">
        <pc:chgData name="Bossier Els" userId="f6e0bc9e-4769-418f-a796-33d612b42683" providerId="ADAL" clId="{6B86C982-D255-468A-B87A-5DD3B5586479}" dt="2018-09-11T07:56:28.318" v="1517" actId="20577"/>
        <pc:sldMkLst>
          <pc:docMk/>
          <pc:sldMk cId="2087812227" sldId="583"/>
        </pc:sldMkLst>
        <pc:spChg chg="mod">
          <ac:chgData name="Bossier Els" userId="f6e0bc9e-4769-418f-a796-33d612b42683" providerId="ADAL" clId="{6B86C982-D255-468A-B87A-5DD3B5586479}" dt="2018-09-10T09:46:07.744" v="1159" actId="20577"/>
          <ac:spMkLst>
            <pc:docMk/>
            <pc:sldMk cId="2087812227" sldId="583"/>
            <ac:spMk id="4" creationId="{00000000-0000-0000-0000-000000000000}"/>
          </ac:spMkLst>
        </pc:spChg>
        <pc:spChg chg="mod">
          <ac:chgData name="Bossier Els" userId="f6e0bc9e-4769-418f-a796-33d612b42683" providerId="ADAL" clId="{6B86C982-D255-468A-B87A-5DD3B5586479}" dt="2018-09-10T08:40:42.258" v="776" actId="20577"/>
          <ac:spMkLst>
            <pc:docMk/>
            <pc:sldMk cId="2087812227" sldId="583"/>
            <ac:spMk id="6" creationId="{00000000-0000-0000-0000-000000000000}"/>
          </ac:spMkLst>
        </pc:spChg>
      </pc:sldChg>
      <pc:sldChg chg="modSp ord">
        <pc:chgData name="Bossier Els" userId="f6e0bc9e-4769-418f-a796-33d612b42683" providerId="ADAL" clId="{6B86C982-D255-468A-B87A-5DD3B5586479}" dt="2018-09-10T09:46:24.279" v="1160" actId="20577"/>
        <pc:sldMkLst>
          <pc:docMk/>
          <pc:sldMk cId="1735455902" sldId="586"/>
        </pc:sldMkLst>
        <pc:spChg chg="mod">
          <ac:chgData name="Bossier Els" userId="f6e0bc9e-4769-418f-a796-33d612b42683" providerId="ADAL" clId="{6B86C982-D255-468A-B87A-5DD3B5586479}" dt="2018-09-10T09:46:24.279" v="1160" actId="20577"/>
          <ac:spMkLst>
            <pc:docMk/>
            <pc:sldMk cId="1735455902" sldId="586"/>
            <ac:spMk id="4" creationId="{00000000-0000-0000-0000-000000000000}"/>
          </ac:spMkLst>
        </pc:spChg>
        <pc:spChg chg="mod">
          <ac:chgData name="Bossier Els" userId="f6e0bc9e-4769-418f-a796-33d612b42683" providerId="ADAL" clId="{6B86C982-D255-468A-B87A-5DD3B5586479}" dt="2018-09-10T08:38:50.550" v="768" actId="20577"/>
          <ac:spMkLst>
            <pc:docMk/>
            <pc:sldMk cId="1735455902" sldId="586"/>
            <ac:spMk id="6" creationId="{00000000-0000-0000-0000-000000000000}"/>
          </ac:spMkLst>
        </pc:spChg>
      </pc:sldChg>
      <pc:sldChg chg="modSp">
        <pc:chgData name="Bossier Els" userId="f6e0bc9e-4769-418f-a796-33d612b42683" providerId="ADAL" clId="{6B86C982-D255-468A-B87A-5DD3B5586479}" dt="2018-09-10T09:49:02.282" v="1396" actId="20577"/>
        <pc:sldMkLst>
          <pc:docMk/>
          <pc:sldMk cId="3103116521" sldId="631"/>
        </pc:sldMkLst>
        <pc:spChg chg="mod">
          <ac:chgData name="Bossier Els" userId="f6e0bc9e-4769-418f-a796-33d612b42683" providerId="ADAL" clId="{6B86C982-D255-468A-B87A-5DD3B5586479}" dt="2018-09-10T09:49:02.282" v="1396" actId="20577"/>
          <ac:spMkLst>
            <pc:docMk/>
            <pc:sldMk cId="3103116521" sldId="631"/>
            <ac:spMk id="4" creationId="{00000000-0000-0000-0000-000000000000}"/>
          </ac:spMkLst>
        </pc:spChg>
      </pc:sldChg>
      <pc:sldChg chg="modSp">
        <pc:chgData name="Bossier Els" userId="f6e0bc9e-4769-418f-a796-33d612b42683" providerId="ADAL" clId="{6B86C982-D255-468A-B87A-5DD3B5586479}" dt="2018-09-10T09:53:46.698" v="1409" actId="20577"/>
        <pc:sldMkLst>
          <pc:docMk/>
          <pc:sldMk cId="3399181638" sldId="635"/>
        </pc:sldMkLst>
        <pc:spChg chg="mod">
          <ac:chgData name="Bossier Els" userId="f6e0bc9e-4769-418f-a796-33d612b42683" providerId="ADAL" clId="{6B86C982-D255-468A-B87A-5DD3B5586479}" dt="2018-09-10T09:53:42.176" v="1406" actId="20577"/>
          <ac:spMkLst>
            <pc:docMk/>
            <pc:sldMk cId="3399181638" sldId="635"/>
            <ac:spMk id="4" creationId="{00000000-0000-0000-0000-000000000000}"/>
          </ac:spMkLst>
        </pc:spChg>
        <pc:spChg chg="mod">
          <ac:chgData name="Bossier Els" userId="f6e0bc9e-4769-418f-a796-33d612b42683" providerId="ADAL" clId="{6B86C982-D255-468A-B87A-5DD3B5586479}" dt="2018-09-10T09:53:46.698" v="1409" actId="20577"/>
          <ac:spMkLst>
            <pc:docMk/>
            <pc:sldMk cId="3399181638" sldId="635"/>
            <ac:spMk id="6" creationId="{00000000-0000-0000-0000-000000000000}"/>
          </ac:spMkLst>
        </pc:spChg>
      </pc:sldChg>
      <pc:sldChg chg="modSp">
        <pc:chgData name="Bossier Els" userId="f6e0bc9e-4769-418f-a796-33d612b42683" providerId="ADAL" clId="{6B86C982-D255-468A-B87A-5DD3B5586479}" dt="2018-09-10T09:53:54.319" v="1414" actId="20577"/>
        <pc:sldMkLst>
          <pc:docMk/>
          <pc:sldMk cId="3472666384" sldId="636"/>
        </pc:sldMkLst>
        <pc:spChg chg="mod">
          <ac:chgData name="Bossier Els" userId="f6e0bc9e-4769-418f-a796-33d612b42683" providerId="ADAL" clId="{6B86C982-D255-468A-B87A-5DD3B5586479}" dt="2018-09-10T09:53:50.742" v="1410" actId="20577"/>
          <ac:spMkLst>
            <pc:docMk/>
            <pc:sldMk cId="3472666384" sldId="636"/>
            <ac:spMk id="4" creationId="{00000000-0000-0000-0000-000000000000}"/>
          </ac:spMkLst>
        </pc:spChg>
        <pc:spChg chg="mod">
          <ac:chgData name="Bossier Els" userId="f6e0bc9e-4769-418f-a796-33d612b42683" providerId="ADAL" clId="{6B86C982-D255-468A-B87A-5DD3B5586479}" dt="2018-09-10T09:53:54.319" v="1414" actId="20577"/>
          <ac:spMkLst>
            <pc:docMk/>
            <pc:sldMk cId="3472666384" sldId="636"/>
            <ac:spMk id="6" creationId="{00000000-0000-0000-0000-000000000000}"/>
          </ac:spMkLst>
        </pc:spChg>
      </pc:sldChg>
      <pc:sldChg chg="modSp">
        <pc:chgData name="Bossier Els" userId="f6e0bc9e-4769-418f-a796-33d612b42683" providerId="ADAL" clId="{6B86C982-D255-468A-B87A-5DD3B5586479}" dt="2018-09-10T09:48:43.119" v="1392" actId="20577"/>
        <pc:sldMkLst>
          <pc:docMk/>
          <pc:sldMk cId="2908323168" sldId="640"/>
        </pc:sldMkLst>
        <pc:spChg chg="mod">
          <ac:chgData name="Bossier Els" userId="f6e0bc9e-4769-418f-a796-33d612b42683" providerId="ADAL" clId="{6B86C982-D255-468A-B87A-5DD3B5586479}" dt="2018-09-10T09:48:39.959" v="1389" actId="20577"/>
          <ac:spMkLst>
            <pc:docMk/>
            <pc:sldMk cId="2908323168" sldId="640"/>
            <ac:spMk id="4" creationId="{00000000-0000-0000-0000-000000000000}"/>
          </ac:spMkLst>
        </pc:spChg>
        <pc:spChg chg="mod">
          <ac:chgData name="Bossier Els" userId="f6e0bc9e-4769-418f-a796-33d612b42683" providerId="ADAL" clId="{6B86C982-D255-468A-B87A-5DD3B5586479}" dt="2018-09-10T09:48:43.119" v="1392" actId="20577"/>
          <ac:spMkLst>
            <pc:docMk/>
            <pc:sldMk cId="2908323168" sldId="640"/>
            <ac:spMk id="6" creationId="{00000000-0000-0000-0000-000000000000}"/>
          </ac:spMkLst>
        </pc:spChg>
      </pc:sldChg>
      <pc:sldChg chg="modSp">
        <pc:chgData name="Bossier Els" userId="f6e0bc9e-4769-418f-a796-33d612b42683" providerId="ADAL" clId="{6B86C982-D255-468A-B87A-5DD3B5586479}" dt="2018-09-11T07:50:54.749" v="1512" actId="5793"/>
        <pc:sldMkLst>
          <pc:docMk/>
          <pc:sldMk cId="1668269331" sldId="644"/>
        </pc:sldMkLst>
        <pc:spChg chg="mod">
          <ac:chgData name="Bossier Els" userId="f6e0bc9e-4769-418f-a796-33d612b42683" providerId="ADAL" clId="{6B86C982-D255-468A-B87A-5DD3B5586479}" dt="2018-09-10T09:46:31.191" v="1162" actId="1076"/>
          <ac:spMkLst>
            <pc:docMk/>
            <pc:sldMk cId="1668269331" sldId="644"/>
            <ac:spMk id="4" creationId="{00000000-0000-0000-0000-000000000000}"/>
          </ac:spMkLst>
        </pc:spChg>
        <pc:spChg chg="mod">
          <ac:chgData name="Bossier Els" userId="f6e0bc9e-4769-418f-a796-33d612b42683" providerId="ADAL" clId="{6B86C982-D255-468A-B87A-5DD3B5586479}" dt="2018-09-07T07:30:24.076" v="23" actId="20577"/>
          <ac:spMkLst>
            <pc:docMk/>
            <pc:sldMk cId="1668269331" sldId="644"/>
            <ac:spMk id="6" creationId="{00000000-0000-0000-0000-000000000000}"/>
          </ac:spMkLst>
        </pc:spChg>
        <pc:spChg chg="mod">
          <ac:chgData name="Bossier Els" userId="f6e0bc9e-4769-418f-a796-33d612b42683" providerId="ADAL" clId="{6B86C982-D255-468A-B87A-5DD3B5586479}" dt="2018-09-11T07:50:54.749" v="1512" actId="5793"/>
          <ac:spMkLst>
            <pc:docMk/>
            <pc:sldMk cId="1668269331" sldId="644"/>
            <ac:spMk id="8" creationId="{00000000-0000-0000-0000-000000000000}"/>
          </ac:spMkLst>
        </pc:spChg>
      </pc:sldChg>
      <pc:sldChg chg="modSp">
        <pc:chgData name="Bossier Els" userId="f6e0bc9e-4769-418f-a796-33d612b42683" providerId="ADAL" clId="{6B86C982-D255-468A-B87A-5DD3B5586479}" dt="2018-09-10T09:54:02.003" v="1417" actId="20577"/>
        <pc:sldMkLst>
          <pc:docMk/>
          <pc:sldMk cId="4271455380" sldId="653"/>
        </pc:sldMkLst>
        <pc:spChg chg="mod">
          <ac:chgData name="Bossier Els" userId="f6e0bc9e-4769-418f-a796-33d612b42683" providerId="ADAL" clId="{6B86C982-D255-468A-B87A-5DD3B5586479}" dt="2018-09-10T09:53:59.038" v="1415" actId="20577"/>
          <ac:spMkLst>
            <pc:docMk/>
            <pc:sldMk cId="4271455380" sldId="653"/>
            <ac:spMk id="3" creationId="{370F9F19-A194-4FC6-9AD9-1FCE1B7F15EE}"/>
          </ac:spMkLst>
        </pc:spChg>
        <pc:spChg chg="mod">
          <ac:chgData name="Bossier Els" userId="f6e0bc9e-4769-418f-a796-33d612b42683" providerId="ADAL" clId="{6B86C982-D255-468A-B87A-5DD3B5586479}" dt="2018-09-10T09:54:02.003" v="1417" actId="20577"/>
          <ac:spMkLst>
            <pc:docMk/>
            <pc:sldMk cId="4271455380" sldId="653"/>
            <ac:spMk id="4" creationId="{0C5386F0-DC1C-4FAD-8329-9554995A01D0}"/>
          </ac:spMkLst>
        </pc:spChg>
      </pc:sldChg>
      <pc:sldChg chg="modSp">
        <pc:chgData name="Bossier Els" userId="f6e0bc9e-4769-418f-a796-33d612b42683" providerId="ADAL" clId="{6B86C982-D255-468A-B87A-5DD3B5586479}" dt="2018-09-10T09:53:07.973" v="1397" actId="20577"/>
        <pc:sldMkLst>
          <pc:docMk/>
          <pc:sldMk cId="2453878185" sldId="655"/>
        </pc:sldMkLst>
        <pc:spChg chg="mod">
          <ac:chgData name="Bossier Els" userId="f6e0bc9e-4769-418f-a796-33d612b42683" providerId="ADAL" clId="{6B86C982-D255-468A-B87A-5DD3B5586479}" dt="2018-09-10T09:53:07.973" v="1397" actId="20577"/>
          <ac:spMkLst>
            <pc:docMk/>
            <pc:sldMk cId="2453878185" sldId="655"/>
            <ac:spMk id="4" creationId="{38395007-E389-4989-839C-B698007E8EFC}"/>
          </ac:spMkLst>
        </pc:spChg>
      </pc:sldChg>
      <pc:sldChg chg="modSp">
        <pc:chgData name="Bossier Els" userId="f6e0bc9e-4769-418f-a796-33d612b42683" providerId="ADAL" clId="{6B86C982-D255-468A-B87A-5DD3B5586479}" dt="2018-09-10T09:53:11.406" v="1398" actId="20577"/>
        <pc:sldMkLst>
          <pc:docMk/>
          <pc:sldMk cId="4175468069" sldId="656"/>
        </pc:sldMkLst>
        <pc:spChg chg="mod">
          <ac:chgData name="Bossier Els" userId="f6e0bc9e-4769-418f-a796-33d612b42683" providerId="ADAL" clId="{6B86C982-D255-468A-B87A-5DD3B5586479}" dt="2018-09-10T09:53:11.406" v="1398" actId="20577"/>
          <ac:spMkLst>
            <pc:docMk/>
            <pc:sldMk cId="4175468069" sldId="656"/>
            <ac:spMk id="4" creationId="{38395007-E389-4989-839C-B698007E8EFC}"/>
          </ac:spMkLst>
        </pc:spChg>
      </pc:sldChg>
      <pc:sldChg chg="modSp">
        <pc:chgData name="Bossier Els" userId="f6e0bc9e-4769-418f-a796-33d612b42683" providerId="ADAL" clId="{6B86C982-D255-468A-B87A-5DD3B5586479}" dt="2018-09-10T09:53:16.612" v="1399" actId="20577"/>
        <pc:sldMkLst>
          <pc:docMk/>
          <pc:sldMk cId="2731890829" sldId="657"/>
        </pc:sldMkLst>
        <pc:spChg chg="mod">
          <ac:chgData name="Bossier Els" userId="f6e0bc9e-4769-418f-a796-33d612b42683" providerId="ADAL" clId="{6B86C982-D255-468A-B87A-5DD3B5586479}" dt="2018-09-10T09:53:16.612" v="1399" actId="20577"/>
          <ac:spMkLst>
            <pc:docMk/>
            <pc:sldMk cId="2731890829" sldId="657"/>
            <ac:spMk id="4" creationId="{38395007-E389-4989-839C-B698007E8EFC}"/>
          </ac:spMkLst>
        </pc:spChg>
      </pc:sldChg>
      <pc:sldChg chg="modSp">
        <pc:chgData name="Bossier Els" userId="f6e0bc9e-4769-418f-a796-33d612b42683" providerId="ADAL" clId="{6B86C982-D255-468A-B87A-5DD3B5586479}" dt="2018-09-10T09:53:20.179" v="1400" actId="20577"/>
        <pc:sldMkLst>
          <pc:docMk/>
          <pc:sldMk cId="3819366091" sldId="659"/>
        </pc:sldMkLst>
        <pc:spChg chg="mod">
          <ac:chgData name="Bossier Els" userId="f6e0bc9e-4769-418f-a796-33d612b42683" providerId="ADAL" clId="{6B86C982-D255-468A-B87A-5DD3B5586479}" dt="2018-09-10T09:53:20.179" v="1400" actId="20577"/>
          <ac:spMkLst>
            <pc:docMk/>
            <pc:sldMk cId="3819366091" sldId="659"/>
            <ac:spMk id="4" creationId="{38395007-E389-4989-839C-B698007E8EFC}"/>
          </ac:spMkLst>
        </pc:spChg>
      </pc:sldChg>
      <pc:sldChg chg="modSp">
        <pc:chgData name="Bossier Els" userId="f6e0bc9e-4769-418f-a796-33d612b42683" providerId="ADAL" clId="{6B86C982-D255-468A-B87A-5DD3B5586479}" dt="2018-09-10T09:53:23.460" v="1401" actId="20577"/>
        <pc:sldMkLst>
          <pc:docMk/>
          <pc:sldMk cId="2713574791" sldId="660"/>
        </pc:sldMkLst>
        <pc:spChg chg="mod">
          <ac:chgData name="Bossier Els" userId="f6e0bc9e-4769-418f-a796-33d612b42683" providerId="ADAL" clId="{6B86C982-D255-468A-B87A-5DD3B5586479}" dt="2018-09-10T09:53:23.460" v="1401" actId="20577"/>
          <ac:spMkLst>
            <pc:docMk/>
            <pc:sldMk cId="2713574791" sldId="660"/>
            <ac:spMk id="4" creationId="{38395007-E389-4989-839C-B698007E8EFC}"/>
          </ac:spMkLst>
        </pc:spChg>
      </pc:sldChg>
      <pc:sldChg chg="modSp">
        <pc:chgData name="Bossier Els" userId="f6e0bc9e-4769-418f-a796-33d612b42683" providerId="ADAL" clId="{6B86C982-D255-468A-B87A-5DD3B5586479}" dt="2018-09-10T09:53:28.284" v="1402" actId="20577"/>
        <pc:sldMkLst>
          <pc:docMk/>
          <pc:sldMk cId="961575961" sldId="661"/>
        </pc:sldMkLst>
        <pc:spChg chg="mod">
          <ac:chgData name="Bossier Els" userId="f6e0bc9e-4769-418f-a796-33d612b42683" providerId="ADAL" clId="{6B86C982-D255-468A-B87A-5DD3B5586479}" dt="2018-09-10T09:53:28.284" v="1402" actId="20577"/>
          <ac:spMkLst>
            <pc:docMk/>
            <pc:sldMk cId="961575961" sldId="661"/>
            <ac:spMk id="4" creationId="{38395007-E389-4989-839C-B698007E8EFC}"/>
          </ac:spMkLst>
        </pc:spChg>
      </pc:sldChg>
      <pc:sldChg chg="modSp">
        <pc:chgData name="Bossier Els" userId="f6e0bc9e-4769-418f-a796-33d612b42683" providerId="ADAL" clId="{6B86C982-D255-468A-B87A-5DD3B5586479}" dt="2018-09-10T09:53:31.451" v="1403" actId="20577"/>
        <pc:sldMkLst>
          <pc:docMk/>
          <pc:sldMk cId="3069064857" sldId="662"/>
        </pc:sldMkLst>
        <pc:spChg chg="mod">
          <ac:chgData name="Bossier Els" userId="f6e0bc9e-4769-418f-a796-33d612b42683" providerId="ADAL" clId="{6B86C982-D255-468A-B87A-5DD3B5586479}" dt="2018-09-10T09:53:31.451" v="1403" actId="20577"/>
          <ac:spMkLst>
            <pc:docMk/>
            <pc:sldMk cId="3069064857" sldId="662"/>
            <ac:spMk id="4" creationId="{38395007-E389-4989-839C-B698007E8EFC}"/>
          </ac:spMkLst>
        </pc:spChg>
      </pc:sldChg>
      <pc:sldChg chg="modSp">
        <pc:chgData name="Bossier Els" userId="f6e0bc9e-4769-418f-a796-33d612b42683" providerId="ADAL" clId="{6B86C982-D255-468A-B87A-5DD3B5586479}" dt="2018-09-10T09:53:35.414" v="1404" actId="20577"/>
        <pc:sldMkLst>
          <pc:docMk/>
          <pc:sldMk cId="2912634827" sldId="663"/>
        </pc:sldMkLst>
        <pc:spChg chg="mod">
          <ac:chgData name="Bossier Els" userId="f6e0bc9e-4769-418f-a796-33d612b42683" providerId="ADAL" clId="{6B86C982-D255-468A-B87A-5DD3B5586479}" dt="2018-09-10T09:53:35.414" v="1404" actId="20577"/>
          <ac:spMkLst>
            <pc:docMk/>
            <pc:sldMk cId="2912634827" sldId="663"/>
            <ac:spMk id="4" creationId="{38395007-E389-4989-839C-B698007E8EFC}"/>
          </ac:spMkLst>
        </pc:spChg>
      </pc:sldChg>
      <pc:sldChg chg="modSp">
        <pc:chgData name="Bossier Els" userId="f6e0bc9e-4769-418f-a796-33d612b42683" providerId="ADAL" clId="{6B86C982-D255-468A-B87A-5DD3B5586479}" dt="2018-09-10T09:53:38.583" v="1405" actId="20577"/>
        <pc:sldMkLst>
          <pc:docMk/>
          <pc:sldMk cId="2129597083" sldId="665"/>
        </pc:sldMkLst>
        <pc:spChg chg="mod">
          <ac:chgData name="Bossier Els" userId="f6e0bc9e-4769-418f-a796-33d612b42683" providerId="ADAL" clId="{6B86C982-D255-468A-B87A-5DD3B5586479}" dt="2018-09-10T09:53:38.583" v="1405" actId="20577"/>
          <ac:spMkLst>
            <pc:docMk/>
            <pc:sldMk cId="2129597083" sldId="665"/>
            <ac:spMk id="4" creationId="{38395007-E389-4989-839C-B698007E8EFC}"/>
          </ac:spMkLst>
        </pc:spChg>
      </pc:sldChg>
      <pc:sldChg chg="modSp">
        <pc:chgData name="Bossier Els" userId="f6e0bc9e-4769-418f-a796-33d612b42683" providerId="ADAL" clId="{6B86C982-D255-468A-B87A-5DD3B5586479}" dt="2018-09-10T09:48:34.951" v="1388" actId="1076"/>
        <pc:sldMkLst>
          <pc:docMk/>
          <pc:sldMk cId="2709389702" sldId="666"/>
        </pc:sldMkLst>
        <pc:spChg chg="mod">
          <ac:chgData name="Bossier Els" userId="f6e0bc9e-4769-418f-a796-33d612b42683" providerId="ADAL" clId="{6B86C982-D255-468A-B87A-5DD3B5586479}" dt="2018-09-10T09:48:24.741" v="1382" actId="1076"/>
          <ac:spMkLst>
            <pc:docMk/>
            <pc:sldMk cId="2709389702" sldId="666"/>
            <ac:spMk id="4" creationId="{3AC17895-79D0-8041-AC1E-D8C16E196FAE}"/>
          </ac:spMkLst>
        </pc:spChg>
        <pc:spChg chg="mod">
          <ac:chgData name="Bossier Els" userId="f6e0bc9e-4769-418f-a796-33d612b42683" providerId="ADAL" clId="{6B86C982-D255-468A-B87A-5DD3B5586479}" dt="2018-09-10T09:48:29.604" v="1387" actId="20577"/>
          <ac:spMkLst>
            <pc:docMk/>
            <pc:sldMk cId="2709389702" sldId="666"/>
            <ac:spMk id="5" creationId="{90921E1E-C62D-7446-A948-9F8107B37AE6}"/>
          </ac:spMkLst>
        </pc:spChg>
        <pc:picChg chg="mod">
          <ac:chgData name="Bossier Els" userId="f6e0bc9e-4769-418f-a796-33d612b42683" providerId="ADAL" clId="{6B86C982-D255-468A-B87A-5DD3B5586479}" dt="2018-09-10T09:48:34.951" v="1388" actId="1076"/>
          <ac:picMkLst>
            <pc:docMk/>
            <pc:sldMk cId="2709389702" sldId="666"/>
            <ac:picMk id="7" creationId="{66FD0430-532B-4E47-9B34-A7FDCCBBAFDA}"/>
          </ac:picMkLst>
        </pc:picChg>
      </pc:sldChg>
      <pc:sldChg chg="modSp ord modNotesTx">
        <pc:chgData name="Bossier Els" userId="f6e0bc9e-4769-418f-a796-33d612b42683" providerId="ADAL" clId="{6B86C982-D255-468A-B87A-5DD3B5586479}" dt="2018-09-11T07:51:26.906" v="1514" actId="20577"/>
        <pc:sldMkLst>
          <pc:docMk/>
          <pc:sldMk cId="3287459024" sldId="667"/>
        </pc:sldMkLst>
        <pc:spChg chg="mod">
          <ac:chgData name="Bossier Els" userId="f6e0bc9e-4769-418f-a796-33d612b42683" providerId="ADAL" clId="{6B86C982-D255-468A-B87A-5DD3B5586479}" dt="2018-09-10T09:46:00.828" v="1158" actId="20577"/>
          <ac:spMkLst>
            <pc:docMk/>
            <pc:sldMk cId="3287459024" sldId="667"/>
            <ac:spMk id="4" creationId="{00000000-0000-0000-0000-000000000000}"/>
          </ac:spMkLst>
        </pc:spChg>
        <pc:spChg chg="mod">
          <ac:chgData name="Bossier Els" userId="f6e0bc9e-4769-418f-a796-33d612b42683" providerId="ADAL" clId="{6B86C982-D255-468A-B87A-5DD3B5586479}" dt="2018-09-10T09:02:09.599" v="783" actId="20577"/>
          <ac:spMkLst>
            <pc:docMk/>
            <pc:sldMk cId="3287459024" sldId="667"/>
            <ac:spMk id="6" creationId="{00000000-0000-0000-0000-000000000000}"/>
          </ac:spMkLst>
        </pc:spChg>
        <pc:spChg chg="mod">
          <ac:chgData name="Bossier Els" userId="f6e0bc9e-4769-418f-a796-33d612b42683" providerId="ADAL" clId="{6B86C982-D255-468A-B87A-5DD3B5586479}" dt="2018-09-11T07:51:26.906" v="1514" actId="20577"/>
          <ac:spMkLst>
            <pc:docMk/>
            <pc:sldMk cId="3287459024" sldId="667"/>
            <ac:spMk id="7" creationId="{00978CBE-E738-4DF3-8404-4571748A6845}"/>
          </ac:spMkLst>
        </pc:spChg>
      </pc:sldChg>
      <pc:sldChg chg="modSp add del">
        <pc:chgData name="Bossier Els" userId="f6e0bc9e-4769-418f-a796-33d612b42683" providerId="ADAL" clId="{6B86C982-D255-468A-B87A-5DD3B5586479}" dt="2018-09-11T09:51:12.164" v="1812" actId="2696"/>
        <pc:sldMkLst>
          <pc:docMk/>
          <pc:sldMk cId="17366469" sldId="668"/>
        </pc:sldMkLst>
        <pc:spChg chg="mod">
          <ac:chgData name="Bossier Els" userId="f6e0bc9e-4769-418f-a796-33d612b42683" providerId="ADAL" clId="{6B86C982-D255-468A-B87A-5DD3B5586479}" dt="2018-09-10T09:48:12.842" v="1380" actId="20577"/>
          <ac:spMkLst>
            <pc:docMk/>
            <pc:sldMk cId="17366469" sldId="668"/>
            <ac:spMk id="2" creationId="{0902A663-BF6E-4595-9C3F-3545566782A5}"/>
          </ac:spMkLst>
        </pc:spChg>
        <pc:spChg chg="mod">
          <ac:chgData name="Bossier Els" userId="f6e0bc9e-4769-418f-a796-33d612b42683" providerId="ADAL" clId="{6B86C982-D255-468A-B87A-5DD3B5586479}" dt="2018-09-07T07:40:09.732" v="536" actId="20577"/>
          <ac:spMkLst>
            <pc:docMk/>
            <pc:sldMk cId="17366469" sldId="668"/>
            <ac:spMk id="3" creationId="{C0D78C8F-0F96-4066-B206-C7E15F341652}"/>
          </ac:spMkLst>
        </pc:spChg>
        <pc:spChg chg="mod">
          <ac:chgData name="Bossier Els" userId="f6e0bc9e-4769-418f-a796-33d612b42683" providerId="ADAL" clId="{6B86C982-D255-468A-B87A-5DD3B5586479}" dt="2018-09-07T07:36:45.823" v="184" actId="20577"/>
          <ac:spMkLst>
            <pc:docMk/>
            <pc:sldMk cId="17366469" sldId="668"/>
            <ac:spMk id="4" creationId="{A3117940-C32F-4C55-BCC0-F1495FE348FA}"/>
          </ac:spMkLst>
        </pc:spChg>
        <pc:spChg chg="mod">
          <ac:chgData name="Bossier Els" userId="f6e0bc9e-4769-418f-a796-33d612b42683" providerId="ADAL" clId="{6B86C982-D255-468A-B87A-5DD3B5586479}" dt="2018-09-07T07:36:49.402" v="186" actId="20577"/>
          <ac:spMkLst>
            <pc:docMk/>
            <pc:sldMk cId="17366469" sldId="668"/>
            <ac:spMk id="5" creationId="{3A43E601-06E4-4E74-80F4-EC791B3B5BAB}"/>
          </ac:spMkLst>
        </pc:spChg>
      </pc:sldChg>
      <pc:sldChg chg="modSp add">
        <pc:chgData name="Bossier Els" userId="f6e0bc9e-4769-418f-a796-33d612b42683" providerId="ADAL" clId="{6B86C982-D255-468A-B87A-5DD3B5586479}" dt="2018-09-07T07:41:22.872" v="580" actId="20577"/>
        <pc:sldMkLst>
          <pc:docMk/>
          <pc:sldMk cId="4233182228" sldId="669"/>
        </pc:sldMkLst>
        <pc:spChg chg="mod">
          <ac:chgData name="Bossier Els" userId="f6e0bc9e-4769-418f-a796-33d612b42683" providerId="ADAL" clId="{6B86C982-D255-468A-B87A-5DD3B5586479}" dt="2018-09-07T07:41:22.872" v="580" actId="20577"/>
          <ac:spMkLst>
            <pc:docMk/>
            <pc:sldMk cId="4233182228" sldId="669"/>
            <ac:spMk id="2" creationId="{6631E325-D9E3-4BF5-894D-B566827CADB6}"/>
          </ac:spMkLst>
        </pc:spChg>
      </pc:sldChg>
      <pc:sldChg chg="modSp add">
        <pc:chgData name="Bossier Els" userId="f6e0bc9e-4769-418f-a796-33d612b42683" providerId="ADAL" clId="{6B86C982-D255-468A-B87A-5DD3B5586479}" dt="2018-09-07T07:41:51.081" v="604" actId="20577"/>
        <pc:sldMkLst>
          <pc:docMk/>
          <pc:sldMk cId="807327654" sldId="670"/>
        </pc:sldMkLst>
        <pc:spChg chg="mod">
          <ac:chgData name="Bossier Els" userId="f6e0bc9e-4769-418f-a796-33d612b42683" providerId="ADAL" clId="{6B86C982-D255-468A-B87A-5DD3B5586479}" dt="2018-09-07T07:41:47.924" v="603" actId="20577"/>
          <ac:spMkLst>
            <pc:docMk/>
            <pc:sldMk cId="807327654" sldId="670"/>
            <ac:spMk id="2" creationId="{6631E325-D9E3-4BF5-894D-B566827CADB6}"/>
          </ac:spMkLst>
        </pc:spChg>
        <pc:spChg chg="mod">
          <ac:chgData name="Bossier Els" userId="f6e0bc9e-4769-418f-a796-33d612b42683" providerId="ADAL" clId="{6B86C982-D255-468A-B87A-5DD3B5586479}" dt="2018-09-07T07:41:51.081" v="604" actId="20577"/>
          <ac:spMkLst>
            <pc:docMk/>
            <pc:sldMk cId="807327654" sldId="670"/>
            <ac:spMk id="3" creationId="{6AEDC462-AB1B-47A7-9860-AEA1243B6FFA}"/>
          </ac:spMkLst>
        </pc:spChg>
      </pc:sldChg>
      <pc:sldChg chg="modSp add ord">
        <pc:chgData name="Bossier Els" userId="f6e0bc9e-4769-418f-a796-33d612b42683" providerId="ADAL" clId="{6B86C982-D255-468A-B87A-5DD3B5586479}" dt="2018-09-11T08:09:52.299" v="1788" actId="20577"/>
        <pc:sldMkLst>
          <pc:docMk/>
          <pc:sldMk cId="2165181313" sldId="671"/>
        </pc:sldMkLst>
        <pc:spChg chg="mod">
          <ac:chgData name="Bossier Els" userId="f6e0bc9e-4769-418f-a796-33d612b42683" providerId="ADAL" clId="{6B86C982-D255-468A-B87A-5DD3B5586479}" dt="2018-09-07T07:42:16.537" v="630" actId="20577"/>
          <ac:spMkLst>
            <pc:docMk/>
            <pc:sldMk cId="2165181313" sldId="671"/>
            <ac:spMk id="2" creationId="{00000000-0000-0000-0000-000000000000}"/>
          </ac:spMkLst>
        </pc:spChg>
        <pc:spChg chg="mod">
          <ac:chgData name="Bossier Els" userId="f6e0bc9e-4769-418f-a796-33d612b42683" providerId="ADAL" clId="{6B86C982-D255-468A-B87A-5DD3B5586479}" dt="2018-09-07T07:42:40.009" v="699" actId="20577"/>
          <ac:spMkLst>
            <pc:docMk/>
            <pc:sldMk cId="2165181313" sldId="671"/>
            <ac:spMk id="4" creationId="{00000000-0000-0000-0000-000000000000}"/>
          </ac:spMkLst>
        </pc:spChg>
        <pc:spChg chg="mod">
          <ac:chgData name="Bossier Els" userId="f6e0bc9e-4769-418f-a796-33d612b42683" providerId="ADAL" clId="{6B86C982-D255-468A-B87A-5DD3B5586479}" dt="2018-09-07T07:42:44.549" v="702" actId="20577"/>
          <ac:spMkLst>
            <pc:docMk/>
            <pc:sldMk cId="2165181313" sldId="671"/>
            <ac:spMk id="6" creationId="{00000000-0000-0000-0000-000000000000}"/>
          </ac:spMkLst>
        </pc:spChg>
        <pc:spChg chg="mod">
          <ac:chgData name="Bossier Els" userId="f6e0bc9e-4769-418f-a796-33d612b42683" providerId="ADAL" clId="{6B86C982-D255-468A-B87A-5DD3B5586479}" dt="2018-09-07T07:42:27.688" v="677" actId="20577"/>
          <ac:spMkLst>
            <pc:docMk/>
            <pc:sldMk cId="2165181313" sldId="671"/>
            <ac:spMk id="7" creationId="{00978CBE-E738-4DF3-8404-4571748A6845}"/>
          </ac:spMkLst>
        </pc:spChg>
      </pc:sldChg>
      <pc:sldChg chg="modSp">
        <pc:chgData name="Bossier Els" userId="f6e0bc9e-4769-418f-a796-33d612b42683" providerId="ADAL" clId="{6B86C982-D255-468A-B87A-5DD3B5586479}" dt="2018-09-10T12:38:03.732" v="1453" actId="20577"/>
        <pc:sldMkLst>
          <pc:docMk/>
          <pc:sldMk cId="3071747301" sldId="672"/>
        </pc:sldMkLst>
        <pc:spChg chg="mod">
          <ac:chgData name="Bossier Els" userId="f6e0bc9e-4769-418f-a796-33d612b42683" providerId="ADAL" clId="{6B86C982-D255-468A-B87A-5DD3B5586479}" dt="2018-09-10T12:38:00.637" v="1451" actId="20577"/>
          <ac:spMkLst>
            <pc:docMk/>
            <pc:sldMk cId="3071747301" sldId="672"/>
            <ac:spMk id="4" creationId="{F8D39B05-B6B9-C540-823A-B2C644564178}"/>
          </ac:spMkLst>
        </pc:spChg>
        <pc:spChg chg="mod">
          <ac:chgData name="Bossier Els" userId="f6e0bc9e-4769-418f-a796-33d612b42683" providerId="ADAL" clId="{6B86C982-D255-468A-B87A-5DD3B5586479}" dt="2018-09-10T12:38:03.732" v="1453" actId="20577"/>
          <ac:spMkLst>
            <pc:docMk/>
            <pc:sldMk cId="3071747301" sldId="672"/>
            <ac:spMk id="5" creationId="{1D418987-3D28-2143-AB2D-2934603C5FFA}"/>
          </ac:spMkLst>
        </pc:spChg>
        <pc:spChg chg="mod">
          <ac:chgData name="Bossier Els" userId="f6e0bc9e-4769-418f-a796-33d612b42683" providerId="ADAL" clId="{6B86C982-D255-468A-B87A-5DD3B5586479}" dt="2018-09-10T12:35:34.925" v="1421" actId="20577"/>
          <ac:spMkLst>
            <pc:docMk/>
            <pc:sldMk cId="3071747301" sldId="672"/>
            <ac:spMk id="13" creationId="{3744AD4E-ED96-9544-9D1E-1442CAEB223A}"/>
          </ac:spMkLst>
        </pc:spChg>
        <pc:spChg chg="mod">
          <ac:chgData name="Bossier Els" userId="f6e0bc9e-4769-418f-a796-33d612b42683" providerId="ADAL" clId="{6B86C982-D255-468A-B87A-5DD3B5586479}" dt="2018-09-10T12:36:15.031" v="1424" actId="20577"/>
          <ac:spMkLst>
            <pc:docMk/>
            <pc:sldMk cId="3071747301" sldId="672"/>
            <ac:spMk id="14" creationId="{E76CA60B-DD0F-6649-957A-8A422872E4BE}"/>
          </ac:spMkLst>
        </pc:spChg>
      </pc:sldChg>
      <pc:sldChg chg="modSp">
        <pc:chgData name="Bossier Els" userId="f6e0bc9e-4769-418f-a796-33d612b42683" providerId="ADAL" clId="{6B86C982-D255-468A-B87A-5DD3B5586479}" dt="2018-09-10T12:38:10.735" v="1457" actId="20577"/>
        <pc:sldMkLst>
          <pc:docMk/>
          <pc:sldMk cId="1068371313" sldId="673"/>
        </pc:sldMkLst>
        <pc:spChg chg="mod">
          <ac:chgData name="Bossier Els" userId="f6e0bc9e-4769-418f-a796-33d612b42683" providerId="ADAL" clId="{6B86C982-D255-468A-B87A-5DD3B5586479}" dt="2018-09-10T12:38:07.501" v="1454" actId="20577"/>
          <ac:spMkLst>
            <pc:docMk/>
            <pc:sldMk cId="1068371313" sldId="673"/>
            <ac:spMk id="4" creationId="{F8D39B05-B6B9-C540-823A-B2C644564178}"/>
          </ac:spMkLst>
        </pc:spChg>
        <pc:spChg chg="mod">
          <ac:chgData name="Bossier Els" userId="f6e0bc9e-4769-418f-a796-33d612b42683" providerId="ADAL" clId="{6B86C982-D255-468A-B87A-5DD3B5586479}" dt="2018-09-10T12:38:10.735" v="1457" actId="20577"/>
          <ac:spMkLst>
            <pc:docMk/>
            <pc:sldMk cId="1068371313" sldId="673"/>
            <ac:spMk id="5" creationId="{1D418987-3D28-2143-AB2D-2934603C5FFA}"/>
          </ac:spMkLst>
        </pc:spChg>
        <pc:spChg chg="mod">
          <ac:chgData name="Bossier Els" userId="f6e0bc9e-4769-418f-a796-33d612b42683" providerId="ADAL" clId="{6B86C982-D255-468A-B87A-5DD3B5586479}" dt="2018-09-10T12:36:07.553" v="1422" actId="20577"/>
          <ac:spMkLst>
            <pc:docMk/>
            <pc:sldMk cId="1068371313" sldId="673"/>
            <ac:spMk id="13" creationId="{3744AD4E-ED96-9544-9D1E-1442CAEB223A}"/>
          </ac:spMkLst>
        </pc:spChg>
        <pc:spChg chg="mod">
          <ac:chgData name="Bossier Els" userId="f6e0bc9e-4769-418f-a796-33d612b42683" providerId="ADAL" clId="{6B86C982-D255-468A-B87A-5DD3B5586479}" dt="2018-09-10T12:36:10.725" v="1423" actId="20577"/>
          <ac:spMkLst>
            <pc:docMk/>
            <pc:sldMk cId="1068371313" sldId="673"/>
            <ac:spMk id="14" creationId="{E76CA60B-DD0F-6649-957A-8A422872E4BE}"/>
          </ac:spMkLst>
        </pc:spChg>
      </pc:sldChg>
      <pc:sldChg chg="modSp">
        <pc:chgData name="Bossier Els" userId="f6e0bc9e-4769-418f-a796-33d612b42683" providerId="ADAL" clId="{6B86C982-D255-468A-B87A-5DD3B5586479}" dt="2018-09-10T12:38:23.179" v="1463" actId="20577"/>
        <pc:sldMkLst>
          <pc:docMk/>
          <pc:sldMk cId="1715833571" sldId="674"/>
        </pc:sldMkLst>
        <pc:spChg chg="mod">
          <ac:chgData name="Bossier Els" userId="f6e0bc9e-4769-418f-a796-33d612b42683" providerId="ADAL" clId="{6B86C982-D255-468A-B87A-5DD3B5586479}" dt="2018-09-10T12:38:20.230" v="1460" actId="20577"/>
          <ac:spMkLst>
            <pc:docMk/>
            <pc:sldMk cId="1715833571" sldId="674"/>
            <ac:spMk id="4" creationId="{F8D39B05-B6B9-C540-823A-B2C644564178}"/>
          </ac:spMkLst>
        </pc:spChg>
        <pc:spChg chg="mod">
          <ac:chgData name="Bossier Els" userId="f6e0bc9e-4769-418f-a796-33d612b42683" providerId="ADAL" clId="{6B86C982-D255-468A-B87A-5DD3B5586479}" dt="2018-09-10T12:38:23.179" v="1463" actId="20577"/>
          <ac:spMkLst>
            <pc:docMk/>
            <pc:sldMk cId="1715833571" sldId="674"/>
            <ac:spMk id="5" creationId="{1D418987-3D28-2143-AB2D-2934603C5FFA}"/>
          </ac:spMkLst>
        </pc:spChg>
        <pc:spChg chg="mod">
          <ac:chgData name="Bossier Els" userId="f6e0bc9e-4769-418f-a796-33d612b42683" providerId="ADAL" clId="{6B86C982-D255-468A-B87A-5DD3B5586479}" dt="2018-09-10T12:36:19.377" v="1425" actId="20577"/>
          <ac:spMkLst>
            <pc:docMk/>
            <pc:sldMk cId="1715833571" sldId="674"/>
            <ac:spMk id="13" creationId="{3744AD4E-ED96-9544-9D1E-1442CAEB223A}"/>
          </ac:spMkLst>
        </pc:spChg>
        <pc:spChg chg="mod">
          <ac:chgData name="Bossier Els" userId="f6e0bc9e-4769-418f-a796-33d612b42683" providerId="ADAL" clId="{6B86C982-D255-468A-B87A-5DD3B5586479}" dt="2018-09-10T12:36:23.243" v="1426" actId="20577"/>
          <ac:spMkLst>
            <pc:docMk/>
            <pc:sldMk cId="1715833571" sldId="674"/>
            <ac:spMk id="14" creationId="{E76CA60B-DD0F-6649-957A-8A422872E4BE}"/>
          </ac:spMkLst>
        </pc:spChg>
      </pc:sldChg>
      <pc:sldChg chg="modSp">
        <pc:chgData name="Bossier Els" userId="f6e0bc9e-4769-418f-a796-33d612b42683" providerId="ADAL" clId="{6B86C982-D255-468A-B87A-5DD3B5586479}" dt="2018-09-10T09:54:19.250" v="1420" actId="20577"/>
        <pc:sldMkLst>
          <pc:docMk/>
          <pc:sldMk cId="4275053201" sldId="675"/>
        </pc:sldMkLst>
        <pc:spChg chg="mod">
          <ac:chgData name="Bossier Els" userId="f6e0bc9e-4769-418f-a796-33d612b42683" providerId="ADAL" clId="{6B86C982-D255-468A-B87A-5DD3B5586479}" dt="2018-09-10T09:54:15.947" v="1418" actId="20577"/>
          <ac:spMkLst>
            <pc:docMk/>
            <pc:sldMk cId="4275053201" sldId="675"/>
            <ac:spMk id="4" creationId="{F8D39B05-B6B9-C540-823A-B2C644564178}"/>
          </ac:spMkLst>
        </pc:spChg>
        <pc:spChg chg="mod">
          <ac:chgData name="Bossier Els" userId="f6e0bc9e-4769-418f-a796-33d612b42683" providerId="ADAL" clId="{6B86C982-D255-468A-B87A-5DD3B5586479}" dt="2018-09-10T09:54:19.250" v="1420" actId="20577"/>
          <ac:spMkLst>
            <pc:docMk/>
            <pc:sldMk cId="4275053201" sldId="675"/>
            <ac:spMk id="5" creationId="{1D418987-3D28-2143-AB2D-2934603C5FFA}"/>
          </ac:spMkLst>
        </pc:spChg>
      </pc:sldChg>
      <pc:sldChg chg="modSp">
        <pc:chgData name="Bossier Els" userId="f6e0bc9e-4769-418f-a796-33d612b42683" providerId="ADAL" clId="{6B86C982-D255-468A-B87A-5DD3B5586479}" dt="2018-09-10T12:36:49.225" v="1429" actId="20577"/>
        <pc:sldMkLst>
          <pc:docMk/>
          <pc:sldMk cId="3953697431" sldId="677"/>
        </pc:sldMkLst>
        <pc:spChg chg="mod">
          <ac:chgData name="Bossier Els" userId="f6e0bc9e-4769-418f-a796-33d612b42683" providerId="ADAL" clId="{6B86C982-D255-468A-B87A-5DD3B5586479}" dt="2018-09-10T12:36:45.246" v="1427" actId="20577"/>
          <ac:spMkLst>
            <pc:docMk/>
            <pc:sldMk cId="3953697431" sldId="677"/>
            <ac:spMk id="4" creationId="{F8D39B05-B6B9-C540-823A-B2C644564178}"/>
          </ac:spMkLst>
        </pc:spChg>
        <pc:spChg chg="mod">
          <ac:chgData name="Bossier Els" userId="f6e0bc9e-4769-418f-a796-33d612b42683" providerId="ADAL" clId="{6B86C982-D255-468A-B87A-5DD3B5586479}" dt="2018-09-10T12:36:49.225" v="1429" actId="20577"/>
          <ac:spMkLst>
            <pc:docMk/>
            <pc:sldMk cId="3953697431" sldId="677"/>
            <ac:spMk id="5" creationId="{1D418987-3D28-2143-AB2D-2934603C5FFA}"/>
          </ac:spMkLst>
        </pc:spChg>
      </pc:sldChg>
      <pc:sldChg chg="modSp">
        <pc:chgData name="Bossier Els" userId="f6e0bc9e-4769-418f-a796-33d612b42683" providerId="ADAL" clId="{6B86C982-D255-468A-B87A-5DD3B5586479}" dt="2018-09-10T12:36:57.795" v="1432" actId="20577"/>
        <pc:sldMkLst>
          <pc:docMk/>
          <pc:sldMk cId="171118489" sldId="679"/>
        </pc:sldMkLst>
        <pc:spChg chg="mod">
          <ac:chgData name="Bossier Els" userId="f6e0bc9e-4769-418f-a796-33d612b42683" providerId="ADAL" clId="{6B86C982-D255-468A-B87A-5DD3B5586479}" dt="2018-09-10T12:36:54.196" v="1430" actId="20577"/>
          <ac:spMkLst>
            <pc:docMk/>
            <pc:sldMk cId="171118489" sldId="679"/>
            <ac:spMk id="4" creationId="{F8D39B05-B6B9-C540-823A-B2C644564178}"/>
          </ac:spMkLst>
        </pc:spChg>
        <pc:spChg chg="mod">
          <ac:chgData name="Bossier Els" userId="f6e0bc9e-4769-418f-a796-33d612b42683" providerId="ADAL" clId="{6B86C982-D255-468A-B87A-5DD3B5586479}" dt="2018-09-10T12:36:57.795" v="1432" actId="20577"/>
          <ac:spMkLst>
            <pc:docMk/>
            <pc:sldMk cId="171118489" sldId="679"/>
            <ac:spMk id="5" creationId="{1D418987-3D28-2143-AB2D-2934603C5FFA}"/>
          </ac:spMkLst>
        </pc:spChg>
      </pc:sldChg>
      <pc:sldChg chg="modSp">
        <pc:chgData name="Bossier Els" userId="f6e0bc9e-4769-418f-a796-33d612b42683" providerId="ADAL" clId="{6B86C982-D255-468A-B87A-5DD3B5586479}" dt="2018-09-10T12:37:07.018" v="1435" actId="20577"/>
        <pc:sldMkLst>
          <pc:docMk/>
          <pc:sldMk cId="3350882396" sldId="680"/>
        </pc:sldMkLst>
        <pc:spChg chg="mod">
          <ac:chgData name="Bossier Els" userId="f6e0bc9e-4769-418f-a796-33d612b42683" providerId="ADAL" clId="{6B86C982-D255-468A-B87A-5DD3B5586479}" dt="2018-09-10T12:37:03.357" v="1433" actId="20577"/>
          <ac:spMkLst>
            <pc:docMk/>
            <pc:sldMk cId="3350882396" sldId="680"/>
            <ac:spMk id="4" creationId="{F8D39B05-B6B9-C540-823A-B2C644564178}"/>
          </ac:spMkLst>
        </pc:spChg>
        <pc:spChg chg="mod">
          <ac:chgData name="Bossier Els" userId="f6e0bc9e-4769-418f-a796-33d612b42683" providerId="ADAL" clId="{6B86C982-D255-468A-B87A-5DD3B5586479}" dt="2018-09-10T12:37:07.018" v="1435" actId="20577"/>
          <ac:spMkLst>
            <pc:docMk/>
            <pc:sldMk cId="3350882396" sldId="680"/>
            <ac:spMk id="5" creationId="{1D418987-3D28-2143-AB2D-2934603C5FFA}"/>
          </ac:spMkLst>
        </pc:spChg>
      </pc:sldChg>
      <pc:sldChg chg="modSp">
        <pc:chgData name="Bossier Els" userId="f6e0bc9e-4769-418f-a796-33d612b42683" providerId="ADAL" clId="{6B86C982-D255-468A-B87A-5DD3B5586479}" dt="2018-09-10T12:37:19.769" v="1438" actId="20577"/>
        <pc:sldMkLst>
          <pc:docMk/>
          <pc:sldMk cId="4036419966" sldId="682"/>
        </pc:sldMkLst>
        <pc:spChg chg="mod">
          <ac:chgData name="Bossier Els" userId="f6e0bc9e-4769-418f-a796-33d612b42683" providerId="ADAL" clId="{6B86C982-D255-468A-B87A-5DD3B5586479}" dt="2018-09-10T12:37:16.036" v="1436" actId="20577"/>
          <ac:spMkLst>
            <pc:docMk/>
            <pc:sldMk cId="4036419966" sldId="682"/>
            <ac:spMk id="4" creationId="{F8D39B05-B6B9-C540-823A-B2C644564178}"/>
          </ac:spMkLst>
        </pc:spChg>
        <pc:spChg chg="mod">
          <ac:chgData name="Bossier Els" userId="f6e0bc9e-4769-418f-a796-33d612b42683" providerId="ADAL" clId="{6B86C982-D255-468A-B87A-5DD3B5586479}" dt="2018-09-10T12:37:19.769" v="1438" actId="20577"/>
          <ac:spMkLst>
            <pc:docMk/>
            <pc:sldMk cId="4036419966" sldId="682"/>
            <ac:spMk id="5" creationId="{1D418987-3D28-2143-AB2D-2934603C5FFA}"/>
          </ac:spMkLst>
        </pc:spChg>
      </pc:sldChg>
      <pc:sldChg chg="modSp">
        <pc:chgData name="Bossier Els" userId="f6e0bc9e-4769-418f-a796-33d612b42683" providerId="ADAL" clId="{6B86C982-D255-468A-B87A-5DD3B5586479}" dt="2018-09-10T12:37:34.297" v="1441" actId="20577"/>
        <pc:sldMkLst>
          <pc:docMk/>
          <pc:sldMk cId="2262749660" sldId="683"/>
        </pc:sldMkLst>
        <pc:spChg chg="mod">
          <ac:chgData name="Bossier Els" userId="f6e0bc9e-4769-418f-a796-33d612b42683" providerId="ADAL" clId="{6B86C982-D255-468A-B87A-5DD3B5586479}" dt="2018-09-10T12:37:31.072" v="1439" actId="20577"/>
          <ac:spMkLst>
            <pc:docMk/>
            <pc:sldMk cId="2262749660" sldId="683"/>
            <ac:spMk id="4" creationId="{F8D39B05-B6B9-C540-823A-B2C644564178}"/>
          </ac:spMkLst>
        </pc:spChg>
        <pc:spChg chg="mod">
          <ac:chgData name="Bossier Els" userId="f6e0bc9e-4769-418f-a796-33d612b42683" providerId="ADAL" clId="{6B86C982-D255-468A-B87A-5DD3B5586479}" dt="2018-09-10T12:37:34.297" v="1441" actId="20577"/>
          <ac:spMkLst>
            <pc:docMk/>
            <pc:sldMk cId="2262749660" sldId="683"/>
            <ac:spMk id="5" creationId="{1D418987-3D28-2143-AB2D-2934603C5FFA}"/>
          </ac:spMkLst>
        </pc:spChg>
      </pc:sldChg>
      <pc:sldChg chg="modSp">
        <pc:chgData name="Bossier Els" userId="f6e0bc9e-4769-418f-a796-33d612b42683" providerId="ADAL" clId="{6B86C982-D255-468A-B87A-5DD3B5586479}" dt="2018-09-10T12:37:42.196" v="1444" actId="20577"/>
        <pc:sldMkLst>
          <pc:docMk/>
          <pc:sldMk cId="9899985" sldId="685"/>
        </pc:sldMkLst>
        <pc:spChg chg="mod">
          <ac:chgData name="Bossier Els" userId="f6e0bc9e-4769-418f-a796-33d612b42683" providerId="ADAL" clId="{6B86C982-D255-468A-B87A-5DD3B5586479}" dt="2018-09-10T12:37:38.760" v="1442" actId="20577"/>
          <ac:spMkLst>
            <pc:docMk/>
            <pc:sldMk cId="9899985" sldId="685"/>
            <ac:spMk id="4" creationId="{F8D39B05-B6B9-C540-823A-B2C644564178}"/>
          </ac:spMkLst>
        </pc:spChg>
        <pc:spChg chg="mod">
          <ac:chgData name="Bossier Els" userId="f6e0bc9e-4769-418f-a796-33d612b42683" providerId="ADAL" clId="{6B86C982-D255-468A-B87A-5DD3B5586479}" dt="2018-09-10T12:37:42.196" v="1444" actId="20577"/>
          <ac:spMkLst>
            <pc:docMk/>
            <pc:sldMk cId="9899985" sldId="685"/>
            <ac:spMk id="5" creationId="{1D418987-3D28-2143-AB2D-2934603C5FFA}"/>
          </ac:spMkLst>
        </pc:spChg>
      </pc:sldChg>
      <pc:sldChg chg="modSp">
        <pc:chgData name="Bossier Els" userId="f6e0bc9e-4769-418f-a796-33d612b42683" providerId="ADAL" clId="{6B86C982-D255-468A-B87A-5DD3B5586479}" dt="2018-09-10T12:37:48.676" v="1447" actId="20577"/>
        <pc:sldMkLst>
          <pc:docMk/>
          <pc:sldMk cId="4287651281" sldId="688"/>
        </pc:sldMkLst>
        <pc:spChg chg="mod">
          <ac:chgData name="Bossier Els" userId="f6e0bc9e-4769-418f-a796-33d612b42683" providerId="ADAL" clId="{6B86C982-D255-468A-B87A-5DD3B5586479}" dt="2018-09-10T12:37:45.876" v="1445" actId="20577"/>
          <ac:spMkLst>
            <pc:docMk/>
            <pc:sldMk cId="4287651281" sldId="688"/>
            <ac:spMk id="4" creationId="{F8D39B05-B6B9-C540-823A-B2C644564178}"/>
          </ac:spMkLst>
        </pc:spChg>
        <pc:spChg chg="mod">
          <ac:chgData name="Bossier Els" userId="f6e0bc9e-4769-418f-a796-33d612b42683" providerId="ADAL" clId="{6B86C982-D255-468A-B87A-5DD3B5586479}" dt="2018-09-10T12:37:48.676" v="1447" actId="20577"/>
          <ac:spMkLst>
            <pc:docMk/>
            <pc:sldMk cId="4287651281" sldId="688"/>
            <ac:spMk id="5" creationId="{1D418987-3D28-2143-AB2D-2934603C5FFA}"/>
          </ac:spMkLst>
        </pc:spChg>
      </pc:sldChg>
      <pc:sldChg chg="modSp">
        <pc:chgData name="Bossier Els" userId="f6e0bc9e-4769-418f-a796-33d612b42683" providerId="ADAL" clId="{6B86C982-D255-468A-B87A-5DD3B5586479}" dt="2018-09-10T12:37:56.894" v="1450" actId="20577"/>
        <pc:sldMkLst>
          <pc:docMk/>
          <pc:sldMk cId="3314140065" sldId="689"/>
        </pc:sldMkLst>
        <pc:spChg chg="mod">
          <ac:chgData name="Bossier Els" userId="f6e0bc9e-4769-418f-a796-33d612b42683" providerId="ADAL" clId="{6B86C982-D255-468A-B87A-5DD3B5586479}" dt="2018-09-10T12:37:53.654" v="1448" actId="20577"/>
          <ac:spMkLst>
            <pc:docMk/>
            <pc:sldMk cId="3314140065" sldId="689"/>
            <ac:spMk id="4" creationId="{F8D39B05-B6B9-C540-823A-B2C644564178}"/>
          </ac:spMkLst>
        </pc:spChg>
        <pc:spChg chg="mod">
          <ac:chgData name="Bossier Els" userId="f6e0bc9e-4769-418f-a796-33d612b42683" providerId="ADAL" clId="{6B86C982-D255-468A-B87A-5DD3B5586479}" dt="2018-09-10T12:37:56.894" v="1450" actId="20577"/>
          <ac:spMkLst>
            <pc:docMk/>
            <pc:sldMk cId="3314140065" sldId="689"/>
            <ac:spMk id="5" creationId="{1D418987-3D28-2143-AB2D-2934603C5FFA}"/>
          </ac:spMkLst>
        </pc:spChg>
      </pc:sldChg>
      <pc:sldChg chg="modSp add">
        <pc:chgData name="Bossier Els" userId="f6e0bc9e-4769-418f-a796-33d612b42683" providerId="ADAL" clId="{6B86C982-D255-468A-B87A-5DD3B5586479}" dt="2018-09-10T09:45:56.886" v="1157" actId="20577"/>
        <pc:sldMkLst>
          <pc:docMk/>
          <pc:sldMk cId="4113554795" sldId="690"/>
        </pc:sldMkLst>
        <pc:spChg chg="mod">
          <ac:chgData name="Bossier Els" userId="f6e0bc9e-4769-418f-a796-33d612b42683" providerId="ADAL" clId="{6B86C982-D255-468A-B87A-5DD3B5586479}" dt="2018-09-10T09:45:56.886" v="1157" actId="20577"/>
          <ac:spMkLst>
            <pc:docMk/>
            <pc:sldMk cId="4113554795" sldId="690"/>
            <ac:spMk id="4" creationId="{00000000-0000-0000-0000-000000000000}"/>
          </ac:spMkLst>
        </pc:spChg>
        <pc:spChg chg="mod">
          <ac:chgData name="Bossier Els" userId="f6e0bc9e-4769-418f-a796-33d612b42683" providerId="ADAL" clId="{6B86C982-D255-468A-B87A-5DD3B5586479}" dt="2018-09-10T09:42:58.808" v="1112" actId="5793"/>
          <ac:spMkLst>
            <pc:docMk/>
            <pc:sldMk cId="4113554795" sldId="690"/>
            <ac:spMk id="7" creationId="{00978CBE-E738-4DF3-8404-4571748A6845}"/>
          </ac:spMkLst>
        </pc:spChg>
      </pc:sldChg>
      <pc:sldChg chg="modSp add">
        <pc:chgData name="Bossier Els" userId="f6e0bc9e-4769-418f-a796-33d612b42683" providerId="ADAL" clId="{6B86C982-D255-468A-B87A-5DD3B5586479}" dt="2018-09-11T07:53:26.059" v="1516" actId="20577"/>
        <pc:sldMkLst>
          <pc:docMk/>
          <pc:sldMk cId="3143227864" sldId="691"/>
        </pc:sldMkLst>
        <pc:spChg chg="mod">
          <ac:chgData name="Bossier Els" userId="f6e0bc9e-4769-418f-a796-33d612b42683" providerId="ADAL" clId="{6B86C982-D255-468A-B87A-5DD3B5586479}" dt="2018-09-10T09:45:52.424" v="1156" actId="20577"/>
          <ac:spMkLst>
            <pc:docMk/>
            <pc:sldMk cId="3143227864" sldId="691"/>
            <ac:spMk id="4" creationId="{00000000-0000-0000-0000-000000000000}"/>
          </ac:spMkLst>
        </pc:spChg>
        <pc:spChg chg="mod">
          <ac:chgData name="Bossier Els" userId="f6e0bc9e-4769-418f-a796-33d612b42683" providerId="ADAL" clId="{6B86C982-D255-468A-B87A-5DD3B5586479}" dt="2018-09-11T07:53:26.059" v="1516" actId="20577"/>
          <ac:spMkLst>
            <pc:docMk/>
            <pc:sldMk cId="3143227864" sldId="691"/>
            <ac:spMk id="7" creationId="{00978CBE-E738-4DF3-8404-4571748A6845}"/>
          </ac:spMkLst>
        </pc:spChg>
      </pc:sldChg>
      <pc:sldChg chg="modSp add">
        <pc:chgData name="Bossier Els" userId="f6e0bc9e-4769-418f-a796-33d612b42683" providerId="ADAL" clId="{6B86C982-D255-468A-B87A-5DD3B5586479}" dt="2018-09-11T09:53:40.569" v="2049" actId="108"/>
        <pc:sldMkLst>
          <pc:docMk/>
          <pc:sldMk cId="1097189851" sldId="705"/>
        </pc:sldMkLst>
        <pc:spChg chg="mod">
          <ac:chgData name="Bossier Els" userId="f6e0bc9e-4769-418f-a796-33d612b42683" providerId="ADAL" clId="{6B86C982-D255-468A-B87A-5DD3B5586479}" dt="2018-09-11T09:53:40.569" v="2049" actId="108"/>
          <ac:spMkLst>
            <pc:docMk/>
            <pc:sldMk cId="1097189851" sldId="705"/>
            <ac:spMk id="2" creationId="{0902A663-BF6E-4595-9C3F-3545566782A5}"/>
          </ac:spMkLst>
        </pc:spChg>
      </pc:sldChg>
      <pc:sldChg chg="addSp modSp add">
        <pc:chgData name="Bossier Els" userId="f6e0bc9e-4769-418f-a796-33d612b42683" providerId="ADAL" clId="{6B86C982-D255-468A-B87A-5DD3B5586479}" dt="2018-09-11T09:50:50.479" v="1811" actId="1076"/>
        <pc:sldMkLst>
          <pc:docMk/>
          <pc:sldMk cId="2650896657" sldId="706"/>
        </pc:sldMkLst>
        <pc:spChg chg="mod">
          <ac:chgData name="Bossier Els" userId="f6e0bc9e-4769-418f-a796-33d612b42683" providerId="ADAL" clId="{6B86C982-D255-468A-B87A-5DD3B5586479}" dt="2018-09-11T09:49:56.447" v="1808" actId="20577"/>
          <ac:spMkLst>
            <pc:docMk/>
            <pc:sldMk cId="2650896657" sldId="706"/>
            <ac:spMk id="7" creationId="{00978CBE-E738-4DF3-8404-4571748A6845}"/>
          </ac:spMkLst>
        </pc:spChg>
        <pc:picChg chg="add mod">
          <ac:chgData name="Bossier Els" userId="f6e0bc9e-4769-418f-a796-33d612b42683" providerId="ADAL" clId="{6B86C982-D255-468A-B87A-5DD3B5586479}" dt="2018-09-11T09:50:50.479" v="1811" actId="1076"/>
          <ac:picMkLst>
            <pc:docMk/>
            <pc:sldMk cId="2650896657" sldId="706"/>
            <ac:picMk id="5" creationId="{0AE7F888-B1A3-4F9C-8F22-FEC70D263AD5}"/>
          </ac:picMkLst>
        </pc:picChg>
      </pc:sldChg>
      <pc:sldChg chg="modSp add">
        <pc:chgData name="Bossier Els" userId="f6e0bc9e-4769-418f-a796-33d612b42683" providerId="ADAL" clId="{6B86C982-D255-468A-B87A-5DD3B5586479}" dt="2018-09-11T10:21:20.605" v="2289" actId="20577"/>
        <pc:sldMkLst>
          <pc:docMk/>
          <pc:sldMk cId="3496136520" sldId="707"/>
        </pc:sldMkLst>
        <pc:spChg chg="mod">
          <ac:chgData name="Bossier Els" userId="f6e0bc9e-4769-418f-a796-33d612b42683" providerId="ADAL" clId="{6B86C982-D255-468A-B87A-5DD3B5586479}" dt="2018-09-11T10:21:20.605" v="2289" actId="20577"/>
          <ac:spMkLst>
            <pc:docMk/>
            <pc:sldMk cId="3496136520" sldId="707"/>
            <ac:spMk id="2" creationId="{0902A663-BF6E-4595-9C3F-3545566782A5}"/>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1"/>
          <p:cNvSpPr>
            <a:spLocks noGrp="1"/>
          </p:cNvSpPr>
          <p:nvPr>
            <p:ph type="hdr" sz="quarter"/>
          </p:nvPr>
        </p:nvSpPr>
        <p:spPr>
          <a:xfrm>
            <a:off x="463540" y="194877"/>
            <a:ext cx="3314066" cy="303179"/>
          </a:xfrm>
          <a:prstGeom prst="rect">
            <a:avLst/>
          </a:prstGeom>
        </p:spPr>
        <p:txBody>
          <a:bodyPr vert="horz" lIns="91440" tIns="45720" rIns="91440" bIns="45720" rtlCol="0"/>
          <a:lstStyle>
            <a:lvl1pPr algn="l">
              <a:defRPr sz="1200"/>
            </a:lvl1pPr>
          </a:lstStyle>
          <a:p>
            <a:endParaRPr lang="nl-BE">
              <a:latin typeface="FlandersArtSans-Regular" panose="00000500000000000000" pitchFamily="2" charset="0"/>
            </a:endParaRPr>
          </a:p>
        </p:txBody>
      </p:sp>
      <p:sp>
        <p:nvSpPr>
          <p:cNvPr id="7" name="Date Placeholder 2"/>
          <p:cNvSpPr>
            <a:spLocks noGrp="1"/>
          </p:cNvSpPr>
          <p:nvPr>
            <p:ph type="dt" sz="quarter" idx="1"/>
          </p:nvPr>
        </p:nvSpPr>
        <p:spPr>
          <a:xfrm>
            <a:off x="4805058" y="194877"/>
            <a:ext cx="1442341" cy="303179"/>
          </a:xfrm>
          <a:prstGeom prst="rect">
            <a:avLst/>
          </a:prstGeom>
        </p:spPr>
        <p:txBody>
          <a:bodyPr vert="horz" lIns="91440" tIns="45720" rIns="91440" bIns="45720" rtlCol="0"/>
          <a:lstStyle>
            <a:lvl1pPr algn="r">
              <a:defRPr sz="1200"/>
            </a:lvl1pPr>
          </a:lstStyle>
          <a:p>
            <a:fld id="{BF415B66-BF51-4972-819E-6E18353EB769}" type="datetimeFigureOut">
              <a:rPr lang="nl-BE" smtClean="0"/>
              <a:t>12/09/18</a:t>
            </a:fld>
            <a:endParaRPr lang="nl-BE"/>
          </a:p>
        </p:txBody>
      </p:sp>
      <p:sp>
        <p:nvSpPr>
          <p:cNvPr id="8" name="Footer Placeholder 3"/>
          <p:cNvSpPr>
            <a:spLocks noGrp="1"/>
          </p:cNvSpPr>
          <p:nvPr>
            <p:ph type="ftr" sz="quarter" idx="2"/>
          </p:nvPr>
        </p:nvSpPr>
        <p:spPr>
          <a:xfrm>
            <a:off x="463541" y="9428582"/>
            <a:ext cx="3314065" cy="303179"/>
          </a:xfrm>
          <a:prstGeom prst="rect">
            <a:avLst/>
          </a:prstGeom>
        </p:spPr>
        <p:txBody>
          <a:bodyPr vert="horz" lIns="91440" tIns="45720" rIns="91440" bIns="45720" rtlCol="0" anchor="b"/>
          <a:lstStyle>
            <a:lvl1pPr algn="l">
              <a:defRPr sz="1200"/>
            </a:lvl1pPr>
          </a:lstStyle>
          <a:p>
            <a:endParaRPr lang="nl-BE"/>
          </a:p>
        </p:txBody>
      </p:sp>
      <p:sp>
        <p:nvSpPr>
          <p:cNvPr id="9" name="Slide Number Placeholder 4"/>
          <p:cNvSpPr>
            <a:spLocks noGrp="1"/>
          </p:cNvSpPr>
          <p:nvPr>
            <p:ph type="sldNum" sz="quarter" idx="3"/>
          </p:nvPr>
        </p:nvSpPr>
        <p:spPr>
          <a:xfrm>
            <a:off x="5505302" y="9428584"/>
            <a:ext cx="742096" cy="303178"/>
          </a:xfrm>
          <a:prstGeom prst="rect">
            <a:avLst/>
          </a:prstGeom>
        </p:spPr>
        <p:txBody>
          <a:bodyPr vert="horz" lIns="91440" tIns="45720" rIns="91440" bIns="45720" rtlCol="0" anchor="b"/>
          <a:lstStyle>
            <a:lvl1pPr algn="r">
              <a:defRPr sz="1200"/>
            </a:lvl1pPr>
          </a:lstStyle>
          <a:p>
            <a:fld id="{31D57D71-DFD4-49A2-8FE9-9156F9579F84}" type="slidenum">
              <a:rPr lang="nl-BE" smtClean="0">
                <a:latin typeface="FlandersArtSans-Regular" panose="00000500000000000000" pitchFamily="2" charset="0"/>
              </a:rPr>
              <a:t>‹#›</a:t>
            </a:fld>
            <a:endParaRPr lang="nl-BE">
              <a:latin typeface="FlandersArtSans-Regular" panose="00000500000000000000" pitchFamily="2" charset="0"/>
            </a:endParaRPr>
          </a:p>
        </p:txBody>
      </p:sp>
    </p:spTree>
    <p:extLst>
      <p:ext uri="{BB962C8B-B14F-4D97-AF65-F5344CB8AC3E}">
        <p14:creationId xmlns:p14="http://schemas.microsoft.com/office/powerpoint/2010/main" val="3906562093"/>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915988" y="1241425"/>
            <a:ext cx="4837112" cy="3349625"/>
          </a:xfrm>
          <a:prstGeom prst="rect">
            <a:avLst/>
          </a:prstGeom>
          <a:noFill/>
          <a:ln w="12700">
            <a:solidFill>
              <a:prstClr val="black"/>
            </a:solidFill>
          </a:ln>
        </p:spPr>
        <p:txBody>
          <a:bodyPr vert="horz" lIns="91440" tIns="45720" rIns="91440" bIns="45720" rtlCol="0" anchor="ctr"/>
          <a:lstStyle/>
          <a:p>
            <a:endParaRPr lang="nl-BE"/>
          </a:p>
        </p:txBody>
      </p:sp>
      <p:sp>
        <p:nvSpPr>
          <p:cNvPr id="5" name="Notes Placeholder 4"/>
          <p:cNvSpPr>
            <a:spLocks noGrp="1"/>
          </p:cNvSpPr>
          <p:nvPr>
            <p:ph type="body" sz="quarter" idx="3"/>
          </p:nvPr>
        </p:nvSpPr>
        <p:spPr>
          <a:xfrm>
            <a:off x="666909" y="4777194"/>
            <a:ext cx="533527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8" name="Header Placeholder 1"/>
          <p:cNvSpPr>
            <a:spLocks noGrp="1"/>
          </p:cNvSpPr>
          <p:nvPr>
            <p:ph type="hdr" sz="quarter"/>
          </p:nvPr>
        </p:nvSpPr>
        <p:spPr>
          <a:xfrm>
            <a:off x="463540" y="194877"/>
            <a:ext cx="3314066" cy="303179"/>
          </a:xfrm>
          <a:prstGeom prst="rect">
            <a:avLst/>
          </a:prstGeom>
        </p:spPr>
        <p:txBody>
          <a:bodyPr vert="horz" lIns="91440" tIns="45720" rIns="91440" bIns="45720" rtlCol="0"/>
          <a:lstStyle>
            <a:lvl1pPr algn="l">
              <a:defRPr sz="1200"/>
            </a:lvl1pPr>
          </a:lstStyle>
          <a:p>
            <a:endParaRPr lang="nl-BE">
              <a:latin typeface="FlandersArtSans-Regular" panose="00000500000000000000" pitchFamily="2" charset="0"/>
            </a:endParaRPr>
          </a:p>
        </p:txBody>
      </p:sp>
      <p:sp>
        <p:nvSpPr>
          <p:cNvPr id="9" name="Date Placeholder 2"/>
          <p:cNvSpPr>
            <a:spLocks noGrp="1"/>
          </p:cNvSpPr>
          <p:nvPr>
            <p:ph type="dt" sz="quarter" idx="1"/>
          </p:nvPr>
        </p:nvSpPr>
        <p:spPr>
          <a:xfrm>
            <a:off x="4805058" y="194877"/>
            <a:ext cx="1442341" cy="303179"/>
          </a:xfrm>
          <a:prstGeom prst="rect">
            <a:avLst/>
          </a:prstGeom>
        </p:spPr>
        <p:txBody>
          <a:bodyPr vert="horz" lIns="91440" tIns="45720" rIns="91440" bIns="45720" rtlCol="0"/>
          <a:lstStyle>
            <a:lvl1pPr algn="r">
              <a:defRPr sz="1200"/>
            </a:lvl1pPr>
          </a:lstStyle>
          <a:p>
            <a:fld id="{BF415B66-BF51-4972-819E-6E18353EB769}" type="datetimeFigureOut">
              <a:rPr lang="nl-BE" smtClean="0"/>
              <a:t>12/09/18</a:t>
            </a:fld>
            <a:endParaRPr lang="nl-BE"/>
          </a:p>
        </p:txBody>
      </p:sp>
      <p:sp>
        <p:nvSpPr>
          <p:cNvPr id="10" name="Footer Placeholder 3"/>
          <p:cNvSpPr>
            <a:spLocks noGrp="1"/>
          </p:cNvSpPr>
          <p:nvPr>
            <p:ph type="ftr" sz="quarter" idx="4"/>
          </p:nvPr>
        </p:nvSpPr>
        <p:spPr>
          <a:xfrm>
            <a:off x="463541" y="9428582"/>
            <a:ext cx="3314065" cy="303179"/>
          </a:xfrm>
          <a:prstGeom prst="rect">
            <a:avLst/>
          </a:prstGeom>
        </p:spPr>
        <p:txBody>
          <a:bodyPr vert="horz" lIns="91440" tIns="45720" rIns="91440" bIns="45720" rtlCol="0" anchor="b"/>
          <a:lstStyle>
            <a:lvl1pPr algn="l">
              <a:defRPr sz="1200"/>
            </a:lvl1pPr>
          </a:lstStyle>
          <a:p>
            <a:endParaRPr lang="nl-BE"/>
          </a:p>
        </p:txBody>
      </p:sp>
      <p:sp>
        <p:nvSpPr>
          <p:cNvPr id="11" name="Slide Number Placeholder 4"/>
          <p:cNvSpPr>
            <a:spLocks noGrp="1"/>
          </p:cNvSpPr>
          <p:nvPr>
            <p:ph type="sldNum" sz="quarter" idx="5"/>
          </p:nvPr>
        </p:nvSpPr>
        <p:spPr>
          <a:xfrm>
            <a:off x="5505302" y="9428584"/>
            <a:ext cx="742096" cy="303178"/>
          </a:xfrm>
          <a:prstGeom prst="rect">
            <a:avLst/>
          </a:prstGeom>
        </p:spPr>
        <p:txBody>
          <a:bodyPr vert="horz" lIns="91440" tIns="45720" rIns="91440" bIns="45720" rtlCol="0" anchor="b"/>
          <a:lstStyle>
            <a:lvl1pPr algn="r">
              <a:defRPr sz="1200"/>
            </a:lvl1pPr>
          </a:lstStyle>
          <a:p>
            <a:fld id="{31D57D71-DFD4-49A2-8FE9-9156F9579F84}" type="slidenum">
              <a:rPr lang="nl-BE" smtClean="0">
                <a:latin typeface="FlandersArtSans-Regular" panose="00000500000000000000" pitchFamily="2" charset="0"/>
              </a:rPr>
              <a:t>‹#›</a:t>
            </a:fld>
            <a:endParaRPr lang="nl-BE">
              <a:latin typeface="FlandersArtSans-Regular" panose="00000500000000000000" pitchFamily="2" charset="0"/>
            </a:endParaRPr>
          </a:p>
        </p:txBody>
      </p:sp>
    </p:spTree>
    <p:extLst>
      <p:ext uri="{BB962C8B-B14F-4D97-AF65-F5344CB8AC3E}">
        <p14:creationId xmlns:p14="http://schemas.microsoft.com/office/powerpoint/2010/main" val="2944797008"/>
      </p:ext>
    </p:extLst>
  </p:cSld>
  <p:clrMap bg1="lt1" tx1="dk1" bg2="lt2" tx2="dk2" accent1="accent1" accent2="accent2" accent3="accent3" accent4="accent4" accent5="accent5" accent6="accent6" hlink="hlink" folHlink="folHlink"/>
  <p:hf dt="0"/>
  <p:notesStyle>
    <a:lvl1pPr marL="171419" indent="-171419" algn="l" defTabSz="914235" rtl="0" eaLnBrk="1" latinLnBrk="0" hangingPunct="1">
      <a:buFont typeface="FlandersArtSans-Regular" panose="00000500000000000000" pitchFamily="2" charset="0"/>
      <a:buChar char="&gt;"/>
      <a:defRPr sz="1200" kern="1200">
        <a:solidFill>
          <a:schemeClr val="tx1"/>
        </a:solidFill>
        <a:latin typeface="FlandersArtSans-Regular" panose="00000500000000000000" pitchFamily="2" charset="0"/>
        <a:ea typeface="+mn-ea"/>
        <a:cs typeface="+mn-cs"/>
      </a:defRPr>
    </a:lvl1pPr>
    <a:lvl2pPr marL="360000" indent="-171419" algn="l" defTabSz="914235" rtl="0" eaLnBrk="1" latinLnBrk="0" hangingPunct="1">
      <a:buFont typeface="Wingdings" panose="05000000000000000000" pitchFamily="2" charset="2"/>
      <a:buChar char="§"/>
      <a:defRPr sz="1200" kern="1200">
        <a:solidFill>
          <a:schemeClr val="tx1"/>
        </a:solidFill>
        <a:latin typeface="FlandersArtSans-Regular" panose="00000500000000000000" pitchFamily="2" charset="0"/>
        <a:ea typeface="+mn-ea"/>
        <a:cs typeface="+mn-cs"/>
      </a:defRPr>
    </a:lvl2pPr>
    <a:lvl3pPr marL="540000" indent="-171419" algn="l" defTabSz="914235" rtl="0" eaLnBrk="1" latinLnBrk="0" hangingPunct="1">
      <a:buFont typeface="FlandersArtSans-Regular" panose="00000500000000000000" pitchFamily="2" charset="0"/>
      <a:buChar char="&gt;"/>
      <a:defRPr sz="1200" kern="1200">
        <a:solidFill>
          <a:schemeClr val="tx1"/>
        </a:solidFill>
        <a:latin typeface="FlandersArtSans-Regular" panose="00000500000000000000" pitchFamily="2" charset="0"/>
        <a:ea typeface="+mn-ea"/>
        <a:cs typeface="+mn-cs"/>
      </a:defRPr>
    </a:lvl3pPr>
    <a:lvl4pPr marL="720000" indent="-171419" algn="l" defTabSz="914235" rtl="0" eaLnBrk="1" latinLnBrk="0" hangingPunct="1">
      <a:buFont typeface="Wingdings" panose="05000000000000000000" pitchFamily="2" charset="2"/>
      <a:buChar char="§"/>
      <a:defRPr sz="1200" kern="1200">
        <a:solidFill>
          <a:schemeClr val="tx1"/>
        </a:solidFill>
        <a:latin typeface="FlandersArtSans-Regular" panose="00000500000000000000" pitchFamily="2" charset="0"/>
        <a:ea typeface="+mn-ea"/>
        <a:cs typeface="+mn-cs"/>
      </a:defRPr>
    </a:lvl4pPr>
    <a:lvl5pPr marL="900000" indent="-171419" algn="l" defTabSz="914235" rtl="0" eaLnBrk="1" latinLnBrk="0" hangingPunct="1">
      <a:buFont typeface="FlandersArtSans-Regular" panose="00000500000000000000" pitchFamily="2" charset="0"/>
      <a:buChar char="&gt;"/>
      <a:defRPr sz="1200" kern="1200">
        <a:solidFill>
          <a:schemeClr val="tx1"/>
        </a:solidFill>
        <a:latin typeface="FlandersArtSans-Regular" panose="00000500000000000000" pitchFamily="2" charset="0"/>
        <a:ea typeface="+mn-ea"/>
        <a:cs typeface="+mn-cs"/>
      </a:defRPr>
    </a:lvl5pPr>
    <a:lvl6pPr marL="2285588" algn="l" defTabSz="914235" rtl="0" eaLnBrk="1" latinLnBrk="0" hangingPunct="1">
      <a:defRPr sz="1200" kern="1200">
        <a:solidFill>
          <a:schemeClr val="tx1"/>
        </a:solidFill>
        <a:latin typeface="+mn-lt"/>
        <a:ea typeface="+mn-ea"/>
        <a:cs typeface="+mn-cs"/>
      </a:defRPr>
    </a:lvl6pPr>
    <a:lvl7pPr marL="2742705" algn="l" defTabSz="914235" rtl="0" eaLnBrk="1" latinLnBrk="0" hangingPunct="1">
      <a:defRPr sz="1200" kern="1200">
        <a:solidFill>
          <a:schemeClr val="tx1"/>
        </a:solidFill>
        <a:latin typeface="+mn-lt"/>
        <a:ea typeface="+mn-ea"/>
        <a:cs typeface="+mn-cs"/>
      </a:defRPr>
    </a:lvl7pPr>
    <a:lvl8pPr marL="3199823" algn="l" defTabSz="914235" rtl="0" eaLnBrk="1" latinLnBrk="0" hangingPunct="1">
      <a:defRPr sz="1200" kern="1200">
        <a:solidFill>
          <a:schemeClr val="tx1"/>
        </a:solidFill>
        <a:latin typeface="+mn-lt"/>
        <a:ea typeface="+mn-ea"/>
        <a:cs typeface="+mn-cs"/>
      </a:defRPr>
    </a:lvl8pPr>
    <a:lvl9pPr marL="3656940" algn="l" defTabSz="91423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Header Placeholder 3"/>
          <p:cNvSpPr>
            <a:spLocks noGrp="1"/>
          </p:cNvSpPr>
          <p:nvPr>
            <p:ph type="hdr" sz="quarter" idx="10"/>
          </p:nvPr>
        </p:nvSpPr>
        <p:spPr/>
        <p:txBody>
          <a:bodyPr/>
          <a:lstStyle/>
          <a:p>
            <a:endParaRPr lang="nl-BE">
              <a:latin typeface="FlandersArtSans-Regular" panose="00000500000000000000" pitchFamily="2" charset="0"/>
            </a:endParaRPr>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31D57D71-DFD4-49A2-8FE9-9156F9579F84}" type="slidenum">
              <a:rPr lang="nl-BE" smtClean="0">
                <a:latin typeface="FlandersArtSans-Regular" panose="00000500000000000000" pitchFamily="2" charset="0"/>
              </a:rPr>
              <a:t>1</a:t>
            </a:fld>
            <a:endParaRPr lang="nl-BE">
              <a:latin typeface="FlandersArtSans-Regular" panose="00000500000000000000" pitchFamily="2" charset="0"/>
            </a:endParaRPr>
          </a:p>
        </p:txBody>
      </p:sp>
    </p:spTree>
    <p:extLst>
      <p:ext uri="{BB962C8B-B14F-4D97-AF65-F5344CB8AC3E}">
        <p14:creationId xmlns:p14="http://schemas.microsoft.com/office/powerpoint/2010/main" val="17560926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81113" y="1136650"/>
            <a:ext cx="4433887" cy="3070225"/>
          </a:xfrm>
        </p:spPr>
      </p:sp>
      <p:sp>
        <p:nvSpPr>
          <p:cNvPr id="3" name="Notes Placeholder 2"/>
          <p:cNvSpPr>
            <a:spLocks noGrp="1"/>
          </p:cNvSpPr>
          <p:nvPr>
            <p:ph type="body" idx="1"/>
          </p:nvPr>
        </p:nvSpPr>
        <p:spPr/>
        <p:txBody>
          <a:bodyPr/>
          <a:lstStyle/>
          <a:p>
            <a:endParaRPr lang="nl-BE" baseline="0"/>
          </a:p>
        </p:txBody>
      </p:sp>
      <p:sp>
        <p:nvSpPr>
          <p:cNvPr id="4" name="Slide Number Placeholder 3"/>
          <p:cNvSpPr>
            <a:spLocks noGrp="1"/>
          </p:cNvSpPr>
          <p:nvPr>
            <p:ph type="sldNum" sz="quarter" idx="10"/>
          </p:nvPr>
        </p:nvSpPr>
        <p:spPr/>
        <p:txBody>
          <a:bodyPr/>
          <a:lstStyle/>
          <a:p>
            <a:fld id="{31D57D71-DFD4-49A2-8FE9-9156F9579F84}" type="slidenum">
              <a:rPr lang="nl-BE" smtClean="0">
                <a:latin typeface="FlandersArtSans-Regular" panose="00000500000000000000" pitchFamily="2" charset="0"/>
              </a:rPr>
              <a:t>15</a:t>
            </a:fld>
            <a:endParaRPr lang="nl-BE">
              <a:latin typeface="FlandersArtSans-Regular" panose="00000500000000000000" pitchFamily="2" charset="0"/>
            </a:endParaRPr>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koptekst 5"/>
          <p:cNvSpPr>
            <a:spLocks noGrp="1"/>
          </p:cNvSpPr>
          <p:nvPr>
            <p:ph type="hdr" sz="quarter" idx="12"/>
          </p:nvPr>
        </p:nvSpPr>
        <p:spPr/>
        <p:txBody>
          <a:bodyPr/>
          <a:lstStyle/>
          <a:p>
            <a:endParaRPr lang="nl-BE">
              <a:latin typeface="FlandersArtSans-Regular" panose="00000500000000000000" pitchFamily="2" charset="0"/>
            </a:endParaRPr>
          </a:p>
        </p:txBody>
      </p:sp>
    </p:spTree>
    <p:extLst>
      <p:ext uri="{BB962C8B-B14F-4D97-AF65-F5344CB8AC3E}">
        <p14:creationId xmlns:p14="http://schemas.microsoft.com/office/powerpoint/2010/main" val="34333344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koptekst 3"/>
          <p:cNvSpPr>
            <a:spLocks noGrp="1"/>
          </p:cNvSpPr>
          <p:nvPr>
            <p:ph type="hdr" sz="quarter" idx="10"/>
          </p:nvPr>
        </p:nvSpPr>
        <p:spPr/>
        <p:txBody>
          <a:bodyPr/>
          <a:lstStyle/>
          <a:p>
            <a:endParaRPr lang="nl-BE">
              <a:latin typeface="FlandersArtSans-Regular" panose="00000500000000000000" pitchFamily="2" charset="0"/>
            </a:endParaRPr>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31D57D71-DFD4-49A2-8FE9-9156F9579F84}" type="slidenum">
              <a:rPr lang="nl-BE" smtClean="0">
                <a:latin typeface="FlandersArtSans-Regular" panose="00000500000000000000" pitchFamily="2" charset="0"/>
              </a:rPr>
              <a:t>24</a:t>
            </a:fld>
            <a:endParaRPr lang="nl-BE">
              <a:latin typeface="FlandersArtSans-Regular" panose="00000500000000000000" pitchFamily="2" charset="0"/>
            </a:endParaRPr>
          </a:p>
        </p:txBody>
      </p:sp>
    </p:spTree>
    <p:extLst>
      <p:ext uri="{BB962C8B-B14F-4D97-AF65-F5344CB8AC3E}">
        <p14:creationId xmlns:p14="http://schemas.microsoft.com/office/powerpoint/2010/main" val="23475037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81113" y="1136650"/>
            <a:ext cx="4433887" cy="3070225"/>
          </a:xfrm>
        </p:spPr>
      </p:sp>
      <p:sp>
        <p:nvSpPr>
          <p:cNvPr id="3" name="Notes Placeholder 2"/>
          <p:cNvSpPr>
            <a:spLocks noGrp="1"/>
          </p:cNvSpPr>
          <p:nvPr>
            <p:ph type="body" idx="1"/>
          </p:nvPr>
        </p:nvSpPr>
        <p:spPr/>
        <p:txBody>
          <a:bodyPr/>
          <a:lstStyle/>
          <a:p>
            <a:endParaRPr lang="nl-BE" baseline="0"/>
          </a:p>
        </p:txBody>
      </p:sp>
      <p:sp>
        <p:nvSpPr>
          <p:cNvPr id="4" name="Slide Number Placeholder 3"/>
          <p:cNvSpPr>
            <a:spLocks noGrp="1"/>
          </p:cNvSpPr>
          <p:nvPr>
            <p:ph type="sldNum" sz="quarter" idx="10"/>
          </p:nvPr>
        </p:nvSpPr>
        <p:spPr/>
        <p:txBody>
          <a:bodyPr/>
          <a:lstStyle/>
          <a:p>
            <a:fld id="{31D57D71-DFD4-49A2-8FE9-9156F9579F84}" type="slidenum">
              <a:rPr lang="nl-BE" smtClean="0">
                <a:latin typeface="FlandersArtSans-Regular" panose="00000500000000000000" pitchFamily="2" charset="0"/>
              </a:rPr>
              <a:t>25</a:t>
            </a:fld>
            <a:endParaRPr lang="nl-BE">
              <a:latin typeface="FlandersArtSans-Regular" panose="00000500000000000000" pitchFamily="2" charset="0"/>
            </a:endParaRPr>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koptekst 5"/>
          <p:cNvSpPr>
            <a:spLocks noGrp="1"/>
          </p:cNvSpPr>
          <p:nvPr>
            <p:ph type="hdr" sz="quarter" idx="12"/>
          </p:nvPr>
        </p:nvSpPr>
        <p:spPr/>
        <p:txBody>
          <a:bodyPr/>
          <a:lstStyle/>
          <a:p>
            <a:endParaRPr lang="nl-BE">
              <a:latin typeface="FlandersArtSans-Regular" panose="00000500000000000000" pitchFamily="2" charset="0"/>
            </a:endParaRPr>
          </a:p>
        </p:txBody>
      </p:sp>
    </p:spTree>
    <p:extLst>
      <p:ext uri="{BB962C8B-B14F-4D97-AF65-F5344CB8AC3E}">
        <p14:creationId xmlns:p14="http://schemas.microsoft.com/office/powerpoint/2010/main" val="5701389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81113" y="1136650"/>
            <a:ext cx="4433887" cy="3070225"/>
          </a:xfrm>
        </p:spPr>
      </p:sp>
      <p:sp>
        <p:nvSpPr>
          <p:cNvPr id="3" name="Notes Placeholder 2"/>
          <p:cNvSpPr>
            <a:spLocks noGrp="1"/>
          </p:cNvSpPr>
          <p:nvPr>
            <p:ph type="body" idx="1"/>
          </p:nvPr>
        </p:nvSpPr>
        <p:spPr/>
        <p:txBody>
          <a:bodyPr/>
          <a:lstStyle/>
          <a:p>
            <a:endParaRPr lang="nl-BE" baseline="0"/>
          </a:p>
        </p:txBody>
      </p:sp>
      <p:sp>
        <p:nvSpPr>
          <p:cNvPr id="4" name="Slide Number Placeholder 3"/>
          <p:cNvSpPr>
            <a:spLocks noGrp="1"/>
          </p:cNvSpPr>
          <p:nvPr>
            <p:ph type="sldNum" sz="quarter" idx="10"/>
          </p:nvPr>
        </p:nvSpPr>
        <p:spPr/>
        <p:txBody>
          <a:bodyPr/>
          <a:lstStyle/>
          <a:p>
            <a:fld id="{31D57D71-DFD4-49A2-8FE9-9156F9579F84}" type="slidenum">
              <a:rPr lang="nl-BE" smtClean="0">
                <a:latin typeface="FlandersArtSans-Regular" panose="00000500000000000000" pitchFamily="2" charset="0"/>
              </a:rPr>
              <a:t>26</a:t>
            </a:fld>
            <a:endParaRPr lang="nl-BE">
              <a:latin typeface="FlandersArtSans-Regular" panose="00000500000000000000" pitchFamily="2" charset="0"/>
            </a:endParaRPr>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koptekst 5"/>
          <p:cNvSpPr>
            <a:spLocks noGrp="1"/>
          </p:cNvSpPr>
          <p:nvPr>
            <p:ph type="hdr" sz="quarter" idx="12"/>
          </p:nvPr>
        </p:nvSpPr>
        <p:spPr/>
        <p:txBody>
          <a:bodyPr/>
          <a:lstStyle/>
          <a:p>
            <a:endParaRPr lang="nl-BE">
              <a:latin typeface="FlandersArtSans-Regular" panose="00000500000000000000" pitchFamily="2" charset="0"/>
            </a:endParaRPr>
          </a:p>
        </p:txBody>
      </p:sp>
    </p:spTree>
    <p:extLst>
      <p:ext uri="{BB962C8B-B14F-4D97-AF65-F5344CB8AC3E}">
        <p14:creationId xmlns:p14="http://schemas.microsoft.com/office/powerpoint/2010/main" val="1235279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Header Placeholder 3"/>
          <p:cNvSpPr>
            <a:spLocks noGrp="1"/>
          </p:cNvSpPr>
          <p:nvPr>
            <p:ph type="hdr" sz="quarter"/>
          </p:nvPr>
        </p:nvSpPr>
        <p:spPr/>
        <p:txBody>
          <a:bodyPr/>
          <a:lstStyle/>
          <a:p>
            <a:endParaRPr lang="nl-BE">
              <a:latin typeface="FlandersArtSans-Regular" panose="00000500000000000000" pitchFamily="2" charset="0"/>
            </a:endParaRPr>
          </a:p>
        </p:txBody>
      </p:sp>
      <p:sp>
        <p:nvSpPr>
          <p:cNvPr id="5" name="Footer Placeholder 4"/>
          <p:cNvSpPr>
            <a:spLocks noGrp="1"/>
          </p:cNvSpPr>
          <p:nvPr>
            <p:ph type="ftr" sz="quarter" idx="4"/>
          </p:nvPr>
        </p:nvSpPr>
        <p:spPr/>
        <p:txBody>
          <a:bodyPr/>
          <a:lstStyle/>
          <a:p>
            <a:endParaRPr lang="nl-BE"/>
          </a:p>
        </p:txBody>
      </p:sp>
      <p:sp>
        <p:nvSpPr>
          <p:cNvPr id="6" name="Slide Number Placeholder 5"/>
          <p:cNvSpPr>
            <a:spLocks noGrp="1"/>
          </p:cNvSpPr>
          <p:nvPr>
            <p:ph type="sldNum" sz="quarter" idx="5"/>
          </p:nvPr>
        </p:nvSpPr>
        <p:spPr/>
        <p:txBody>
          <a:bodyPr/>
          <a:lstStyle/>
          <a:p>
            <a:fld id="{31D57D71-DFD4-49A2-8FE9-9156F9579F84}" type="slidenum">
              <a:rPr lang="nl-BE" smtClean="0">
                <a:latin typeface="FlandersArtSans-Regular" panose="00000500000000000000" pitchFamily="2" charset="0"/>
              </a:rPr>
              <a:t>27</a:t>
            </a:fld>
            <a:endParaRPr lang="nl-BE">
              <a:latin typeface="FlandersArtSans-Regular" panose="00000500000000000000" pitchFamily="2" charset="0"/>
            </a:endParaRPr>
          </a:p>
        </p:txBody>
      </p:sp>
    </p:spTree>
    <p:extLst>
      <p:ext uri="{BB962C8B-B14F-4D97-AF65-F5344CB8AC3E}">
        <p14:creationId xmlns:p14="http://schemas.microsoft.com/office/powerpoint/2010/main" val="40149229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81113" y="1136650"/>
            <a:ext cx="4433887" cy="3070225"/>
          </a:xfrm>
        </p:spPr>
      </p:sp>
      <p:sp>
        <p:nvSpPr>
          <p:cNvPr id="3" name="Notes Placeholder 2"/>
          <p:cNvSpPr>
            <a:spLocks noGrp="1"/>
          </p:cNvSpPr>
          <p:nvPr>
            <p:ph type="body" idx="1"/>
          </p:nvPr>
        </p:nvSpPr>
        <p:spPr/>
        <p:txBody>
          <a:bodyPr/>
          <a:lstStyle/>
          <a:p>
            <a:endParaRPr lang="nl-BE" baseline="0"/>
          </a:p>
        </p:txBody>
      </p:sp>
      <p:sp>
        <p:nvSpPr>
          <p:cNvPr id="4" name="Slide Number Placeholder 3"/>
          <p:cNvSpPr>
            <a:spLocks noGrp="1"/>
          </p:cNvSpPr>
          <p:nvPr>
            <p:ph type="sldNum" sz="quarter" idx="10"/>
          </p:nvPr>
        </p:nvSpPr>
        <p:spPr/>
        <p:txBody>
          <a:bodyPr/>
          <a:lstStyle/>
          <a:p>
            <a:fld id="{31D57D71-DFD4-49A2-8FE9-9156F9579F84}" type="slidenum">
              <a:rPr lang="nl-BE" smtClean="0">
                <a:latin typeface="FlandersArtSans-Regular" panose="00000500000000000000" pitchFamily="2" charset="0"/>
              </a:rPr>
              <a:t>29</a:t>
            </a:fld>
            <a:endParaRPr lang="nl-BE">
              <a:latin typeface="FlandersArtSans-Regular" panose="00000500000000000000" pitchFamily="2" charset="0"/>
            </a:endParaRPr>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koptekst 5"/>
          <p:cNvSpPr>
            <a:spLocks noGrp="1"/>
          </p:cNvSpPr>
          <p:nvPr>
            <p:ph type="hdr" sz="quarter" idx="12"/>
          </p:nvPr>
        </p:nvSpPr>
        <p:spPr/>
        <p:txBody>
          <a:bodyPr/>
          <a:lstStyle/>
          <a:p>
            <a:endParaRPr lang="nl-BE">
              <a:latin typeface="FlandersArtSans-Regular" panose="00000500000000000000" pitchFamily="2" charset="0"/>
            </a:endParaRPr>
          </a:p>
        </p:txBody>
      </p:sp>
    </p:spTree>
    <p:extLst>
      <p:ext uri="{BB962C8B-B14F-4D97-AF65-F5344CB8AC3E}">
        <p14:creationId xmlns:p14="http://schemas.microsoft.com/office/powerpoint/2010/main" val="22957331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81113" y="1136650"/>
            <a:ext cx="4433887" cy="3070225"/>
          </a:xfrm>
        </p:spPr>
      </p:sp>
      <p:sp>
        <p:nvSpPr>
          <p:cNvPr id="3" name="Notes Placeholder 2"/>
          <p:cNvSpPr>
            <a:spLocks noGrp="1"/>
          </p:cNvSpPr>
          <p:nvPr>
            <p:ph type="body" idx="1"/>
          </p:nvPr>
        </p:nvSpPr>
        <p:spPr/>
        <p:txBody>
          <a:bodyPr/>
          <a:lstStyle/>
          <a:p>
            <a:endParaRPr lang="nl-BE" baseline="0"/>
          </a:p>
        </p:txBody>
      </p:sp>
      <p:sp>
        <p:nvSpPr>
          <p:cNvPr id="4" name="Slide Number Placeholder 3"/>
          <p:cNvSpPr>
            <a:spLocks noGrp="1"/>
          </p:cNvSpPr>
          <p:nvPr>
            <p:ph type="sldNum" sz="quarter" idx="10"/>
          </p:nvPr>
        </p:nvSpPr>
        <p:spPr/>
        <p:txBody>
          <a:bodyPr/>
          <a:lstStyle/>
          <a:p>
            <a:fld id="{31D57D71-DFD4-49A2-8FE9-9156F9579F84}" type="slidenum">
              <a:rPr lang="nl-BE" smtClean="0">
                <a:latin typeface="FlandersArtSans-Regular" panose="00000500000000000000" pitchFamily="2" charset="0"/>
              </a:rPr>
              <a:t>31</a:t>
            </a:fld>
            <a:endParaRPr lang="nl-BE">
              <a:latin typeface="FlandersArtSans-Regular" panose="00000500000000000000" pitchFamily="2" charset="0"/>
            </a:endParaRPr>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koptekst 5"/>
          <p:cNvSpPr>
            <a:spLocks noGrp="1"/>
          </p:cNvSpPr>
          <p:nvPr>
            <p:ph type="hdr" sz="quarter" idx="12"/>
          </p:nvPr>
        </p:nvSpPr>
        <p:spPr/>
        <p:txBody>
          <a:bodyPr/>
          <a:lstStyle/>
          <a:p>
            <a:endParaRPr lang="nl-BE">
              <a:latin typeface="FlandersArtSans-Regular" panose="00000500000000000000" pitchFamily="2" charset="0"/>
            </a:endParaRPr>
          </a:p>
        </p:txBody>
      </p:sp>
    </p:spTree>
    <p:extLst>
      <p:ext uri="{BB962C8B-B14F-4D97-AF65-F5344CB8AC3E}">
        <p14:creationId xmlns:p14="http://schemas.microsoft.com/office/powerpoint/2010/main" val="4810842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81113" y="1136650"/>
            <a:ext cx="4433887" cy="3070225"/>
          </a:xfrm>
        </p:spPr>
      </p:sp>
      <p:sp>
        <p:nvSpPr>
          <p:cNvPr id="3" name="Notes Placeholder 2"/>
          <p:cNvSpPr>
            <a:spLocks noGrp="1"/>
          </p:cNvSpPr>
          <p:nvPr>
            <p:ph type="body" idx="1"/>
          </p:nvPr>
        </p:nvSpPr>
        <p:spPr/>
        <p:txBody>
          <a:bodyPr/>
          <a:lstStyle/>
          <a:p>
            <a:endParaRPr lang="nl-BE" baseline="0"/>
          </a:p>
        </p:txBody>
      </p:sp>
      <p:sp>
        <p:nvSpPr>
          <p:cNvPr id="4" name="Slide Number Placeholder 3"/>
          <p:cNvSpPr>
            <a:spLocks noGrp="1"/>
          </p:cNvSpPr>
          <p:nvPr>
            <p:ph type="sldNum" sz="quarter" idx="10"/>
          </p:nvPr>
        </p:nvSpPr>
        <p:spPr/>
        <p:txBody>
          <a:bodyPr/>
          <a:lstStyle/>
          <a:p>
            <a:fld id="{31D57D71-DFD4-49A2-8FE9-9156F9579F84}" type="slidenum">
              <a:rPr lang="nl-BE" smtClean="0">
                <a:latin typeface="FlandersArtSans-Regular" panose="00000500000000000000" pitchFamily="2" charset="0"/>
              </a:rPr>
              <a:t>32</a:t>
            </a:fld>
            <a:endParaRPr lang="nl-BE">
              <a:latin typeface="FlandersArtSans-Regular" panose="00000500000000000000" pitchFamily="2" charset="0"/>
            </a:endParaRPr>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koptekst 5"/>
          <p:cNvSpPr>
            <a:spLocks noGrp="1"/>
          </p:cNvSpPr>
          <p:nvPr>
            <p:ph type="hdr" sz="quarter" idx="12"/>
          </p:nvPr>
        </p:nvSpPr>
        <p:spPr/>
        <p:txBody>
          <a:bodyPr/>
          <a:lstStyle/>
          <a:p>
            <a:endParaRPr lang="nl-BE">
              <a:latin typeface="FlandersArtSans-Regular" panose="00000500000000000000" pitchFamily="2" charset="0"/>
            </a:endParaRPr>
          </a:p>
        </p:txBody>
      </p:sp>
    </p:spTree>
    <p:extLst>
      <p:ext uri="{BB962C8B-B14F-4D97-AF65-F5344CB8AC3E}">
        <p14:creationId xmlns:p14="http://schemas.microsoft.com/office/powerpoint/2010/main" val="4765674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81113" y="1136650"/>
            <a:ext cx="4433887" cy="3070225"/>
          </a:xfrm>
        </p:spPr>
      </p:sp>
      <p:sp>
        <p:nvSpPr>
          <p:cNvPr id="3" name="Notes Placeholder 2"/>
          <p:cNvSpPr>
            <a:spLocks noGrp="1"/>
          </p:cNvSpPr>
          <p:nvPr>
            <p:ph type="body" idx="1"/>
          </p:nvPr>
        </p:nvSpPr>
        <p:spPr/>
        <p:txBody>
          <a:bodyPr/>
          <a:lstStyle/>
          <a:p>
            <a:endParaRPr lang="nl-BE" baseline="0"/>
          </a:p>
        </p:txBody>
      </p:sp>
      <p:sp>
        <p:nvSpPr>
          <p:cNvPr id="4" name="Slide Number Placeholder 3"/>
          <p:cNvSpPr>
            <a:spLocks noGrp="1"/>
          </p:cNvSpPr>
          <p:nvPr>
            <p:ph type="sldNum" sz="quarter" idx="10"/>
          </p:nvPr>
        </p:nvSpPr>
        <p:spPr/>
        <p:txBody>
          <a:bodyPr/>
          <a:lstStyle/>
          <a:p>
            <a:fld id="{31D57D71-DFD4-49A2-8FE9-9156F9579F84}" type="slidenum">
              <a:rPr lang="nl-BE" smtClean="0">
                <a:latin typeface="FlandersArtSans-Regular" panose="00000500000000000000" pitchFamily="2" charset="0"/>
              </a:rPr>
              <a:t>33</a:t>
            </a:fld>
            <a:endParaRPr lang="nl-BE">
              <a:latin typeface="FlandersArtSans-Regular" panose="00000500000000000000" pitchFamily="2" charset="0"/>
            </a:endParaRPr>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koptekst 5"/>
          <p:cNvSpPr>
            <a:spLocks noGrp="1"/>
          </p:cNvSpPr>
          <p:nvPr>
            <p:ph type="hdr" sz="quarter" idx="12"/>
          </p:nvPr>
        </p:nvSpPr>
        <p:spPr/>
        <p:txBody>
          <a:bodyPr/>
          <a:lstStyle/>
          <a:p>
            <a:endParaRPr lang="nl-BE">
              <a:latin typeface="FlandersArtSans-Regular" panose="00000500000000000000" pitchFamily="2" charset="0"/>
            </a:endParaRPr>
          </a:p>
        </p:txBody>
      </p:sp>
    </p:spTree>
    <p:extLst>
      <p:ext uri="{BB962C8B-B14F-4D97-AF65-F5344CB8AC3E}">
        <p14:creationId xmlns:p14="http://schemas.microsoft.com/office/powerpoint/2010/main" val="19073655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81113" y="1136650"/>
            <a:ext cx="4433887" cy="3070225"/>
          </a:xfrm>
        </p:spPr>
      </p:sp>
      <p:sp>
        <p:nvSpPr>
          <p:cNvPr id="3" name="Notes Placeholder 2"/>
          <p:cNvSpPr>
            <a:spLocks noGrp="1"/>
          </p:cNvSpPr>
          <p:nvPr>
            <p:ph type="body" idx="1"/>
          </p:nvPr>
        </p:nvSpPr>
        <p:spPr/>
        <p:txBody>
          <a:bodyPr/>
          <a:lstStyle/>
          <a:p>
            <a:pPr marL="170815" indent="-170815"/>
            <a:r>
              <a:rPr lang="nl-BE" baseline="0"/>
              <a:t>Abstractie maken van wie wat ingeeft, en ook van wat waar wordt bijgehouden in model</a:t>
            </a:r>
            <a:endParaRPr lang="en-US"/>
          </a:p>
          <a:p>
            <a:pPr marL="170815" indent="-170815"/>
            <a:r>
              <a:rPr lang="nl-BE" b="1" baseline="0"/>
              <a:t>Focus op definities</a:t>
            </a:r>
          </a:p>
          <a:p>
            <a:pPr marL="170815" indent="-170815"/>
            <a:r>
              <a:rPr lang="nl-BE" b="1" baseline="0"/>
              <a:t>Klopt dit ook voor manifestaties (zijn ook innames) ? </a:t>
            </a:r>
            <a:r>
              <a:rPr lang="nl-BE" b="0" baseline="0"/>
              <a:t>=&gt; daar gewoon innamezone, en bijkomende dingen zijn wel eerder hinder</a:t>
            </a:r>
          </a:p>
          <a:p>
            <a:endParaRPr lang="nl-BE" b="0" baseline="0"/>
          </a:p>
          <a:p>
            <a:pPr marL="170815" indent="-170815"/>
            <a:r>
              <a:rPr lang="nl-BE" b="0" baseline="0"/>
              <a:t>Van belang voor :</a:t>
            </a:r>
          </a:p>
          <a:p>
            <a:pPr marL="170815" indent="-170815"/>
            <a:r>
              <a:rPr lang="nl-BE" b="0" baseline="0"/>
              <a:t>- sperperiode</a:t>
            </a:r>
          </a:p>
          <a:p>
            <a:pPr marL="170815" indent="-170815"/>
            <a:r>
              <a:rPr lang="nl-BE" b="0" baseline="0"/>
              <a:t>- hinderpremie (al moet dat eigenlijk zone hinder zijn)</a:t>
            </a:r>
          </a:p>
          <a:p>
            <a:endParaRPr lang="nl-BE" b="0" baseline="0"/>
          </a:p>
          <a:p>
            <a:pPr marL="170815" indent="-170815"/>
            <a:r>
              <a:rPr lang="nl-BE" b="0" baseline="0"/>
              <a:t>AFVRAGEN of je werkelijk alle zones nodig hebt: JA</a:t>
            </a:r>
          </a:p>
          <a:p>
            <a:pPr marL="170815" indent="-170815"/>
            <a:r>
              <a:rPr lang="nl-BE" b="0" baseline="0"/>
              <a:t>- start met werkzone bij nuts</a:t>
            </a:r>
          </a:p>
          <a:p>
            <a:pPr marL="170815" indent="-170815"/>
            <a:r>
              <a:rPr lang="nl-BE" b="0" baseline="0"/>
              <a:t>- wordt uitgebreid met enkel groen of </a:t>
            </a:r>
            <a:r>
              <a:rPr lang="nl-BE" b="0" baseline="0" err="1"/>
              <a:t>groen+geel</a:t>
            </a:r>
            <a:r>
              <a:rPr lang="nl-BE" b="0" baseline="0"/>
              <a:t> door gemeente of aannemer bij vergunning</a:t>
            </a:r>
          </a:p>
          <a:p>
            <a:endParaRPr lang="nl-BE" b="1" baseline="0"/>
          </a:p>
          <a:p>
            <a:pPr marL="170815" indent="-170815"/>
            <a:r>
              <a:rPr lang="nl-BE" b="1" baseline="0"/>
              <a:t>? Werfzone is ook inname, fair </a:t>
            </a:r>
            <a:r>
              <a:rPr lang="nl-BE" b="1" baseline="0" err="1"/>
              <a:t>enough</a:t>
            </a:r>
            <a:r>
              <a:rPr lang="nl-BE" b="1" baseline="0"/>
              <a:t>. Maar wordt dat ook vergund via innamevergunning? Of is dat al signalisatievergunning?</a:t>
            </a:r>
          </a:p>
          <a:p>
            <a:pPr marL="170815" indent="-170815"/>
            <a:endParaRPr lang="nl-BE" b="1"/>
          </a:p>
        </p:txBody>
      </p:sp>
      <p:sp>
        <p:nvSpPr>
          <p:cNvPr id="4" name="Slide Number Placeholder 3"/>
          <p:cNvSpPr>
            <a:spLocks noGrp="1"/>
          </p:cNvSpPr>
          <p:nvPr>
            <p:ph type="sldNum" sz="quarter" idx="10"/>
          </p:nvPr>
        </p:nvSpPr>
        <p:spPr/>
        <p:txBody>
          <a:bodyPr/>
          <a:lstStyle/>
          <a:p>
            <a:fld id="{31D57D71-DFD4-49A2-8FE9-9156F9579F84}" type="slidenum">
              <a:rPr lang="nl-BE" smtClean="0">
                <a:latin typeface="FlandersArtSans-Regular" panose="00000500000000000000" pitchFamily="2" charset="0"/>
              </a:rPr>
              <a:t>34</a:t>
            </a:fld>
            <a:endParaRPr lang="nl-BE">
              <a:latin typeface="FlandersArtSans-Regular" panose="00000500000000000000" pitchFamily="2" charset="0"/>
            </a:endParaRPr>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koptekst 5"/>
          <p:cNvSpPr>
            <a:spLocks noGrp="1"/>
          </p:cNvSpPr>
          <p:nvPr>
            <p:ph type="hdr" sz="quarter" idx="12"/>
          </p:nvPr>
        </p:nvSpPr>
        <p:spPr/>
        <p:txBody>
          <a:bodyPr/>
          <a:lstStyle/>
          <a:p>
            <a:endParaRPr lang="nl-BE">
              <a:latin typeface="FlandersArtSans-Regular" panose="00000500000000000000" pitchFamily="2" charset="0"/>
            </a:endParaRPr>
          </a:p>
        </p:txBody>
      </p:sp>
    </p:spTree>
    <p:extLst>
      <p:ext uri="{BB962C8B-B14F-4D97-AF65-F5344CB8AC3E}">
        <p14:creationId xmlns:p14="http://schemas.microsoft.com/office/powerpoint/2010/main" val="1212143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5988" y="1241425"/>
            <a:ext cx="4837112" cy="3349625"/>
          </a:xfrm>
        </p:spPr>
      </p:sp>
      <p:sp>
        <p:nvSpPr>
          <p:cNvPr id="3" name="Notes Placeholder 2"/>
          <p:cNvSpPr>
            <a:spLocks noGrp="1"/>
          </p:cNvSpPr>
          <p:nvPr>
            <p:ph type="body" idx="1"/>
          </p:nvPr>
        </p:nvSpPr>
        <p:spPr/>
        <p:txBody>
          <a:bodyPr/>
          <a:lstStyle/>
          <a:p>
            <a:pPr marL="170815" indent="-170815"/>
            <a:r>
              <a:rPr lang="nl-BE"/>
              <a:t>15u30: 'status' is precies niet het goede woord, eerder discussie, niet?</a:t>
            </a:r>
            <a:endParaRPr lang="nl-BE" baseline="0"/>
          </a:p>
        </p:txBody>
      </p:sp>
      <p:sp>
        <p:nvSpPr>
          <p:cNvPr id="4" name="Slide Number Placeholder 3"/>
          <p:cNvSpPr>
            <a:spLocks noGrp="1"/>
          </p:cNvSpPr>
          <p:nvPr>
            <p:ph type="sldNum" sz="quarter" idx="10"/>
          </p:nvPr>
        </p:nvSpPr>
        <p:spPr/>
        <p:txBody>
          <a:bodyPr/>
          <a:lstStyle/>
          <a:p>
            <a:fld id="{31D57D71-DFD4-49A2-8FE9-9156F9579F84}" type="slidenum">
              <a:rPr lang="nl-BE" smtClean="0">
                <a:latin typeface="FlandersArtSans-Regular" panose="00000500000000000000" pitchFamily="2" charset="0"/>
              </a:rPr>
              <a:t>2</a:t>
            </a:fld>
            <a:endParaRPr lang="nl-BE">
              <a:latin typeface="FlandersArtSans-Regular" panose="00000500000000000000" pitchFamily="2" charset="0"/>
            </a:endParaRPr>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koptekst 5"/>
          <p:cNvSpPr>
            <a:spLocks noGrp="1"/>
          </p:cNvSpPr>
          <p:nvPr>
            <p:ph type="hdr" sz="quarter" idx="12"/>
          </p:nvPr>
        </p:nvSpPr>
        <p:spPr/>
        <p:txBody>
          <a:bodyPr/>
          <a:lstStyle/>
          <a:p>
            <a:endParaRPr lang="nl-BE">
              <a:latin typeface="FlandersArtSans-Regular" panose="00000500000000000000" pitchFamily="2" charset="0"/>
            </a:endParaRPr>
          </a:p>
        </p:txBody>
      </p:sp>
    </p:spTree>
    <p:extLst>
      <p:ext uri="{BB962C8B-B14F-4D97-AF65-F5344CB8AC3E}">
        <p14:creationId xmlns:p14="http://schemas.microsoft.com/office/powerpoint/2010/main" val="31397990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81113" y="1136650"/>
            <a:ext cx="4433887" cy="3070225"/>
          </a:xfrm>
        </p:spPr>
      </p:sp>
      <p:sp>
        <p:nvSpPr>
          <p:cNvPr id="3" name="Notes Placeholder 2"/>
          <p:cNvSpPr>
            <a:spLocks noGrp="1"/>
          </p:cNvSpPr>
          <p:nvPr>
            <p:ph type="body" idx="1"/>
          </p:nvPr>
        </p:nvSpPr>
        <p:spPr/>
        <p:txBody>
          <a:bodyPr/>
          <a:lstStyle/>
          <a:p>
            <a:pPr marL="457200" lvl="1" indent="0">
              <a:buFont typeface="Wingdings" panose="05000000000000000000" pitchFamily="2" charset="2"/>
              <a:buNone/>
            </a:pPr>
            <a:r>
              <a:rPr lang="nl-BE" sz="2000" b="1"/>
              <a:t>PROBLEEM: datakwaliteit</a:t>
            </a:r>
          </a:p>
          <a:p>
            <a:pPr lvl="1"/>
            <a:r>
              <a:rPr lang="nl-BE" sz="2000"/>
              <a:t>Effectieve periode is accurater, maar wordt pas gebruikt op dag 1 van de werken</a:t>
            </a:r>
          </a:p>
          <a:p>
            <a:pPr lvl="1"/>
            <a:r>
              <a:rPr lang="nl-BE" sz="2000"/>
              <a:t>Om meest correcte datum te gebruiken tijdens planningsfase, zou originele geplande datum ook altijd aangepast moeten worden</a:t>
            </a:r>
          </a:p>
          <a:p>
            <a:pPr marL="457200" lvl="1" indent="0">
              <a:buFont typeface="Wingdings" panose="05000000000000000000" pitchFamily="2" charset="2"/>
              <a:buNone/>
            </a:pPr>
            <a:r>
              <a:rPr lang="nl-BE" sz="2000"/>
              <a:t>=&gt; Effectieve periode gebruiken vanaf dat deze voorhanden is, ongeacht de status </a:t>
            </a:r>
          </a:p>
          <a:p>
            <a:endParaRPr lang="nl-BE" baseline="0"/>
          </a:p>
        </p:txBody>
      </p:sp>
      <p:sp>
        <p:nvSpPr>
          <p:cNvPr id="4" name="Slide Number Placeholder 3"/>
          <p:cNvSpPr>
            <a:spLocks noGrp="1"/>
          </p:cNvSpPr>
          <p:nvPr>
            <p:ph type="sldNum" sz="quarter" idx="10"/>
          </p:nvPr>
        </p:nvSpPr>
        <p:spPr/>
        <p:txBody>
          <a:bodyPr/>
          <a:lstStyle/>
          <a:p>
            <a:fld id="{31D57D71-DFD4-49A2-8FE9-9156F9579F84}" type="slidenum">
              <a:rPr lang="nl-BE" smtClean="0">
                <a:latin typeface="FlandersArtSans-Regular" panose="00000500000000000000" pitchFamily="2" charset="0"/>
              </a:rPr>
              <a:t>35</a:t>
            </a:fld>
            <a:endParaRPr lang="nl-BE">
              <a:latin typeface="FlandersArtSans-Regular" panose="00000500000000000000" pitchFamily="2" charset="0"/>
            </a:endParaRPr>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koptekst 5"/>
          <p:cNvSpPr>
            <a:spLocks noGrp="1"/>
          </p:cNvSpPr>
          <p:nvPr>
            <p:ph type="hdr" sz="quarter" idx="12"/>
          </p:nvPr>
        </p:nvSpPr>
        <p:spPr/>
        <p:txBody>
          <a:bodyPr/>
          <a:lstStyle/>
          <a:p>
            <a:endParaRPr lang="nl-BE">
              <a:latin typeface="FlandersArtSans-Regular" panose="00000500000000000000" pitchFamily="2" charset="0"/>
            </a:endParaRPr>
          </a:p>
        </p:txBody>
      </p:sp>
    </p:spTree>
    <p:extLst>
      <p:ext uri="{BB962C8B-B14F-4D97-AF65-F5344CB8AC3E}">
        <p14:creationId xmlns:p14="http://schemas.microsoft.com/office/powerpoint/2010/main" val="21110948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81113" y="1136650"/>
            <a:ext cx="4433887" cy="3070225"/>
          </a:xfrm>
        </p:spPr>
      </p:sp>
      <p:sp>
        <p:nvSpPr>
          <p:cNvPr id="3" name="Notes Placeholder 2"/>
          <p:cNvSpPr>
            <a:spLocks noGrp="1"/>
          </p:cNvSpPr>
          <p:nvPr>
            <p:ph type="body" idx="1"/>
          </p:nvPr>
        </p:nvSpPr>
        <p:spPr/>
        <p:txBody>
          <a:bodyPr/>
          <a:lstStyle/>
          <a:p>
            <a:endParaRPr lang="nl-BE" baseline="0"/>
          </a:p>
        </p:txBody>
      </p:sp>
      <p:sp>
        <p:nvSpPr>
          <p:cNvPr id="4" name="Slide Number Placeholder 3"/>
          <p:cNvSpPr>
            <a:spLocks noGrp="1"/>
          </p:cNvSpPr>
          <p:nvPr>
            <p:ph type="sldNum" sz="quarter" idx="10"/>
          </p:nvPr>
        </p:nvSpPr>
        <p:spPr/>
        <p:txBody>
          <a:bodyPr/>
          <a:lstStyle/>
          <a:p>
            <a:fld id="{31D57D71-DFD4-49A2-8FE9-9156F9579F84}" type="slidenum">
              <a:rPr lang="nl-BE" smtClean="0">
                <a:latin typeface="FlandersArtSans-Regular" panose="00000500000000000000" pitchFamily="2" charset="0"/>
              </a:rPr>
              <a:t>36</a:t>
            </a:fld>
            <a:endParaRPr lang="nl-BE">
              <a:latin typeface="FlandersArtSans-Regular" panose="00000500000000000000" pitchFamily="2" charset="0"/>
            </a:endParaRPr>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koptekst 5"/>
          <p:cNvSpPr>
            <a:spLocks noGrp="1"/>
          </p:cNvSpPr>
          <p:nvPr>
            <p:ph type="hdr" sz="quarter" idx="12"/>
          </p:nvPr>
        </p:nvSpPr>
        <p:spPr/>
        <p:txBody>
          <a:bodyPr/>
          <a:lstStyle/>
          <a:p>
            <a:endParaRPr lang="nl-BE">
              <a:latin typeface="FlandersArtSans-Regular" panose="00000500000000000000" pitchFamily="2" charset="0"/>
            </a:endParaRPr>
          </a:p>
        </p:txBody>
      </p:sp>
    </p:spTree>
    <p:extLst>
      <p:ext uri="{BB962C8B-B14F-4D97-AF65-F5344CB8AC3E}">
        <p14:creationId xmlns:p14="http://schemas.microsoft.com/office/powerpoint/2010/main" val="14995725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81113" y="1136650"/>
            <a:ext cx="4433887" cy="3070225"/>
          </a:xfrm>
        </p:spPr>
      </p:sp>
      <p:sp>
        <p:nvSpPr>
          <p:cNvPr id="3" name="Notes Placeholder 2"/>
          <p:cNvSpPr>
            <a:spLocks noGrp="1"/>
          </p:cNvSpPr>
          <p:nvPr>
            <p:ph type="body" idx="1"/>
          </p:nvPr>
        </p:nvSpPr>
        <p:spPr/>
        <p:txBody>
          <a:bodyPr/>
          <a:lstStyle/>
          <a:p>
            <a:endParaRPr lang="nl-BE" baseline="0"/>
          </a:p>
        </p:txBody>
      </p:sp>
      <p:sp>
        <p:nvSpPr>
          <p:cNvPr id="4" name="Slide Number Placeholder 3"/>
          <p:cNvSpPr>
            <a:spLocks noGrp="1"/>
          </p:cNvSpPr>
          <p:nvPr>
            <p:ph type="sldNum" sz="quarter" idx="10"/>
          </p:nvPr>
        </p:nvSpPr>
        <p:spPr/>
        <p:txBody>
          <a:bodyPr/>
          <a:lstStyle/>
          <a:p>
            <a:fld id="{31D57D71-DFD4-49A2-8FE9-9156F9579F84}" type="slidenum">
              <a:rPr lang="nl-BE" smtClean="0">
                <a:latin typeface="FlandersArtSans-Regular" panose="00000500000000000000" pitchFamily="2" charset="0"/>
              </a:rPr>
              <a:t>37</a:t>
            </a:fld>
            <a:endParaRPr lang="nl-BE">
              <a:latin typeface="FlandersArtSans-Regular" panose="00000500000000000000" pitchFamily="2" charset="0"/>
            </a:endParaRPr>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koptekst 5"/>
          <p:cNvSpPr>
            <a:spLocks noGrp="1"/>
          </p:cNvSpPr>
          <p:nvPr>
            <p:ph type="hdr" sz="quarter" idx="12"/>
          </p:nvPr>
        </p:nvSpPr>
        <p:spPr/>
        <p:txBody>
          <a:bodyPr/>
          <a:lstStyle/>
          <a:p>
            <a:endParaRPr lang="nl-BE">
              <a:latin typeface="FlandersArtSans-Regular" panose="00000500000000000000" pitchFamily="2" charset="0"/>
            </a:endParaRPr>
          </a:p>
        </p:txBody>
      </p:sp>
    </p:spTree>
    <p:extLst>
      <p:ext uri="{BB962C8B-B14F-4D97-AF65-F5344CB8AC3E}">
        <p14:creationId xmlns:p14="http://schemas.microsoft.com/office/powerpoint/2010/main" val="25582390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0815" indent="-170815"/>
            <a:r>
              <a:rPr lang="nl-BE"/>
              <a:t>Algemeen</a:t>
            </a:r>
            <a:r>
              <a:rPr lang="nl-BE" baseline="0"/>
              <a:t> principe</a:t>
            </a:r>
            <a:endParaRPr lang="en-US"/>
          </a:p>
          <a:p>
            <a:pPr marL="170815" indent="-170815"/>
            <a:r>
              <a:rPr lang="nl-BE" baseline="0"/>
              <a:t>Zo zal de status van een WO “sturend” zijn voor de mate van invullen </a:t>
            </a:r>
            <a:r>
              <a:rPr lang="nl-BE" baseline="0" err="1"/>
              <a:t>vd</a:t>
            </a:r>
            <a:r>
              <a:rPr lang="nl-BE" baseline="0"/>
              <a:t> data van de werkopdracht</a:t>
            </a:r>
            <a:endParaRPr lang="nl-BE"/>
          </a:p>
        </p:txBody>
      </p:sp>
      <p:sp>
        <p:nvSpPr>
          <p:cNvPr id="4" name="Tijdelijke aanduiding voor voettekst 3"/>
          <p:cNvSpPr>
            <a:spLocks noGrp="1"/>
          </p:cNvSpPr>
          <p:nvPr>
            <p:ph type="ftr" sz="quarter" idx="10"/>
          </p:nvPr>
        </p:nvSpPr>
        <p:spPr/>
        <p:txBody>
          <a:bodyPr/>
          <a:lstStyle/>
          <a:p>
            <a:pPr marL="0" marR="0" lvl="0" indent="0" algn="r" defTabSz="914400" rtl="0" eaLnBrk="1" fontAlgn="base" latinLnBrk="0" hangingPunct="1">
              <a:lnSpc>
                <a:spcPts val="2200"/>
              </a:lnSpc>
              <a:spcBef>
                <a:spcPct val="0"/>
              </a:spcBef>
              <a:spcAft>
                <a:spcPct val="0"/>
              </a:spcAft>
              <a:buClrTx/>
              <a:buSzTx/>
              <a:buFontTx/>
              <a:buNone/>
              <a:tabLst/>
              <a:defRPr/>
            </a:pPr>
            <a:r>
              <a:rPr kumimoji="0" lang="nl-BE" sz="1000" b="0" i="0" u="none" strike="noStrike" kern="1200" cap="none" spc="0" normalizeH="0" baseline="0" noProof="0">
                <a:ln>
                  <a:noFill/>
                </a:ln>
                <a:solidFill>
                  <a:srgbClr val="000000"/>
                </a:solidFill>
                <a:effectLst/>
                <a:uLnTx/>
                <a:uFillTx/>
                <a:latin typeface="Arial" charset="0"/>
                <a:ea typeface="+mn-ea"/>
                <a:cs typeface="+mn-cs"/>
              </a:rPr>
              <a:t>Editeer via Invoegen &gt; Koptekst en voettekst</a:t>
            </a:r>
          </a:p>
        </p:txBody>
      </p:sp>
    </p:spTree>
    <p:extLst>
      <p:ext uri="{BB962C8B-B14F-4D97-AF65-F5344CB8AC3E}">
        <p14:creationId xmlns:p14="http://schemas.microsoft.com/office/powerpoint/2010/main" val="32011846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marR="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nl-BE"/>
              <a:t>Soms wordt periode vergunning ingegeven </a:t>
            </a:r>
            <a:r>
              <a:rPr lang="nl-BE" err="1"/>
              <a:t>ipv</a:t>
            </a:r>
            <a:r>
              <a:rPr lang="nl-BE"/>
              <a:t> periode van de werkopdracht zelf (werken van 1jan-31dec)</a:t>
            </a:r>
          </a:p>
          <a:p>
            <a:pPr marL="0" marR="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nl-BE" baseline="0">
                <a:sym typeface="Wingdings" panose="05000000000000000000" pitchFamily="2" charset="2"/>
              </a:rPr>
              <a:t>    </a:t>
            </a:r>
            <a:r>
              <a:rPr lang="nl-BE">
                <a:sym typeface="Wingdings" panose="05000000000000000000" pitchFamily="2" charset="2"/>
              </a:rPr>
              <a:t> onduidelijk</a:t>
            </a:r>
            <a:r>
              <a:rPr lang="nl-BE" baseline="0">
                <a:sym typeface="Wingdings" panose="05000000000000000000" pitchFamily="2" charset="2"/>
              </a:rPr>
              <a:t> wanneer werken dan juist zullen plaatsvinden</a:t>
            </a:r>
          </a:p>
          <a:p>
            <a:pPr marL="0" marR="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endParaRPr lang="nl-BE" baseline="0">
              <a:sym typeface="Wingdings" panose="05000000000000000000" pitchFamily="2" charset="2"/>
            </a:endParaRPr>
          </a:p>
          <a:p>
            <a:pPr marL="0" marR="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nl-BE" b="1" baseline="0">
                <a:sym typeface="Wingdings" panose="05000000000000000000" pitchFamily="2" charset="2"/>
              </a:rPr>
              <a:t>WO = niet-concreet gepland</a:t>
            </a:r>
          </a:p>
          <a:p>
            <a:pPr marL="0" marR="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nl-BE" b="1" baseline="0">
                <a:sym typeface="Wingdings" panose="05000000000000000000" pitchFamily="2" charset="2"/>
              </a:rPr>
              <a:t>WAT WETEN WE ??</a:t>
            </a:r>
          </a:p>
          <a:p>
            <a:pPr marL="171450" marR="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nl-BE" baseline="0">
                <a:sym typeface="Wingdings" panose="05000000000000000000" pitchFamily="2" charset="2"/>
              </a:rPr>
              <a:t>Geschatte duur van de werken</a:t>
            </a:r>
          </a:p>
          <a:p>
            <a:pPr marL="171450" marR="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nl-BE" baseline="0">
                <a:sym typeface="Wingdings" panose="05000000000000000000" pitchFamily="2" charset="2"/>
              </a:rPr>
              <a:t>Mogelijk tijdsvenster</a:t>
            </a:r>
          </a:p>
          <a:p>
            <a:pPr marL="171450" marR="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endParaRPr lang="nl-BE" baseline="0">
              <a:sym typeface="Wingdings" panose="05000000000000000000" pitchFamily="2" charset="2"/>
            </a:endParaRPr>
          </a:p>
          <a:p>
            <a:pPr marL="171450" marR="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nl-BE" baseline="0">
                <a:sym typeface="Wingdings" panose="05000000000000000000" pitchFamily="2" charset="2"/>
              </a:rPr>
              <a:t>Je hoeft geen indicatie van startdatum te geven, dus waar het blokje in het venster valt, want je wil hier geen alarmen!!</a:t>
            </a:r>
          </a:p>
          <a:p>
            <a:pPr marL="171450" marR="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nl-BE" baseline="0">
                <a:sym typeface="Wingdings" panose="05000000000000000000" pitchFamily="2" charset="2"/>
              </a:rPr>
              <a:t>Uiteraard worden er wel conflicten berekend over het hele tijdsvenster!</a:t>
            </a:r>
          </a:p>
          <a:p>
            <a:pPr marL="171450" marR="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endParaRPr lang="nl-BE" baseline="0">
              <a:sym typeface="Wingdings" panose="05000000000000000000" pitchFamily="2" charset="2"/>
            </a:endParaRPr>
          </a:p>
          <a:p>
            <a:pPr marL="171450" marR="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endParaRPr lang="nl-BE"/>
          </a:p>
          <a:p>
            <a:endParaRPr lang="nl-BE"/>
          </a:p>
        </p:txBody>
      </p:sp>
      <p:sp>
        <p:nvSpPr>
          <p:cNvPr id="4" name="Tijdelijke aanduiding voor voettekst 3"/>
          <p:cNvSpPr>
            <a:spLocks noGrp="1"/>
          </p:cNvSpPr>
          <p:nvPr>
            <p:ph type="ftr" sz="quarter" idx="10"/>
          </p:nvPr>
        </p:nvSpPr>
        <p:spPr/>
        <p:txBody>
          <a:bodyPr/>
          <a:lstStyle/>
          <a:p>
            <a:pPr algn="r"/>
            <a:r>
              <a:rPr lang="nl-BE" sz="1000"/>
              <a:t>Editeer via Invoegen &gt; Koptekst en voettekst</a:t>
            </a:r>
          </a:p>
        </p:txBody>
      </p:sp>
    </p:spTree>
    <p:extLst>
      <p:ext uri="{BB962C8B-B14F-4D97-AF65-F5344CB8AC3E}">
        <p14:creationId xmlns:p14="http://schemas.microsoft.com/office/powerpoint/2010/main" val="4445018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nl-BE" b="1"/>
              <a:t>Wanneer is</a:t>
            </a:r>
            <a:r>
              <a:rPr lang="nl-BE" baseline="0"/>
              <a:t> </a:t>
            </a:r>
            <a:r>
              <a:rPr lang="nl-BE" b="1" baseline="0">
                <a:sym typeface="Wingdings" panose="05000000000000000000" pitchFamily="2" charset="2"/>
              </a:rPr>
              <a:t>WO concreet gepland ??</a:t>
            </a:r>
          </a:p>
          <a:p>
            <a:pPr marL="0" marR="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nl-BE" b="1" baseline="0">
                <a:sym typeface="Wingdings" panose="05000000000000000000" pitchFamily="2" charset="2"/>
              </a:rPr>
              <a:t>OPTIE1: periode gekend (start-eind)</a:t>
            </a:r>
          </a:p>
          <a:p>
            <a:pPr marL="0" indent="0" defTabSz="914400" fontAlgn="base">
              <a:spcBef>
                <a:spcPct val="30000"/>
              </a:spcBef>
              <a:spcAft>
                <a:spcPct val="0"/>
              </a:spcAft>
              <a:buNone/>
              <a:defRPr/>
            </a:pPr>
            <a:r>
              <a:rPr lang="nl-BE" b="1" baseline="0">
                <a:sym typeface="Wingdings" panose="05000000000000000000" pitchFamily="2" charset="2"/>
              </a:rPr>
              <a:t>OPTIE 2:</a:t>
            </a:r>
            <a:r>
              <a:rPr lang="nl-BE" b="1">
                <a:sym typeface="Wingdings" panose="05000000000000000000" pitchFamily="2" charset="2"/>
              </a:rPr>
              <a:t> </a:t>
            </a:r>
            <a:endParaRPr lang="nl-BE"/>
          </a:p>
          <a:p>
            <a:pPr marL="171450" marR="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nl-BE" baseline="0">
                <a:sym typeface="Wingdings" panose="05000000000000000000" pitchFamily="2" charset="2"/>
              </a:rPr>
              <a:t>Tijdsvenster moet ingekort worden  anders WO nog niet concreet genoeg</a:t>
            </a:r>
          </a:p>
          <a:p>
            <a:pPr marL="171450" marR="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nl-BE" baseline="0">
                <a:sym typeface="Wingdings" panose="05000000000000000000" pitchFamily="2" charset="2"/>
              </a:rPr>
              <a:t>Periode WO meegeven  waar plaats je dat blokje op die balk</a:t>
            </a:r>
          </a:p>
          <a:p>
            <a:pPr marL="0" marR="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endParaRPr lang="nl-BE" baseline="0">
              <a:sym typeface="Wingdings" panose="05000000000000000000" pitchFamily="2" charset="2"/>
            </a:endParaRPr>
          </a:p>
          <a:p>
            <a:pPr marL="0" marR="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nl-BE" baseline="0">
                <a:sym typeface="Wingdings" panose="05000000000000000000" pitchFamily="2" charset="2"/>
              </a:rPr>
              <a:t>Ook hier worden er conflicten berekend over het hele tijdsvenster of over de periode van de WO</a:t>
            </a:r>
          </a:p>
          <a:p>
            <a:pPr marL="171450" marR="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endParaRPr lang="nl-BE" baseline="0">
              <a:sym typeface="Wingdings" panose="05000000000000000000" pitchFamily="2" charset="2"/>
            </a:endParaRPr>
          </a:p>
          <a:p>
            <a:pPr marL="0" marR="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nl-BE" baseline="0">
                <a:sym typeface="Wingdings" panose="05000000000000000000" pitchFamily="2" charset="2"/>
              </a:rPr>
              <a:t>!!! Indien </a:t>
            </a:r>
            <a:r>
              <a:rPr lang="nl-BE" b="1" baseline="0">
                <a:sym typeface="Wingdings" panose="05000000000000000000" pitchFamily="2" charset="2"/>
              </a:rPr>
              <a:t>1</a:t>
            </a:r>
            <a:r>
              <a:rPr lang="nl-BE" b="1" baseline="30000">
                <a:sym typeface="Wingdings" panose="05000000000000000000" pitchFamily="2" charset="2"/>
              </a:rPr>
              <a:t>e</a:t>
            </a:r>
            <a:r>
              <a:rPr lang="nl-BE" b="1" baseline="0">
                <a:sym typeface="Wingdings" panose="05000000000000000000" pitchFamily="2" charset="2"/>
              </a:rPr>
              <a:t> optie</a:t>
            </a:r>
            <a:r>
              <a:rPr lang="nl-BE" baseline="0">
                <a:sym typeface="Wingdings" panose="05000000000000000000" pitchFamily="2" charset="2"/>
              </a:rPr>
              <a:t> gekozen wordt, kunnen we zelfs overschakelen op 1 periode (</a:t>
            </a:r>
            <a:r>
              <a:rPr lang="nl-BE" baseline="0" err="1">
                <a:sym typeface="Wingdings" panose="05000000000000000000" pitchFamily="2" charset="2"/>
              </a:rPr>
              <a:t>ipv</a:t>
            </a:r>
            <a:r>
              <a:rPr lang="nl-BE" baseline="0">
                <a:sym typeface="Wingdings" panose="05000000000000000000" pitchFamily="2" charset="2"/>
              </a:rPr>
              <a:t> geplande en effectieve)  bepaald door status</a:t>
            </a:r>
            <a:endParaRPr lang="nl-BE" baseline="0"/>
          </a:p>
          <a:p>
            <a:pPr marL="0" marR="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nl-BE" baseline="0">
                <a:sym typeface="Wingdings" panose="05000000000000000000" pitchFamily="2" charset="2"/>
              </a:rPr>
              <a:t>!!! Men kan dan zelfs naar automatisch switch van status gaan, indien voldaan is aan VW (periode ok, hinder ok, contact ok, … )</a:t>
            </a:r>
          </a:p>
          <a:p>
            <a:pPr marL="171450" marR="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endParaRPr lang="nl-BE"/>
          </a:p>
          <a:p>
            <a:endParaRPr lang="nl-BE"/>
          </a:p>
          <a:p>
            <a:pPr marL="171450" marR="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endParaRPr lang="nl-BE"/>
          </a:p>
          <a:p>
            <a:endParaRPr lang="nl-BE"/>
          </a:p>
        </p:txBody>
      </p:sp>
      <p:sp>
        <p:nvSpPr>
          <p:cNvPr id="4" name="Tijdelijke aanduiding voor voettekst 3"/>
          <p:cNvSpPr>
            <a:spLocks noGrp="1"/>
          </p:cNvSpPr>
          <p:nvPr>
            <p:ph type="ftr" sz="quarter" idx="10"/>
          </p:nvPr>
        </p:nvSpPr>
        <p:spPr/>
        <p:txBody>
          <a:bodyPr/>
          <a:lstStyle/>
          <a:p>
            <a:pPr algn="r"/>
            <a:r>
              <a:rPr lang="nl-BE" sz="1000"/>
              <a:t>Editeer via Invoegen &gt; Koptekst en voettekst</a:t>
            </a:r>
          </a:p>
        </p:txBody>
      </p:sp>
    </p:spTree>
    <p:extLst>
      <p:ext uri="{BB962C8B-B14F-4D97-AF65-F5344CB8AC3E}">
        <p14:creationId xmlns:p14="http://schemas.microsoft.com/office/powerpoint/2010/main" val="18435959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81113" y="1136650"/>
            <a:ext cx="4433887" cy="3070225"/>
          </a:xfrm>
        </p:spPr>
      </p:sp>
      <p:sp>
        <p:nvSpPr>
          <p:cNvPr id="3" name="Notes Placeholder 2"/>
          <p:cNvSpPr>
            <a:spLocks noGrp="1"/>
          </p:cNvSpPr>
          <p:nvPr>
            <p:ph type="body" idx="1"/>
          </p:nvPr>
        </p:nvSpPr>
        <p:spPr/>
        <p:txBody>
          <a:bodyPr/>
          <a:lstStyle/>
          <a:p>
            <a:endParaRPr lang="nl-BE" baseline="0"/>
          </a:p>
        </p:txBody>
      </p:sp>
      <p:sp>
        <p:nvSpPr>
          <p:cNvPr id="4" name="Slide Number Placeholder 3"/>
          <p:cNvSpPr>
            <a:spLocks noGrp="1"/>
          </p:cNvSpPr>
          <p:nvPr>
            <p:ph type="sldNum" sz="quarter" idx="10"/>
          </p:nvPr>
        </p:nvSpPr>
        <p:spPr/>
        <p:txBody>
          <a:bodyPr/>
          <a:lstStyle/>
          <a:p>
            <a:fld id="{31D57D71-DFD4-49A2-8FE9-9156F9579F84}" type="slidenum">
              <a:rPr lang="nl-BE" smtClean="0">
                <a:latin typeface="FlandersArtSans-Regular" panose="00000500000000000000" pitchFamily="2" charset="0"/>
              </a:rPr>
              <a:t>41</a:t>
            </a:fld>
            <a:endParaRPr lang="nl-BE">
              <a:latin typeface="FlandersArtSans-Regular" panose="00000500000000000000" pitchFamily="2" charset="0"/>
            </a:endParaRPr>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koptekst 5"/>
          <p:cNvSpPr>
            <a:spLocks noGrp="1"/>
          </p:cNvSpPr>
          <p:nvPr>
            <p:ph type="hdr" sz="quarter" idx="12"/>
          </p:nvPr>
        </p:nvSpPr>
        <p:spPr/>
        <p:txBody>
          <a:bodyPr/>
          <a:lstStyle/>
          <a:p>
            <a:endParaRPr lang="nl-BE">
              <a:latin typeface="FlandersArtSans-Regular" panose="00000500000000000000" pitchFamily="2" charset="0"/>
            </a:endParaRPr>
          </a:p>
        </p:txBody>
      </p:sp>
    </p:spTree>
    <p:extLst>
      <p:ext uri="{BB962C8B-B14F-4D97-AF65-F5344CB8AC3E}">
        <p14:creationId xmlns:p14="http://schemas.microsoft.com/office/powerpoint/2010/main" val="11117984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81113" y="1136650"/>
            <a:ext cx="4433887" cy="3070225"/>
          </a:xfrm>
        </p:spPr>
      </p:sp>
      <p:sp>
        <p:nvSpPr>
          <p:cNvPr id="3" name="Notes Placeholder 2"/>
          <p:cNvSpPr>
            <a:spLocks noGrp="1"/>
          </p:cNvSpPr>
          <p:nvPr>
            <p:ph type="body" idx="1"/>
          </p:nvPr>
        </p:nvSpPr>
        <p:spPr/>
        <p:txBody>
          <a:bodyPr/>
          <a:lstStyle/>
          <a:p>
            <a:endParaRPr lang="nl-BE" baseline="0"/>
          </a:p>
        </p:txBody>
      </p:sp>
      <p:sp>
        <p:nvSpPr>
          <p:cNvPr id="4" name="Slide Number Placeholder 3"/>
          <p:cNvSpPr>
            <a:spLocks noGrp="1"/>
          </p:cNvSpPr>
          <p:nvPr>
            <p:ph type="sldNum" sz="quarter" idx="10"/>
          </p:nvPr>
        </p:nvSpPr>
        <p:spPr/>
        <p:txBody>
          <a:bodyPr/>
          <a:lstStyle/>
          <a:p>
            <a:fld id="{31D57D71-DFD4-49A2-8FE9-9156F9579F84}" type="slidenum">
              <a:rPr lang="nl-BE" smtClean="0">
                <a:latin typeface="FlandersArtSans-Regular" panose="00000500000000000000" pitchFamily="2" charset="0"/>
              </a:rPr>
              <a:t>42</a:t>
            </a:fld>
            <a:endParaRPr lang="nl-BE">
              <a:latin typeface="FlandersArtSans-Regular" panose="00000500000000000000" pitchFamily="2" charset="0"/>
            </a:endParaRPr>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koptekst 5"/>
          <p:cNvSpPr>
            <a:spLocks noGrp="1"/>
          </p:cNvSpPr>
          <p:nvPr>
            <p:ph type="hdr" sz="quarter" idx="12"/>
          </p:nvPr>
        </p:nvSpPr>
        <p:spPr/>
        <p:txBody>
          <a:bodyPr/>
          <a:lstStyle/>
          <a:p>
            <a:endParaRPr lang="nl-BE">
              <a:latin typeface="FlandersArtSans-Regular" panose="00000500000000000000" pitchFamily="2" charset="0"/>
            </a:endParaRPr>
          </a:p>
        </p:txBody>
      </p:sp>
    </p:spTree>
    <p:extLst>
      <p:ext uri="{BB962C8B-B14F-4D97-AF65-F5344CB8AC3E}">
        <p14:creationId xmlns:p14="http://schemas.microsoft.com/office/powerpoint/2010/main" val="4371376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81113" y="1136650"/>
            <a:ext cx="4433887" cy="3070225"/>
          </a:xfrm>
        </p:spPr>
      </p:sp>
      <p:sp>
        <p:nvSpPr>
          <p:cNvPr id="3" name="Notes Placeholder 2"/>
          <p:cNvSpPr>
            <a:spLocks noGrp="1"/>
          </p:cNvSpPr>
          <p:nvPr>
            <p:ph type="body" idx="1"/>
          </p:nvPr>
        </p:nvSpPr>
        <p:spPr/>
        <p:txBody>
          <a:bodyPr/>
          <a:lstStyle/>
          <a:p>
            <a:endParaRPr lang="nl-BE" baseline="0"/>
          </a:p>
        </p:txBody>
      </p:sp>
      <p:sp>
        <p:nvSpPr>
          <p:cNvPr id="4" name="Slide Number Placeholder 3"/>
          <p:cNvSpPr>
            <a:spLocks noGrp="1"/>
          </p:cNvSpPr>
          <p:nvPr>
            <p:ph type="sldNum" sz="quarter" idx="10"/>
          </p:nvPr>
        </p:nvSpPr>
        <p:spPr/>
        <p:txBody>
          <a:bodyPr/>
          <a:lstStyle/>
          <a:p>
            <a:fld id="{31D57D71-DFD4-49A2-8FE9-9156F9579F84}" type="slidenum">
              <a:rPr lang="nl-BE" smtClean="0">
                <a:latin typeface="FlandersArtSans-Regular" panose="00000500000000000000" pitchFamily="2" charset="0"/>
              </a:rPr>
              <a:t>43</a:t>
            </a:fld>
            <a:endParaRPr lang="nl-BE">
              <a:latin typeface="FlandersArtSans-Regular" panose="00000500000000000000" pitchFamily="2" charset="0"/>
            </a:endParaRPr>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koptekst 5"/>
          <p:cNvSpPr>
            <a:spLocks noGrp="1"/>
          </p:cNvSpPr>
          <p:nvPr>
            <p:ph type="hdr" sz="quarter" idx="12"/>
          </p:nvPr>
        </p:nvSpPr>
        <p:spPr/>
        <p:txBody>
          <a:bodyPr/>
          <a:lstStyle/>
          <a:p>
            <a:endParaRPr lang="nl-BE">
              <a:latin typeface="FlandersArtSans-Regular" panose="00000500000000000000" pitchFamily="2" charset="0"/>
            </a:endParaRPr>
          </a:p>
        </p:txBody>
      </p:sp>
    </p:spTree>
    <p:extLst>
      <p:ext uri="{BB962C8B-B14F-4D97-AF65-F5344CB8AC3E}">
        <p14:creationId xmlns:p14="http://schemas.microsoft.com/office/powerpoint/2010/main" val="6105948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81113" y="1136650"/>
            <a:ext cx="4433887" cy="3070225"/>
          </a:xfrm>
        </p:spPr>
      </p:sp>
      <p:sp>
        <p:nvSpPr>
          <p:cNvPr id="3" name="Notes Placeholder 2"/>
          <p:cNvSpPr>
            <a:spLocks noGrp="1"/>
          </p:cNvSpPr>
          <p:nvPr>
            <p:ph type="body" idx="1"/>
          </p:nvPr>
        </p:nvSpPr>
        <p:spPr/>
        <p:txBody>
          <a:bodyPr/>
          <a:lstStyle/>
          <a:p>
            <a:endParaRPr lang="nl-BE" baseline="0"/>
          </a:p>
        </p:txBody>
      </p:sp>
      <p:sp>
        <p:nvSpPr>
          <p:cNvPr id="4" name="Slide Number Placeholder 3"/>
          <p:cNvSpPr>
            <a:spLocks noGrp="1"/>
          </p:cNvSpPr>
          <p:nvPr>
            <p:ph type="sldNum" sz="quarter" idx="10"/>
          </p:nvPr>
        </p:nvSpPr>
        <p:spPr/>
        <p:txBody>
          <a:bodyPr/>
          <a:lstStyle/>
          <a:p>
            <a:fld id="{31D57D71-DFD4-49A2-8FE9-9156F9579F84}" type="slidenum">
              <a:rPr lang="nl-BE" smtClean="0">
                <a:latin typeface="FlandersArtSans-Regular" panose="00000500000000000000" pitchFamily="2" charset="0"/>
              </a:rPr>
              <a:t>44</a:t>
            </a:fld>
            <a:endParaRPr lang="nl-BE">
              <a:latin typeface="FlandersArtSans-Regular" panose="00000500000000000000" pitchFamily="2" charset="0"/>
            </a:endParaRPr>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koptekst 5"/>
          <p:cNvSpPr>
            <a:spLocks noGrp="1"/>
          </p:cNvSpPr>
          <p:nvPr>
            <p:ph type="hdr" sz="quarter" idx="12"/>
          </p:nvPr>
        </p:nvSpPr>
        <p:spPr/>
        <p:txBody>
          <a:bodyPr/>
          <a:lstStyle/>
          <a:p>
            <a:endParaRPr lang="nl-BE">
              <a:latin typeface="FlandersArtSans-Regular" panose="00000500000000000000" pitchFamily="2" charset="0"/>
            </a:endParaRPr>
          </a:p>
        </p:txBody>
      </p:sp>
    </p:spTree>
    <p:extLst>
      <p:ext uri="{BB962C8B-B14F-4D97-AF65-F5344CB8AC3E}">
        <p14:creationId xmlns:p14="http://schemas.microsoft.com/office/powerpoint/2010/main" val="31361722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81113" y="1136650"/>
            <a:ext cx="4433887" cy="3070225"/>
          </a:xfrm>
        </p:spPr>
      </p:sp>
      <p:sp>
        <p:nvSpPr>
          <p:cNvPr id="3" name="Notes Placeholder 2"/>
          <p:cNvSpPr>
            <a:spLocks noGrp="1"/>
          </p:cNvSpPr>
          <p:nvPr>
            <p:ph type="body" idx="1"/>
          </p:nvPr>
        </p:nvSpPr>
        <p:spPr/>
        <p:txBody>
          <a:bodyPr/>
          <a:lstStyle/>
          <a:p>
            <a:endParaRPr lang="nl-BE" baseline="0"/>
          </a:p>
        </p:txBody>
      </p:sp>
      <p:sp>
        <p:nvSpPr>
          <p:cNvPr id="4" name="Slide Number Placeholder 3"/>
          <p:cNvSpPr>
            <a:spLocks noGrp="1"/>
          </p:cNvSpPr>
          <p:nvPr>
            <p:ph type="sldNum" sz="quarter" idx="10"/>
          </p:nvPr>
        </p:nvSpPr>
        <p:spPr/>
        <p:txBody>
          <a:bodyPr/>
          <a:lstStyle/>
          <a:p>
            <a:fld id="{31D57D71-DFD4-49A2-8FE9-9156F9579F84}" type="slidenum">
              <a:rPr lang="nl-BE" smtClean="0">
                <a:latin typeface="FlandersArtSans-Regular" panose="00000500000000000000" pitchFamily="2" charset="0"/>
              </a:rPr>
              <a:t>4</a:t>
            </a:fld>
            <a:endParaRPr lang="nl-BE">
              <a:latin typeface="FlandersArtSans-Regular" panose="00000500000000000000" pitchFamily="2" charset="0"/>
            </a:endParaRPr>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koptekst 5"/>
          <p:cNvSpPr>
            <a:spLocks noGrp="1"/>
          </p:cNvSpPr>
          <p:nvPr>
            <p:ph type="hdr" sz="quarter" idx="12"/>
          </p:nvPr>
        </p:nvSpPr>
        <p:spPr/>
        <p:txBody>
          <a:bodyPr/>
          <a:lstStyle/>
          <a:p>
            <a:endParaRPr lang="nl-BE">
              <a:latin typeface="FlandersArtSans-Regular" panose="00000500000000000000" pitchFamily="2" charset="0"/>
            </a:endParaRPr>
          </a:p>
        </p:txBody>
      </p:sp>
    </p:spTree>
    <p:extLst>
      <p:ext uri="{BB962C8B-B14F-4D97-AF65-F5344CB8AC3E}">
        <p14:creationId xmlns:p14="http://schemas.microsoft.com/office/powerpoint/2010/main" val="40395857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81113" y="1136650"/>
            <a:ext cx="4433887" cy="3070225"/>
          </a:xfrm>
        </p:spPr>
      </p:sp>
      <p:sp>
        <p:nvSpPr>
          <p:cNvPr id="3" name="Notes Placeholder 2"/>
          <p:cNvSpPr>
            <a:spLocks noGrp="1"/>
          </p:cNvSpPr>
          <p:nvPr>
            <p:ph type="body" idx="1"/>
          </p:nvPr>
        </p:nvSpPr>
        <p:spPr/>
        <p:txBody>
          <a:bodyPr/>
          <a:lstStyle/>
          <a:p>
            <a:r>
              <a:rPr lang="nl-BE" baseline="0"/>
              <a:t>Nog aan te passen + voorbeelden en screenschots</a:t>
            </a:r>
          </a:p>
        </p:txBody>
      </p:sp>
      <p:sp>
        <p:nvSpPr>
          <p:cNvPr id="4" name="Slide Number Placeholder 3"/>
          <p:cNvSpPr>
            <a:spLocks noGrp="1"/>
          </p:cNvSpPr>
          <p:nvPr>
            <p:ph type="sldNum" sz="quarter" idx="10"/>
          </p:nvPr>
        </p:nvSpPr>
        <p:spPr/>
        <p:txBody>
          <a:bodyPr/>
          <a:lstStyle/>
          <a:p>
            <a:fld id="{31D57D71-DFD4-49A2-8FE9-9156F9579F84}" type="slidenum">
              <a:rPr lang="nl-BE" smtClean="0">
                <a:latin typeface="FlandersArtSans-Regular" panose="00000500000000000000" pitchFamily="2" charset="0"/>
              </a:rPr>
              <a:t>5</a:t>
            </a:fld>
            <a:endParaRPr lang="nl-BE">
              <a:latin typeface="FlandersArtSans-Regular" panose="00000500000000000000" pitchFamily="2" charset="0"/>
            </a:endParaRPr>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koptekst 5"/>
          <p:cNvSpPr>
            <a:spLocks noGrp="1"/>
          </p:cNvSpPr>
          <p:nvPr>
            <p:ph type="hdr" sz="quarter" idx="12"/>
          </p:nvPr>
        </p:nvSpPr>
        <p:spPr/>
        <p:txBody>
          <a:bodyPr/>
          <a:lstStyle/>
          <a:p>
            <a:endParaRPr lang="nl-BE">
              <a:latin typeface="FlandersArtSans-Regular" panose="00000500000000000000" pitchFamily="2" charset="0"/>
            </a:endParaRPr>
          </a:p>
        </p:txBody>
      </p:sp>
    </p:spTree>
    <p:extLst>
      <p:ext uri="{BB962C8B-B14F-4D97-AF65-F5344CB8AC3E}">
        <p14:creationId xmlns:p14="http://schemas.microsoft.com/office/powerpoint/2010/main" val="26402717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81113" y="1136650"/>
            <a:ext cx="4433887" cy="3070225"/>
          </a:xfrm>
        </p:spPr>
      </p:sp>
      <p:sp>
        <p:nvSpPr>
          <p:cNvPr id="3" name="Notes Placeholder 2"/>
          <p:cNvSpPr>
            <a:spLocks noGrp="1"/>
          </p:cNvSpPr>
          <p:nvPr>
            <p:ph type="body" idx="1"/>
          </p:nvPr>
        </p:nvSpPr>
        <p:spPr/>
        <p:txBody>
          <a:bodyPr/>
          <a:lstStyle/>
          <a:p>
            <a:r>
              <a:rPr lang="nl-BE" baseline="0"/>
              <a:t>Nog aan te passen + voorbeelden en screenschots</a:t>
            </a:r>
          </a:p>
        </p:txBody>
      </p:sp>
      <p:sp>
        <p:nvSpPr>
          <p:cNvPr id="4" name="Slide Number Placeholder 3"/>
          <p:cNvSpPr>
            <a:spLocks noGrp="1"/>
          </p:cNvSpPr>
          <p:nvPr>
            <p:ph type="sldNum" sz="quarter" idx="10"/>
          </p:nvPr>
        </p:nvSpPr>
        <p:spPr/>
        <p:txBody>
          <a:bodyPr/>
          <a:lstStyle/>
          <a:p>
            <a:fld id="{31D57D71-DFD4-49A2-8FE9-9156F9579F84}" type="slidenum">
              <a:rPr lang="nl-BE" smtClean="0">
                <a:latin typeface="FlandersArtSans-Regular" panose="00000500000000000000" pitchFamily="2" charset="0"/>
              </a:rPr>
              <a:t>6</a:t>
            </a:fld>
            <a:endParaRPr lang="nl-BE">
              <a:latin typeface="FlandersArtSans-Regular" panose="00000500000000000000" pitchFamily="2" charset="0"/>
            </a:endParaRPr>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koptekst 5"/>
          <p:cNvSpPr>
            <a:spLocks noGrp="1"/>
          </p:cNvSpPr>
          <p:nvPr>
            <p:ph type="hdr" sz="quarter" idx="12"/>
          </p:nvPr>
        </p:nvSpPr>
        <p:spPr/>
        <p:txBody>
          <a:bodyPr/>
          <a:lstStyle/>
          <a:p>
            <a:endParaRPr lang="nl-BE">
              <a:latin typeface="FlandersArtSans-Regular" panose="00000500000000000000" pitchFamily="2" charset="0"/>
            </a:endParaRPr>
          </a:p>
        </p:txBody>
      </p:sp>
    </p:spTree>
    <p:extLst>
      <p:ext uri="{BB962C8B-B14F-4D97-AF65-F5344CB8AC3E}">
        <p14:creationId xmlns:p14="http://schemas.microsoft.com/office/powerpoint/2010/main" val="40164837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81113" y="1136650"/>
            <a:ext cx="4433887" cy="3070225"/>
          </a:xfrm>
        </p:spPr>
      </p:sp>
      <p:sp>
        <p:nvSpPr>
          <p:cNvPr id="3" name="Notes Placeholder 2"/>
          <p:cNvSpPr>
            <a:spLocks noGrp="1"/>
          </p:cNvSpPr>
          <p:nvPr>
            <p:ph type="body" idx="1"/>
          </p:nvPr>
        </p:nvSpPr>
        <p:spPr/>
        <p:txBody>
          <a:bodyPr/>
          <a:lstStyle/>
          <a:p>
            <a:r>
              <a:rPr lang="nl-BE" baseline="0"/>
              <a:t>Nog aan te passen + voorbeelden en screenschots</a:t>
            </a:r>
          </a:p>
        </p:txBody>
      </p:sp>
      <p:sp>
        <p:nvSpPr>
          <p:cNvPr id="4" name="Slide Number Placeholder 3"/>
          <p:cNvSpPr>
            <a:spLocks noGrp="1"/>
          </p:cNvSpPr>
          <p:nvPr>
            <p:ph type="sldNum" sz="quarter" idx="10"/>
          </p:nvPr>
        </p:nvSpPr>
        <p:spPr/>
        <p:txBody>
          <a:bodyPr/>
          <a:lstStyle/>
          <a:p>
            <a:fld id="{31D57D71-DFD4-49A2-8FE9-9156F9579F84}" type="slidenum">
              <a:rPr lang="nl-BE" smtClean="0">
                <a:latin typeface="FlandersArtSans-Regular" panose="00000500000000000000" pitchFamily="2" charset="0"/>
              </a:rPr>
              <a:t>7</a:t>
            </a:fld>
            <a:endParaRPr lang="nl-BE">
              <a:latin typeface="FlandersArtSans-Regular" panose="00000500000000000000" pitchFamily="2" charset="0"/>
            </a:endParaRPr>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koptekst 5"/>
          <p:cNvSpPr>
            <a:spLocks noGrp="1"/>
          </p:cNvSpPr>
          <p:nvPr>
            <p:ph type="hdr" sz="quarter" idx="12"/>
          </p:nvPr>
        </p:nvSpPr>
        <p:spPr/>
        <p:txBody>
          <a:bodyPr/>
          <a:lstStyle/>
          <a:p>
            <a:endParaRPr lang="nl-BE">
              <a:latin typeface="FlandersArtSans-Regular" panose="00000500000000000000" pitchFamily="2" charset="0"/>
            </a:endParaRPr>
          </a:p>
        </p:txBody>
      </p:sp>
    </p:spTree>
    <p:extLst>
      <p:ext uri="{BB962C8B-B14F-4D97-AF65-F5344CB8AC3E}">
        <p14:creationId xmlns:p14="http://schemas.microsoft.com/office/powerpoint/2010/main" val="4024177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81113" y="1136650"/>
            <a:ext cx="4433887" cy="3070225"/>
          </a:xfrm>
        </p:spPr>
      </p:sp>
      <p:sp>
        <p:nvSpPr>
          <p:cNvPr id="3" name="Notes Placeholder 2"/>
          <p:cNvSpPr>
            <a:spLocks noGrp="1"/>
          </p:cNvSpPr>
          <p:nvPr>
            <p:ph type="body" idx="1"/>
          </p:nvPr>
        </p:nvSpPr>
        <p:spPr/>
        <p:txBody>
          <a:bodyPr/>
          <a:lstStyle/>
          <a:p>
            <a:r>
              <a:rPr lang="nl-BE" baseline="0"/>
              <a:t>Nog aan te passen + voorbeelden en screenschots</a:t>
            </a:r>
          </a:p>
        </p:txBody>
      </p:sp>
      <p:sp>
        <p:nvSpPr>
          <p:cNvPr id="4" name="Slide Number Placeholder 3"/>
          <p:cNvSpPr>
            <a:spLocks noGrp="1"/>
          </p:cNvSpPr>
          <p:nvPr>
            <p:ph type="sldNum" sz="quarter" idx="10"/>
          </p:nvPr>
        </p:nvSpPr>
        <p:spPr/>
        <p:txBody>
          <a:bodyPr/>
          <a:lstStyle/>
          <a:p>
            <a:fld id="{31D57D71-DFD4-49A2-8FE9-9156F9579F84}" type="slidenum">
              <a:rPr lang="nl-BE" smtClean="0">
                <a:latin typeface="FlandersArtSans-Regular" panose="00000500000000000000" pitchFamily="2" charset="0"/>
              </a:rPr>
              <a:t>8</a:t>
            </a:fld>
            <a:endParaRPr lang="nl-BE">
              <a:latin typeface="FlandersArtSans-Regular" panose="00000500000000000000" pitchFamily="2" charset="0"/>
            </a:endParaRPr>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koptekst 5"/>
          <p:cNvSpPr>
            <a:spLocks noGrp="1"/>
          </p:cNvSpPr>
          <p:nvPr>
            <p:ph type="hdr" sz="quarter" idx="12"/>
          </p:nvPr>
        </p:nvSpPr>
        <p:spPr/>
        <p:txBody>
          <a:bodyPr/>
          <a:lstStyle/>
          <a:p>
            <a:endParaRPr lang="nl-BE">
              <a:latin typeface="FlandersArtSans-Regular" panose="00000500000000000000" pitchFamily="2" charset="0"/>
            </a:endParaRPr>
          </a:p>
        </p:txBody>
      </p:sp>
    </p:spTree>
    <p:extLst>
      <p:ext uri="{BB962C8B-B14F-4D97-AF65-F5344CB8AC3E}">
        <p14:creationId xmlns:p14="http://schemas.microsoft.com/office/powerpoint/2010/main" val="17631812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81113" y="1136650"/>
            <a:ext cx="4433887" cy="3070225"/>
          </a:xfrm>
        </p:spPr>
      </p:sp>
      <p:sp>
        <p:nvSpPr>
          <p:cNvPr id="3" name="Notes Placeholder 2"/>
          <p:cNvSpPr>
            <a:spLocks noGrp="1"/>
          </p:cNvSpPr>
          <p:nvPr>
            <p:ph type="body" idx="1"/>
          </p:nvPr>
        </p:nvSpPr>
        <p:spPr/>
        <p:txBody>
          <a:bodyPr/>
          <a:lstStyle/>
          <a:p>
            <a:pPr lvl="1"/>
            <a:r>
              <a:rPr lang="nl-BE" sz="2000" b="1"/>
              <a:t>Aan de hand van de tekening uitleggen sprint, releases test, ……</a:t>
            </a:r>
          </a:p>
          <a:p>
            <a:endParaRPr lang="nl-BE" baseline="0"/>
          </a:p>
        </p:txBody>
      </p:sp>
      <p:sp>
        <p:nvSpPr>
          <p:cNvPr id="4" name="Slide Number Placeholder 3"/>
          <p:cNvSpPr>
            <a:spLocks noGrp="1"/>
          </p:cNvSpPr>
          <p:nvPr>
            <p:ph type="sldNum" sz="quarter" idx="10"/>
          </p:nvPr>
        </p:nvSpPr>
        <p:spPr/>
        <p:txBody>
          <a:bodyPr/>
          <a:lstStyle/>
          <a:p>
            <a:fld id="{31D57D71-DFD4-49A2-8FE9-9156F9579F84}" type="slidenum">
              <a:rPr lang="nl-BE" smtClean="0">
                <a:latin typeface="FlandersArtSans-Regular" panose="00000500000000000000" pitchFamily="2" charset="0"/>
              </a:rPr>
              <a:t>9</a:t>
            </a:fld>
            <a:endParaRPr lang="nl-BE">
              <a:latin typeface="FlandersArtSans-Regular" panose="00000500000000000000" pitchFamily="2" charset="0"/>
            </a:endParaRPr>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koptekst 5"/>
          <p:cNvSpPr>
            <a:spLocks noGrp="1"/>
          </p:cNvSpPr>
          <p:nvPr>
            <p:ph type="hdr" sz="quarter" idx="12"/>
          </p:nvPr>
        </p:nvSpPr>
        <p:spPr/>
        <p:txBody>
          <a:bodyPr/>
          <a:lstStyle/>
          <a:p>
            <a:endParaRPr lang="nl-BE">
              <a:latin typeface="FlandersArtSans-Regular" panose="00000500000000000000" pitchFamily="2" charset="0"/>
            </a:endParaRPr>
          </a:p>
        </p:txBody>
      </p:sp>
    </p:spTree>
    <p:extLst>
      <p:ext uri="{BB962C8B-B14F-4D97-AF65-F5344CB8AC3E}">
        <p14:creationId xmlns:p14="http://schemas.microsoft.com/office/powerpoint/2010/main" val="36302828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81113" y="1136650"/>
            <a:ext cx="4433887" cy="3070225"/>
          </a:xfrm>
        </p:spPr>
      </p:sp>
      <p:sp>
        <p:nvSpPr>
          <p:cNvPr id="3" name="Notes Placeholder 2"/>
          <p:cNvSpPr>
            <a:spLocks noGrp="1"/>
          </p:cNvSpPr>
          <p:nvPr>
            <p:ph type="body" idx="1"/>
          </p:nvPr>
        </p:nvSpPr>
        <p:spPr/>
        <p:txBody>
          <a:bodyPr/>
          <a:lstStyle/>
          <a:p>
            <a:r>
              <a:rPr lang="nl-BE" baseline="0"/>
              <a:t>Hier vooral co creatie + wat van hen verwacht wordt – zie ook Business Case document - overgang maken naar demo discourse</a:t>
            </a:r>
          </a:p>
          <a:p>
            <a:r>
              <a:rPr lang="nl-BE" baseline="0"/>
              <a:t>BWG uit leggen + wie welke taken</a:t>
            </a:r>
          </a:p>
        </p:txBody>
      </p:sp>
      <p:sp>
        <p:nvSpPr>
          <p:cNvPr id="4" name="Slide Number Placeholder 3"/>
          <p:cNvSpPr>
            <a:spLocks noGrp="1"/>
          </p:cNvSpPr>
          <p:nvPr>
            <p:ph type="sldNum" sz="quarter" idx="10"/>
          </p:nvPr>
        </p:nvSpPr>
        <p:spPr/>
        <p:txBody>
          <a:bodyPr/>
          <a:lstStyle/>
          <a:p>
            <a:fld id="{31D57D71-DFD4-49A2-8FE9-9156F9579F84}" type="slidenum">
              <a:rPr lang="nl-BE" smtClean="0">
                <a:latin typeface="FlandersArtSans-Regular" panose="00000500000000000000" pitchFamily="2" charset="0"/>
              </a:rPr>
              <a:t>10</a:t>
            </a:fld>
            <a:endParaRPr lang="nl-BE">
              <a:latin typeface="FlandersArtSans-Regular" panose="00000500000000000000" pitchFamily="2" charset="0"/>
            </a:endParaRPr>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koptekst 5"/>
          <p:cNvSpPr>
            <a:spLocks noGrp="1"/>
          </p:cNvSpPr>
          <p:nvPr>
            <p:ph type="hdr" sz="quarter" idx="12"/>
          </p:nvPr>
        </p:nvSpPr>
        <p:spPr/>
        <p:txBody>
          <a:bodyPr/>
          <a:lstStyle/>
          <a:p>
            <a:endParaRPr lang="nl-BE">
              <a:latin typeface="FlandersArtSans-Regular" panose="00000500000000000000" pitchFamily="2" charset="0"/>
            </a:endParaRPr>
          </a:p>
        </p:txBody>
      </p:sp>
    </p:spTree>
    <p:extLst>
      <p:ext uri="{BB962C8B-B14F-4D97-AF65-F5344CB8AC3E}">
        <p14:creationId xmlns:p14="http://schemas.microsoft.com/office/powerpoint/2010/main" val="3512615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
    <p:spTree>
      <p:nvGrpSpPr>
        <p:cNvPr id="1" name=""/>
        <p:cNvGrpSpPr/>
        <p:nvPr/>
      </p:nvGrpSpPr>
      <p:grpSpPr>
        <a:xfrm>
          <a:off x="0" y="0"/>
          <a:ext cx="0" cy="0"/>
          <a:chOff x="0" y="0"/>
          <a:chExt cx="0" cy="0"/>
        </a:xfrm>
      </p:grpSpPr>
      <p:sp>
        <p:nvSpPr>
          <p:cNvPr id="54" name="Shape 54"/>
          <p:cNvSpPr/>
          <p:nvPr userDrawn="1"/>
        </p:nvSpPr>
        <p:spPr>
          <a:xfrm>
            <a:off x="2" y="0"/>
            <a:ext cx="9615725" cy="6858000"/>
          </a:xfrm>
          <a:custGeom>
            <a:avLst/>
            <a:gdLst/>
            <a:ahLst/>
            <a:cxnLst>
              <a:cxn ang="0">
                <a:pos x="wd2" y="hd2"/>
              </a:cxn>
              <a:cxn ang="5400000">
                <a:pos x="wd2" y="hd2"/>
              </a:cxn>
              <a:cxn ang="10800000">
                <a:pos x="wd2" y="hd2"/>
              </a:cxn>
              <a:cxn ang="16200000">
                <a:pos x="wd2" y="hd2"/>
              </a:cxn>
            </a:cxnLst>
            <a:rect l="0" t="0" r="r" b="b"/>
            <a:pathLst>
              <a:path w="21600" h="21600" extrusionOk="0">
                <a:moveTo>
                  <a:pt x="0" y="37"/>
                </a:moveTo>
                <a:lnTo>
                  <a:pt x="18835" y="0"/>
                </a:lnTo>
                <a:lnTo>
                  <a:pt x="21600" y="21600"/>
                </a:lnTo>
                <a:lnTo>
                  <a:pt x="33" y="21600"/>
                </a:lnTo>
                <a:lnTo>
                  <a:pt x="0" y="37"/>
                </a:lnTo>
                <a:close/>
              </a:path>
            </a:pathLst>
          </a:custGeom>
          <a:solidFill>
            <a:srgbClr val="FFFF00"/>
          </a:solidFill>
          <a:ln w="12700">
            <a:miter lim="400000"/>
          </a:ln>
        </p:spPr>
        <p:txBody>
          <a:bodyPr lIns="0" tIns="0" rIns="0" bIns="0" anchor="ctr"/>
          <a:lstStyle/>
          <a:p>
            <a:pPr lvl="0" algn="ctr">
              <a:defRPr>
                <a:solidFill>
                  <a:srgbClr val="FFFFFF"/>
                </a:solidFill>
              </a:defRPr>
            </a:pPr>
            <a:endParaRPr sz="1800"/>
          </a:p>
        </p:txBody>
      </p:sp>
      <p:pic>
        <p:nvPicPr>
          <p:cNvPr id="56" name="image3.png"/>
          <p:cNvPicPr/>
          <p:nvPr/>
        </p:nvPicPr>
        <p:blipFill>
          <a:blip r:embed="rId2">
            <a:extLst/>
          </a:blip>
          <a:stretch>
            <a:fillRect/>
          </a:stretch>
        </p:blipFill>
        <p:spPr>
          <a:xfrm>
            <a:off x="700173" y="692695"/>
            <a:ext cx="1950001" cy="734484"/>
          </a:xfrm>
          <a:prstGeom prst="rect">
            <a:avLst/>
          </a:prstGeom>
          <a:ln w="12700">
            <a:miter lim="400000"/>
          </a:ln>
        </p:spPr>
      </p:pic>
      <p:sp>
        <p:nvSpPr>
          <p:cNvPr id="9" name="Subtitle 2"/>
          <p:cNvSpPr>
            <a:spLocks noGrp="1"/>
          </p:cNvSpPr>
          <p:nvPr>
            <p:ph type="subTitle" idx="1"/>
          </p:nvPr>
        </p:nvSpPr>
        <p:spPr>
          <a:xfrm>
            <a:off x="1028711" y="4509834"/>
            <a:ext cx="7434681" cy="1112525"/>
          </a:xfrm>
        </p:spPr>
        <p:txBody>
          <a:bodyPr/>
          <a:lstStyle>
            <a:lvl1pPr marL="0" indent="0" algn="l">
              <a:buNone/>
              <a:defRPr sz="2400">
                <a:solidFill>
                  <a:schemeClr val="tx2"/>
                </a:solidFill>
                <a:latin typeface="FlandersArtSans-Regular"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en-US"/>
          </a:p>
        </p:txBody>
      </p:sp>
      <p:sp>
        <p:nvSpPr>
          <p:cNvPr id="10" name="Shape 7"/>
          <p:cNvSpPr>
            <a:spLocks noGrp="1"/>
          </p:cNvSpPr>
          <p:nvPr>
            <p:ph type="title"/>
          </p:nvPr>
        </p:nvSpPr>
        <p:spPr>
          <a:xfrm>
            <a:off x="1028712" y="1551752"/>
            <a:ext cx="7434681" cy="2794621"/>
          </a:xfrm>
          <a:prstGeom prst="rect">
            <a:avLst/>
          </a:prstGeom>
        </p:spPr>
        <p:txBody>
          <a:bodyPr anchor="b"/>
          <a:lstStyle>
            <a:lvl1pPr algn="l">
              <a:defRPr sz="3600">
                <a:solidFill>
                  <a:schemeClr val="tx1"/>
                </a:solidFill>
                <a:latin typeface="FlandersArtSans-Bold" panose="00000800000000000000" pitchFamily="2" charset="0"/>
              </a:defRPr>
            </a:lvl1pPr>
          </a:lstStyle>
          <a:p>
            <a:pPr lvl="0">
              <a:defRPr sz="1800" b="0"/>
            </a:pPr>
            <a:r>
              <a:rPr lang="nl-NL" sz="3600" b="1"/>
              <a:t>Klik om de stijl te bewerken</a:t>
            </a:r>
            <a:endParaRPr sz="3600" b="1"/>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0172" y="5770201"/>
            <a:ext cx="1525527" cy="396241"/>
          </a:xfrm>
          <a:prstGeom prst="rect">
            <a:avLst/>
          </a:prstGeom>
        </p:spPr>
      </p:pic>
      <p:sp>
        <p:nvSpPr>
          <p:cNvPr id="16" name="TextBox 15"/>
          <p:cNvSpPr txBox="1"/>
          <p:nvPr userDrawn="1"/>
        </p:nvSpPr>
        <p:spPr>
          <a:xfrm>
            <a:off x="6591183" y="5889445"/>
            <a:ext cx="3198355" cy="27699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r" defTabSz="914400" rtl="0" fontAlgn="auto" latinLnBrk="1" hangingPunct="0">
              <a:lnSpc>
                <a:spcPct val="100000"/>
              </a:lnSpc>
              <a:spcBef>
                <a:spcPts val="0"/>
              </a:spcBef>
              <a:spcAft>
                <a:spcPts val="0"/>
              </a:spcAft>
              <a:buClrTx/>
              <a:buSzTx/>
              <a:buFontTx/>
              <a:buNone/>
              <a:tabLst/>
            </a:pPr>
            <a:r>
              <a:rPr kumimoji="0" lang="nl-BE" sz="1200" b="0" i="0" u="none" strike="noStrike" cap="none" spc="0" normalizeH="0" baseline="0">
                <a:ln>
                  <a:noFill/>
                </a:ln>
                <a:solidFill>
                  <a:srgbClr val="000000"/>
                </a:solidFill>
                <a:effectLst/>
                <a:uFillTx/>
                <a:latin typeface="FlandersArtSans-Regular" panose="00000500000000000000" pitchFamily="2" charset="0"/>
                <a:ea typeface="FlandersArtSans-Regular"/>
                <a:cs typeface="FlandersArtSans-Regular"/>
                <a:sym typeface="FlandersArtSans-Regular"/>
              </a:rPr>
              <a:t>www.vlaanderen.be/informatievlaanderen</a:t>
            </a:r>
          </a:p>
        </p:txBody>
      </p:sp>
    </p:spTree>
    <p:extLst>
      <p:ext uri="{BB962C8B-B14F-4D97-AF65-F5344CB8AC3E}">
        <p14:creationId xmlns:p14="http://schemas.microsoft.com/office/powerpoint/2010/main" val="1970656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6" name="Title Placeholder 7"/>
          <p:cNvSpPr>
            <a:spLocks noGrp="1"/>
          </p:cNvSpPr>
          <p:nvPr>
            <p:ph type="title"/>
          </p:nvPr>
        </p:nvSpPr>
        <p:spPr>
          <a:xfrm>
            <a:off x="662524" y="365128"/>
            <a:ext cx="3023824" cy="1325563"/>
          </a:xfrm>
          <a:prstGeom prst="rect">
            <a:avLst/>
          </a:prstGeom>
        </p:spPr>
        <p:txBody>
          <a:bodyPr vert="horz" lIns="91440" tIns="45720" rIns="91440" bIns="45720" rtlCol="0" anchor="t">
            <a:normAutofit/>
          </a:bodyPr>
          <a:lstStyle>
            <a:lvl1pPr>
              <a:defRPr sz="2400">
                <a:latin typeface="FlandersArtSans-Bold" panose="00000800000000000000" pitchFamily="2" charset="0"/>
              </a:defRPr>
            </a:lvl1pPr>
          </a:lstStyle>
          <a:p>
            <a:r>
              <a:rPr lang="nl-NL"/>
              <a:t>Klik om de stijl te bewerken</a:t>
            </a:r>
            <a:endParaRPr lang="nl-BE"/>
          </a:p>
        </p:txBody>
      </p:sp>
      <p:sp>
        <p:nvSpPr>
          <p:cNvPr id="7" name="Shape 40"/>
          <p:cNvSpPr>
            <a:spLocks noGrp="1"/>
          </p:cNvSpPr>
          <p:nvPr>
            <p:ph type="body" idx="1"/>
          </p:nvPr>
        </p:nvSpPr>
        <p:spPr>
          <a:xfrm>
            <a:off x="662524" y="5892601"/>
            <a:ext cx="3023824" cy="581943"/>
          </a:xfrm>
          <a:prstGeom prst="rect">
            <a:avLst/>
          </a:prstGeom>
        </p:spPr>
        <p:txBody>
          <a:bodyPr/>
          <a:lstStyle>
            <a:lvl1pPr marL="0" indent="0">
              <a:spcBef>
                <a:spcPts val="300"/>
              </a:spcBef>
              <a:buSzTx/>
              <a:buFontTx/>
              <a:buNone/>
              <a:defRPr sz="1400">
                <a:latin typeface="FlandersArtSans-Regular" panose="00000500000000000000" pitchFamily="2" charset="0"/>
              </a:defRPr>
            </a:lvl1pPr>
            <a:lvl2pPr marL="0" indent="457200">
              <a:spcBef>
                <a:spcPts val="300"/>
              </a:spcBef>
              <a:buSzTx/>
              <a:buFontTx/>
              <a:buNone/>
              <a:defRPr sz="1400"/>
            </a:lvl2pPr>
            <a:lvl3pPr marL="0" indent="914400">
              <a:spcBef>
                <a:spcPts val="300"/>
              </a:spcBef>
              <a:buSzTx/>
              <a:buFontTx/>
              <a:buNone/>
              <a:defRPr sz="1400"/>
            </a:lvl3pPr>
            <a:lvl4pPr marL="0" indent="1371600">
              <a:spcBef>
                <a:spcPts val="300"/>
              </a:spcBef>
              <a:buSzTx/>
              <a:buFontTx/>
              <a:buNone/>
              <a:defRPr sz="1400"/>
            </a:lvl4pPr>
            <a:lvl5pPr marL="0" indent="1828800">
              <a:spcBef>
                <a:spcPts val="300"/>
              </a:spcBef>
              <a:buSzTx/>
              <a:buFontTx/>
              <a:buNone/>
              <a:defRPr sz="1400"/>
            </a:lvl5pPr>
          </a:lstStyle>
          <a:p>
            <a:pPr lvl="0">
              <a:defRPr sz="1800"/>
            </a:pPr>
            <a:r>
              <a:rPr lang="nl-NL" sz="1400"/>
              <a:t>Klik om de modelstijlen te bewerken</a:t>
            </a:r>
          </a:p>
        </p:txBody>
      </p:sp>
      <p:sp>
        <p:nvSpPr>
          <p:cNvPr id="10" name="Content Placeholder 2"/>
          <p:cNvSpPr>
            <a:spLocks noGrp="1"/>
          </p:cNvSpPr>
          <p:nvPr>
            <p:ph sz="quarter" idx="10"/>
          </p:nvPr>
        </p:nvSpPr>
        <p:spPr>
          <a:xfrm>
            <a:off x="3842570" y="365126"/>
            <a:ext cx="5382393" cy="6109416"/>
          </a:xfrm>
        </p:spPr>
        <p:txBody>
          <a:bodyPr/>
          <a:lstStyle>
            <a:lvl1pPr marL="342900" marR="0" indent="-34290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latin typeface="FlandersArtSans-Light" panose="00000400000000000000" pitchFamily="2" charset="0"/>
              </a:defRPr>
            </a:lvl1pPr>
            <a:lvl2pPr marL="783771" marR="0" indent="-326571" defTabSz="914400" eaLnBrk="1" fontAlgn="auto" latinLnBrk="0" hangingPunct="1">
              <a:lnSpc>
                <a:spcPct val="100000"/>
              </a:lnSpc>
              <a:spcBef>
                <a:spcPts val="700"/>
              </a:spcBef>
              <a:spcAft>
                <a:spcPts val="0"/>
              </a:spcAft>
              <a:buClrTx/>
              <a:buSzPct val="100000"/>
              <a:buFont typeface="Wingdings" panose="05000000000000000000" pitchFamily="2" charset="2"/>
              <a:buChar char="§"/>
              <a:tabLst/>
              <a:defRPr>
                <a:latin typeface="FlandersArtSans-Light" panose="00000400000000000000" pitchFamily="2" charset="0"/>
              </a:defRPr>
            </a:lvl2pPr>
            <a:lvl3pPr marL="1219200" marR="0" indent="-30480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latin typeface="FlandersArtSans-Light" panose="00000400000000000000" pitchFamily="2" charset="0"/>
              </a:defRPr>
            </a:lvl3pPr>
            <a:lvl4pPr marL="1737360" marR="0" indent="-365760" defTabSz="914400" eaLnBrk="1" fontAlgn="auto" latinLnBrk="0" hangingPunct="1">
              <a:lnSpc>
                <a:spcPct val="100000"/>
              </a:lnSpc>
              <a:spcBef>
                <a:spcPts val="700"/>
              </a:spcBef>
              <a:spcAft>
                <a:spcPts val="0"/>
              </a:spcAft>
              <a:buClrTx/>
              <a:buSzPct val="100000"/>
              <a:buFont typeface="Wingdings" panose="05000000000000000000" pitchFamily="2" charset="2"/>
              <a:buChar char="§"/>
              <a:tabLst/>
              <a:defRPr>
                <a:latin typeface="FlandersArtSans-Light" panose="00000400000000000000" pitchFamily="2" charset="0"/>
              </a:defRPr>
            </a:lvl4pPr>
            <a:lvl5pPr marL="2194560" marR="0" indent="-36576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latin typeface="FlandersArtSans-Light" panose="00000400000000000000" pitchFamily="2" charset="0"/>
              </a:defRPr>
            </a:lvl5pPr>
          </a:lstStyle>
          <a:p>
            <a:pPr marL="342900" marR="0" lvl="0" indent="-34290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pPr>
            <a:r>
              <a:rPr kumimoji="0" lang="nl-NL" sz="2400" b="0" i="0" u="none" strike="noStrike" kern="0" cap="none" spc="0" normalizeH="0" baseline="0" noProof="0">
                <a:ln>
                  <a:noFill/>
                </a:ln>
                <a:solidFill>
                  <a:sysClr val="windowText" lastClr="000000"/>
                </a:solidFill>
                <a:effectLst/>
                <a:uLnTx/>
                <a:uFillTx/>
                <a:latin typeface="FlandersArtSans-Regular" panose="00000500000000000000" pitchFamily="2" charset="0"/>
                <a:sym typeface="FlandersArtSans-Regular"/>
              </a:rPr>
              <a:t>Klik om de modelstijlen te bewerken</a:t>
            </a:r>
          </a:p>
          <a:p>
            <a:pPr marL="342900" marR="0" lvl="1" indent="-34290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pPr>
            <a:r>
              <a:rPr kumimoji="0" lang="nl-NL" sz="2400" b="0" i="0" u="none" strike="noStrike" kern="0" cap="none" spc="0" normalizeH="0" baseline="0" noProof="0">
                <a:ln>
                  <a:noFill/>
                </a:ln>
                <a:solidFill>
                  <a:sysClr val="windowText" lastClr="000000"/>
                </a:solidFill>
                <a:effectLst/>
                <a:uLnTx/>
                <a:uFillTx/>
                <a:latin typeface="FlandersArtSans-Regular" panose="00000500000000000000" pitchFamily="2" charset="0"/>
                <a:sym typeface="FlandersArtSans-Regular"/>
              </a:rPr>
              <a:t>Tweede niveau</a:t>
            </a:r>
          </a:p>
          <a:p>
            <a:pPr marL="342900" marR="0" lvl="2" indent="-34290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pPr>
            <a:r>
              <a:rPr kumimoji="0" lang="nl-NL" sz="2400" b="0" i="0" u="none" strike="noStrike" kern="0" cap="none" spc="0" normalizeH="0" baseline="0" noProof="0">
                <a:ln>
                  <a:noFill/>
                </a:ln>
                <a:solidFill>
                  <a:sysClr val="windowText" lastClr="000000"/>
                </a:solidFill>
                <a:effectLst/>
                <a:uLnTx/>
                <a:uFillTx/>
                <a:latin typeface="FlandersArtSans-Regular" panose="00000500000000000000" pitchFamily="2" charset="0"/>
                <a:sym typeface="FlandersArtSans-Regular"/>
              </a:rPr>
              <a:t>Derde niveau</a:t>
            </a:r>
          </a:p>
          <a:p>
            <a:pPr marL="342900" marR="0" lvl="3" indent="-34290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pPr>
            <a:r>
              <a:rPr kumimoji="0" lang="nl-NL" sz="2400" b="0" i="0" u="none" strike="noStrike" kern="0" cap="none" spc="0" normalizeH="0" baseline="0" noProof="0">
                <a:ln>
                  <a:noFill/>
                </a:ln>
                <a:solidFill>
                  <a:sysClr val="windowText" lastClr="000000"/>
                </a:solidFill>
                <a:effectLst/>
                <a:uLnTx/>
                <a:uFillTx/>
                <a:latin typeface="FlandersArtSans-Regular" panose="00000500000000000000" pitchFamily="2" charset="0"/>
                <a:sym typeface="FlandersArtSans-Regular"/>
              </a:rPr>
              <a:t>Vierde niveau</a:t>
            </a:r>
          </a:p>
          <a:p>
            <a:pPr marL="342900" marR="0" lvl="4" indent="-34290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pPr>
            <a:r>
              <a:rPr kumimoji="0" lang="nl-NL" sz="2400" b="0" i="0" u="none" strike="noStrike" kern="0" cap="none" spc="0" normalizeH="0" baseline="0" noProof="0">
                <a:ln>
                  <a:noFill/>
                </a:ln>
                <a:solidFill>
                  <a:sysClr val="windowText" lastClr="000000"/>
                </a:solidFill>
                <a:effectLst/>
                <a:uLnTx/>
                <a:uFillTx/>
                <a:latin typeface="FlandersArtSans-Regular" panose="00000500000000000000" pitchFamily="2" charset="0"/>
                <a:sym typeface="FlandersArtSans-Regular"/>
              </a:rPr>
              <a:t>Vijfde niveau</a:t>
            </a:r>
            <a:endParaRPr kumimoji="0" lang="nl-BE" sz="1600" b="0" i="0" u="none" strike="noStrike" kern="0" cap="none" spc="0" normalizeH="0" baseline="0" noProof="0">
              <a:ln>
                <a:noFill/>
              </a:ln>
              <a:solidFill>
                <a:sysClr val="windowText" lastClr="000000"/>
              </a:solidFill>
              <a:effectLst/>
              <a:uLnTx/>
              <a:uFillTx/>
              <a:latin typeface="FlandersArtSans-Regular"/>
              <a:sym typeface="FlandersArtSans-Regular"/>
            </a:endParaRPr>
          </a:p>
        </p:txBody>
      </p:sp>
      <p:sp>
        <p:nvSpPr>
          <p:cNvPr id="12" name="Footer Placeholder 6"/>
          <p:cNvSpPr>
            <a:spLocks noGrp="1"/>
          </p:cNvSpPr>
          <p:nvPr>
            <p:ph type="ftr" sz="quarter" idx="3"/>
          </p:nvPr>
        </p:nvSpPr>
        <p:spPr>
          <a:xfrm>
            <a:off x="480651" y="6605192"/>
            <a:ext cx="6084000" cy="176928"/>
          </a:xfrm>
          <a:prstGeom prst="rect">
            <a:avLst/>
          </a:prstGeom>
        </p:spPr>
        <p:txBody>
          <a:bodyPr vert="horz" lIns="91440" tIns="45720" rIns="91440" bIns="45720" rtlCol="0" anchor="ctr"/>
          <a:lstStyle>
            <a:lvl1pPr algn="l">
              <a:defRPr sz="1100" b="0">
                <a:solidFill>
                  <a:schemeClr val="tx2"/>
                </a:solidFill>
                <a:latin typeface="FlandersArtSans-Bold" panose="00000800000000000000" pitchFamily="2" charset="0"/>
              </a:defRPr>
            </a:lvl1pPr>
          </a:lstStyle>
          <a:p>
            <a:r>
              <a:rPr lang="nl-BE"/>
              <a:t>MC MOW</a:t>
            </a:r>
          </a:p>
        </p:txBody>
      </p:sp>
      <p:sp>
        <p:nvSpPr>
          <p:cNvPr id="13" name="Shape 5"/>
          <p:cNvSpPr>
            <a:spLocks noGrp="1"/>
          </p:cNvSpPr>
          <p:nvPr>
            <p:ph type="sldNum" sz="quarter" idx="4"/>
          </p:nvPr>
        </p:nvSpPr>
        <p:spPr>
          <a:xfrm>
            <a:off x="8689202" y="6558837"/>
            <a:ext cx="739309" cy="261610"/>
          </a:xfrm>
          <a:prstGeom prst="rect">
            <a:avLst/>
          </a:prstGeom>
          <a:ln w="12700">
            <a:miter lim="400000"/>
          </a:ln>
        </p:spPr>
        <p:txBody>
          <a:bodyPr wrap="square" lIns="45719" rIns="45719" anchor="ctr">
            <a:spAutoFit/>
          </a:bodyPr>
          <a:lstStyle>
            <a:lvl1pPr algn="r">
              <a:defRPr sz="1100">
                <a:solidFill>
                  <a:schemeClr val="tx2"/>
                </a:solidFill>
                <a:latin typeface="FlandersArtSans-Bold" panose="00000800000000000000" pitchFamily="2" charset="0"/>
              </a:defRPr>
            </a:lvl1pPr>
          </a:lstStyle>
          <a:p>
            <a:fld id="{C9C406F6-A053-43CA-AEC8-FA3EEE83A3FB}" type="slidenum">
              <a:rPr lang="nl-BE" smtClean="0"/>
              <a:pPr/>
              <a:t>‹#›</a:t>
            </a:fld>
            <a:endParaRPr lang="nl-BE"/>
          </a:p>
        </p:txBody>
      </p:sp>
      <p:sp>
        <p:nvSpPr>
          <p:cNvPr id="14" name="Date Placeholder 2"/>
          <p:cNvSpPr>
            <a:spLocks noGrp="1"/>
          </p:cNvSpPr>
          <p:nvPr>
            <p:ph type="dt" sz="quarter" idx="2"/>
          </p:nvPr>
        </p:nvSpPr>
        <p:spPr>
          <a:xfrm>
            <a:off x="6564652" y="6603110"/>
            <a:ext cx="2863858" cy="174732"/>
          </a:xfrm>
          <a:prstGeom prst="rect">
            <a:avLst/>
          </a:prstGeom>
        </p:spPr>
        <p:txBody>
          <a:bodyPr vert="horz" lIns="91440" tIns="45720" rIns="91440" bIns="45720" rtlCol="0" anchor="ctr"/>
          <a:lstStyle>
            <a:lvl1pPr algn="r">
              <a:defRPr sz="1100">
                <a:solidFill>
                  <a:schemeClr val="tx2"/>
                </a:solidFill>
                <a:latin typeface="FlandersArtSans-Bold" panose="00000800000000000000" pitchFamily="2" charset="0"/>
              </a:defRPr>
            </a:lvl1pPr>
          </a:lstStyle>
          <a:p>
            <a:r>
              <a:rPr lang="en-US"/>
              <a:t>4 september 2018</a:t>
            </a:r>
            <a:endParaRPr lang="nl-BE"/>
          </a:p>
        </p:txBody>
      </p:sp>
    </p:spTree>
    <p:extLst>
      <p:ext uri="{BB962C8B-B14F-4D97-AF65-F5344CB8AC3E}">
        <p14:creationId xmlns:p14="http://schemas.microsoft.com/office/powerpoint/2010/main" val="18091767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40" name="Shape 40"/>
          <p:cNvSpPr>
            <a:spLocks noGrp="1"/>
          </p:cNvSpPr>
          <p:nvPr>
            <p:ph type="body" idx="1"/>
          </p:nvPr>
        </p:nvSpPr>
        <p:spPr>
          <a:xfrm>
            <a:off x="1432474" y="5817248"/>
            <a:ext cx="6963661" cy="581943"/>
          </a:xfrm>
          <a:prstGeom prst="rect">
            <a:avLst/>
          </a:prstGeom>
        </p:spPr>
        <p:txBody>
          <a:bodyPr/>
          <a:lstStyle>
            <a:lvl1pPr marL="0" indent="0">
              <a:spcBef>
                <a:spcPts val="300"/>
              </a:spcBef>
              <a:buSzTx/>
              <a:buFontTx/>
              <a:buNone/>
              <a:defRPr sz="1400">
                <a:latin typeface="FlandersArtSans-Regular" panose="00000500000000000000" pitchFamily="2" charset="0"/>
              </a:defRPr>
            </a:lvl1pPr>
            <a:lvl2pPr marL="0" indent="457200">
              <a:spcBef>
                <a:spcPts val="300"/>
              </a:spcBef>
              <a:buSzTx/>
              <a:buFontTx/>
              <a:buNone/>
              <a:defRPr sz="1400"/>
            </a:lvl2pPr>
            <a:lvl3pPr marL="0" indent="914400">
              <a:spcBef>
                <a:spcPts val="300"/>
              </a:spcBef>
              <a:buSzTx/>
              <a:buFontTx/>
              <a:buNone/>
              <a:defRPr sz="1400"/>
            </a:lvl3pPr>
            <a:lvl4pPr marL="0" indent="1371600">
              <a:spcBef>
                <a:spcPts val="300"/>
              </a:spcBef>
              <a:buSzTx/>
              <a:buFontTx/>
              <a:buNone/>
              <a:defRPr sz="1400"/>
            </a:lvl4pPr>
            <a:lvl5pPr marL="0" indent="1828800">
              <a:spcBef>
                <a:spcPts val="300"/>
              </a:spcBef>
              <a:buSzTx/>
              <a:buFontTx/>
              <a:buNone/>
              <a:defRPr sz="1400"/>
            </a:lvl5pPr>
          </a:lstStyle>
          <a:p>
            <a:pPr lvl="0">
              <a:defRPr sz="1800"/>
            </a:pPr>
            <a:r>
              <a:rPr lang="nl-NL" sz="1400"/>
              <a:t>Klik om de modelstijlen te bewerken</a:t>
            </a:r>
          </a:p>
        </p:txBody>
      </p:sp>
      <p:sp>
        <p:nvSpPr>
          <p:cNvPr id="3" name="Picture Placeholder 2"/>
          <p:cNvSpPr>
            <a:spLocks noGrp="1"/>
          </p:cNvSpPr>
          <p:nvPr>
            <p:ph type="pic" sz="quarter" idx="10"/>
          </p:nvPr>
        </p:nvSpPr>
        <p:spPr>
          <a:xfrm>
            <a:off x="1432472" y="1499129"/>
            <a:ext cx="6963662" cy="4168466"/>
          </a:xfrm>
        </p:spPr>
        <p:txBody>
          <a:bodyPr/>
          <a:lstStyle>
            <a:lvl1pPr marL="0" indent="0">
              <a:buNone/>
              <a:defRPr>
                <a:latin typeface="FlandersArtSans-Regular" panose="00000500000000000000" pitchFamily="2" charset="0"/>
              </a:defRPr>
            </a:lvl1pPr>
          </a:lstStyle>
          <a:p>
            <a:r>
              <a:rPr lang="nl-NL"/>
              <a:t>Klik op het pictogram als u een afbeelding wilt toevoegen</a:t>
            </a:r>
            <a:endParaRPr lang="nl-BE"/>
          </a:p>
        </p:txBody>
      </p:sp>
      <p:sp>
        <p:nvSpPr>
          <p:cNvPr id="11" name="Title Placeholder 7"/>
          <p:cNvSpPr>
            <a:spLocks noGrp="1"/>
          </p:cNvSpPr>
          <p:nvPr>
            <p:ph type="title"/>
          </p:nvPr>
        </p:nvSpPr>
        <p:spPr>
          <a:xfrm>
            <a:off x="681038" y="365126"/>
            <a:ext cx="8543925" cy="984352"/>
          </a:xfrm>
          <a:prstGeom prst="rect">
            <a:avLst/>
          </a:prstGeom>
        </p:spPr>
        <p:txBody>
          <a:bodyPr vert="horz" lIns="91440" tIns="45720" rIns="91440" bIns="45720" rtlCol="0" anchor="t">
            <a:normAutofit/>
          </a:bodyPr>
          <a:lstStyle/>
          <a:p>
            <a:r>
              <a:rPr lang="nl-NL"/>
              <a:t>Klik om de stijl te bewerken</a:t>
            </a:r>
            <a:endParaRPr lang="nl-BE"/>
          </a:p>
        </p:txBody>
      </p:sp>
      <p:sp>
        <p:nvSpPr>
          <p:cNvPr id="12" name="Footer Placeholder 6"/>
          <p:cNvSpPr>
            <a:spLocks noGrp="1"/>
          </p:cNvSpPr>
          <p:nvPr>
            <p:ph type="ftr" sz="quarter" idx="3"/>
          </p:nvPr>
        </p:nvSpPr>
        <p:spPr>
          <a:xfrm>
            <a:off x="480651" y="6605192"/>
            <a:ext cx="6084000" cy="176928"/>
          </a:xfrm>
          <a:prstGeom prst="rect">
            <a:avLst/>
          </a:prstGeom>
        </p:spPr>
        <p:txBody>
          <a:bodyPr vert="horz" lIns="91440" tIns="45720" rIns="91440" bIns="45720" rtlCol="0" anchor="ctr"/>
          <a:lstStyle>
            <a:lvl1pPr algn="l">
              <a:defRPr sz="1100" b="0">
                <a:solidFill>
                  <a:schemeClr val="tx2"/>
                </a:solidFill>
                <a:latin typeface="FlandersArtSans-Bold" panose="00000800000000000000" pitchFamily="2" charset="0"/>
              </a:defRPr>
            </a:lvl1pPr>
          </a:lstStyle>
          <a:p>
            <a:r>
              <a:rPr lang="nl-BE"/>
              <a:t>MC MOW</a:t>
            </a:r>
          </a:p>
        </p:txBody>
      </p:sp>
      <p:sp>
        <p:nvSpPr>
          <p:cNvPr id="13" name="Shape 5"/>
          <p:cNvSpPr>
            <a:spLocks noGrp="1"/>
          </p:cNvSpPr>
          <p:nvPr>
            <p:ph type="sldNum" sz="quarter" idx="4"/>
          </p:nvPr>
        </p:nvSpPr>
        <p:spPr>
          <a:xfrm>
            <a:off x="8689202" y="6558837"/>
            <a:ext cx="739309" cy="261610"/>
          </a:xfrm>
          <a:prstGeom prst="rect">
            <a:avLst/>
          </a:prstGeom>
          <a:ln w="12700">
            <a:miter lim="400000"/>
          </a:ln>
        </p:spPr>
        <p:txBody>
          <a:bodyPr wrap="square" lIns="45719" rIns="45719" anchor="ctr">
            <a:spAutoFit/>
          </a:bodyPr>
          <a:lstStyle>
            <a:lvl1pPr algn="r">
              <a:defRPr sz="1100">
                <a:solidFill>
                  <a:schemeClr val="tx2"/>
                </a:solidFill>
                <a:latin typeface="FlandersArtSans-Bold" panose="00000800000000000000" pitchFamily="2" charset="0"/>
              </a:defRPr>
            </a:lvl1pPr>
          </a:lstStyle>
          <a:p>
            <a:fld id="{C9C406F6-A053-43CA-AEC8-FA3EEE83A3FB}" type="slidenum">
              <a:rPr lang="nl-BE" smtClean="0"/>
              <a:pPr/>
              <a:t>‹#›</a:t>
            </a:fld>
            <a:endParaRPr lang="nl-BE"/>
          </a:p>
        </p:txBody>
      </p:sp>
      <p:sp>
        <p:nvSpPr>
          <p:cNvPr id="14" name="Date Placeholder 2"/>
          <p:cNvSpPr>
            <a:spLocks noGrp="1"/>
          </p:cNvSpPr>
          <p:nvPr>
            <p:ph type="dt" sz="quarter" idx="2"/>
          </p:nvPr>
        </p:nvSpPr>
        <p:spPr>
          <a:xfrm>
            <a:off x="6564652" y="6603110"/>
            <a:ext cx="2863858" cy="174732"/>
          </a:xfrm>
          <a:prstGeom prst="rect">
            <a:avLst/>
          </a:prstGeom>
        </p:spPr>
        <p:txBody>
          <a:bodyPr vert="horz" lIns="91440" tIns="45720" rIns="91440" bIns="45720" rtlCol="0" anchor="ctr"/>
          <a:lstStyle>
            <a:lvl1pPr algn="r">
              <a:defRPr sz="1100">
                <a:solidFill>
                  <a:schemeClr val="tx2"/>
                </a:solidFill>
                <a:latin typeface="FlandersArtSans-Bold" panose="00000800000000000000" pitchFamily="2" charset="0"/>
              </a:defRPr>
            </a:lvl1pPr>
          </a:lstStyle>
          <a:p>
            <a:r>
              <a:rPr lang="en-US"/>
              <a:t>4 september 2018</a:t>
            </a:r>
            <a:endParaRPr lang="nl-BE"/>
          </a:p>
        </p:txBody>
      </p:sp>
    </p:spTree>
    <p:extLst>
      <p:ext uri="{BB962C8B-B14F-4D97-AF65-F5344CB8AC3E}">
        <p14:creationId xmlns:p14="http://schemas.microsoft.com/office/powerpoint/2010/main" val="31979672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152" name="Picture 1032" descr="title_tab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589"/>
            <a:ext cx="9906000" cy="6854825"/>
          </a:xfrm>
          <a:prstGeom prst="rect">
            <a:avLst/>
          </a:prstGeom>
          <a:noFill/>
          <a:extLst>
            <a:ext uri="{909E8E84-426E-40DD-AFC4-6F175D3DCCD1}">
              <a14:hiddenFill xmlns:a14="http://schemas.microsoft.com/office/drawing/2010/main">
                <a:solidFill>
                  <a:srgbClr val="FFFFFF"/>
                </a:solidFill>
              </a14:hiddenFill>
            </a:ext>
          </a:extLst>
        </p:spPr>
      </p:pic>
      <p:sp>
        <p:nvSpPr>
          <p:cNvPr id="6148" name="Rectangle 1028"/>
          <p:cNvSpPr>
            <a:spLocks noGrp="1" noChangeArrowheads="1"/>
          </p:cNvSpPr>
          <p:nvPr>
            <p:ph type="ctrTitle" hasCustomPrompt="1"/>
          </p:nvPr>
        </p:nvSpPr>
        <p:spPr>
          <a:xfrm>
            <a:off x="2041394" y="4264025"/>
            <a:ext cx="6296157" cy="1143000"/>
          </a:xfrm>
          <a:solidFill>
            <a:schemeClr val="accent1"/>
          </a:solidFill>
        </p:spPr>
        <p:txBody>
          <a:bodyPr/>
          <a:lstStyle>
            <a:lvl1pPr>
              <a:defRPr baseline="0">
                <a:solidFill>
                  <a:schemeClr val="bg1"/>
                </a:solidFill>
              </a:defRPr>
            </a:lvl1pPr>
          </a:lstStyle>
          <a:p>
            <a:pPr lvl="0"/>
            <a:r>
              <a:rPr lang="en-US" altLang="nl-BE" noProof="0" err="1"/>
              <a:t>Klik</a:t>
            </a:r>
            <a:r>
              <a:rPr lang="en-US" altLang="nl-BE" noProof="0"/>
              <a:t> </a:t>
            </a:r>
            <a:r>
              <a:rPr lang="en-US" altLang="nl-BE" noProof="0" err="1"/>
              <a:t>om</a:t>
            </a:r>
            <a:r>
              <a:rPr lang="en-US" altLang="nl-BE" noProof="0"/>
              <a:t> </a:t>
            </a:r>
            <a:r>
              <a:rPr lang="en-US" altLang="nl-BE" noProof="0" err="1"/>
              <a:t>hoofdtitel</a:t>
            </a:r>
            <a:r>
              <a:rPr lang="en-US" altLang="nl-BE" noProof="0"/>
              <a:t> </a:t>
            </a:r>
            <a:r>
              <a:rPr lang="en-US" altLang="nl-BE" noProof="0" err="1"/>
              <a:t>te</a:t>
            </a:r>
            <a:r>
              <a:rPr lang="en-US" altLang="nl-BE" noProof="0"/>
              <a:t> </a:t>
            </a:r>
            <a:r>
              <a:rPr lang="en-US" altLang="nl-BE" noProof="0" err="1"/>
              <a:t>bewerken</a:t>
            </a:r>
            <a:endParaRPr lang="nl-NL" altLang="nl-BE" noProof="0"/>
          </a:p>
        </p:txBody>
      </p:sp>
      <p:sp>
        <p:nvSpPr>
          <p:cNvPr id="6149" name="Rectangle 1029"/>
          <p:cNvSpPr>
            <a:spLocks noGrp="1" noChangeArrowheads="1"/>
          </p:cNvSpPr>
          <p:nvPr>
            <p:ph type="subTitle" idx="1" hasCustomPrompt="1"/>
          </p:nvPr>
        </p:nvSpPr>
        <p:spPr>
          <a:xfrm>
            <a:off x="2041394" y="5484814"/>
            <a:ext cx="6296157" cy="738187"/>
          </a:xfrm>
          <a:solidFill>
            <a:schemeClr val="accent1"/>
          </a:solidFill>
        </p:spPr>
        <p:txBody>
          <a:bodyPr/>
          <a:lstStyle>
            <a:lvl1pPr marL="0" indent="0">
              <a:lnSpc>
                <a:spcPts val="2500"/>
              </a:lnSpc>
              <a:buFont typeface="Wingdings" pitchFamily="2" charset="2"/>
              <a:buNone/>
              <a:defRPr sz="2000">
                <a:solidFill>
                  <a:schemeClr val="bg1"/>
                </a:solidFill>
              </a:defRPr>
            </a:lvl1pPr>
          </a:lstStyle>
          <a:p>
            <a:pPr lvl="0"/>
            <a:r>
              <a:rPr lang="en-US" altLang="nl-BE" noProof="0" err="1"/>
              <a:t>Klik</a:t>
            </a:r>
            <a:r>
              <a:rPr lang="en-US" altLang="nl-BE" noProof="0"/>
              <a:t> </a:t>
            </a:r>
            <a:r>
              <a:rPr lang="en-US" altLang="nl-BE" noProof="0" err="1"/>
              <a:t>om</a:t>
            </a:r>
            <a:r>
              <a:rPr lang="en-US" altLang="nl-BE" noProof="0"/>
              <a:t> </a:t>
            </a:r>
            <a:r>
              <a:rPr lang="en-US" altLang="nl-BE" noProof="0" err="1"/>
              <a:t>hoofdsubtitel</a:t>
            </a:r>
            <a:r>
              <a:rPr lang="en-US" altLang="nl-BE" noProof="0"/>
              <a:t> </a:t>
            </a:r>
            <a:r>
              <a:rPr lang="en-US" altLang="nl-BE" noProof="0" err="1"/>
              <a:t>te</a:t>
            </a:r>
            <a:r>
              <a:rPr lang="en-US" altLang="nl-BE" noProof="0"/>
              <a:t> </a:t>
            </a:r>
            <a:r>
              <a:rPr lang="en-US" altLang="nl-BE" noProof="0" err="1"/>
              <a:t>bewerken</a:t>
            </a:r>
            <a:endParaRPr lang="nl-NL" altLang="nl-BE" noProof="0"/>
          </a:p>
        </p:txBody>
      </p:sp>
    </p:spTree>
    <p:extLst>
      <p:ext uri="{BB962C8B-B14F-4D97-AF65-F5344CB8AC3E}">
        <p14:creationId xmlns:p14="http://schemas.microsoft.com/office/powerpoint/2010/main" val="18454815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err="1"/>
              <a:t>Klik</a:t>
            </a:r>
            <a:r>
              <a:rPr lang="en-US"/>
              <a:t> </a:t>
            </a:r>
            <a:r>
              <a:rPr lang="en-US" err="1"/>
              <a:t>om</a:t>
            </a:r>
            <a:r>
              <a:rPr lang="en-US"/>
              <a:t> </a:t>
            </a:r>
            <a:r>
              <a:rPr lang="en-US" err="1"/>
              <a:t>modeltitel</a:t>
            </a:r>
            <a:r>
              <a:rPr lang="en-US"/>
              <a:t> </a:t>
            </a:r>
            <a:r>
              <a:rPr lang="en-US" err="1"/>
              <a:t>te</a:t>
            </a:r>
            <a:r>
              <a:rPr lang="en-US"/>
              <a:t> </a:t>
            </a:r>
            <a:r>
              <a:rPr lang="en-US" err="1"/>
              <a:t>bewerken</a:t>
            </a:r>
            <a:endParaRPr lang="nl-BE"/>
          </a:p>
        </p:txBody>
      </p:sp>
      <p:sp>
        <p:nvSpPr>
          <p:cNvPr id="3" name="Content Placeholder 2"/>
          <p:cNvSpPr>
            <a:spLocks noGrp="1"/>
          </p:cNvSpPr>
          <p:nvPr>
            <p:ph idx="1" hasCustomPrompt="1"/>
          </p:nvPr>
        </p:nvSpPr>
        <p:spPr/>
        <p:txBody>
          <a:bodyPr/>
          <a:lstStyle>
            <a:lvl1pPr>
              <a:defRPr/>
            </a:lvl1pPr>
            <a:lvl2pPr>
              <a:defRPr/>
            </a:lvl2pPr>
            <a:lvl3pPr>
              <a:defRPr/>
            </a:lvl3pPr>
            <a:lvl4pPr>
              <a:defRPr/>
            </a:lvl4pPr>
            <a:lvl5pPr>
              <a:defRPr/>
            </a:lvl5pPr>
          </a:lstStyle>
          <a:p>
            <a:pPr lvl="0"/>
            <a:r>
              <a:rPr lang="en-US" err="1"/>
              <a:t>Klik</a:t>
            </a:r>
            <a:r>
              <a:rPr lang="en-US"/>
              <a:t> </a:t>
            </a:r>
            <a:r>
              <a:rPr lang="en-US" err="1"/>
              <a:t>om</a:t>
            </a:r>
            <a:r>
              <a:rPr lang="en-US"/>
              <a:t> </a:t>
            </a:r>
            <a:r>
              <a:rPr lang="en-US" err="1"/>
              <a:t>modeltekst</a:t>
            </a:r>
            <a:r>
              <a:rPr lang="en-US"/>
              <a:t> </a:t>
            </a:r>
            <a:r>
              <a:rPr lang="en-US" err="1"/>
              <a:t>te</a:t>
            </a:r>
            <a:r>
              <a:rPr lang="en-US"/>
              <a:t> </a:t>
            </a:r>
            <a:r>
              <a:rPr lang="en-US" err="1"/>
              <a:t>bewerken</a:t>
            </a:r>
            <a:endParaRPr lang="en-US"/>
          </a:p>
          <a:p>
            <a:pPr lvl="1"/>
            <a:r>
              <a:rPr lang="en-US" err="1"/>
              <a:t>Tweede</a:t>
            </a:r>
            <a:r>
              <a:rPr lang="en-US"/>
              <a:t> </a:t>
            </a:r>
            <a:r>
              <a:rPr lang="en-US" err="1"/>
              <a:t>niveau</a:t>
            </a:r>
            <a:endParaRPr lang="en-US"/>
          </a:p>
          <a:p>
            <a:pPr lvl="2"/>
            <a:r>
              <a:rPr lang="en-US" err="1"/>
              <a:t>Derde</a:t>
            </a:r>
            <a:r>
              <a:rPr lang="en-US"/>
              <a:t> </a:t>
            </a:r>
            <a:r>
              <a:rPr lang="en-US" err="1"/>
              <a:t>niveau</a:t>
            </a:r>
            <a:endParaRPr lang="en-US"/>
          </a:p>
          <a:p>
            <a:pPr lvl="3"/>
            <a:r>
              <a:rPr lang="en-US" err="1"/>
              <a:t>Vierde</a:t>
            </a:r>
            <a:r>
              <a:rPr lang="en-US"/>
              <a:t> </a:t>
            </a:r>
            <a:r>
              <a:rPr lang="en-US" err="1"/>
              <a:t>niveau</a:t>
            </a:r>
            <a:endParaRPr lang="en-US"/>
          </a:p>
          <a:p>
            <a:pPr lvl="4"/>
            <a:r>
              <a:rPr lang="en-US" err="1"/>
              <a:t>Vijfde</a:t>
            </a:r>
            <a:r>
              <a:rPr lang="en-US"/>
              <a:t> </a:t>
            </a:r>
            <a:r>
              <a:rPr lang="en-US" err="1"/>
              <a:t>niveau</a:t>
            </a:r>
            <a:endParaRPr lang="nl-BE"/>
          </a:p>
        </p:txBody>
      </p:sp>
      <p:sp>
        <p:nvSpPr>
          <p:cNvPr id="4" name="Date Placeholder 3"/>
          <p:cNvSpPr>
            <a:spLocks noGrp="1"/>
          </p:cNvSpPr>
          <p:nvPr>
            <p:ph type="dt" sz="half" idx="10"/>
          </p:nvPr>
        </p:nvSpPr>
        <p:spPr/>
        <p:txBody>
          <a:bodyPr/>
          <a:lstStyle>
            <a:lvl1pPr>
              <a:defRPr/>
            </a:lvl1pPr>
          </a:lstStyle>
          <a:p>
            <a:r>
              <a:rPr lang="nl-BE" altLang="nl-BE"/>
              <a:t>23 oktober 2015</a:t>
            </a:r>
            <a:endParaRPr lang="nl-NL" altLang="nl-BE"/>
          </a:p>
        </p:txBody>
      </p:sp>
      <p:sp>
        <p:nvSpPr>
          <p:cNvPr id="5" name="Footer Placeholder 4"/>
          <p:cNvSpPr>
            <a:spLocks noGrp="1"/>
          </p:cNvSpPr>
          <p:nvPr>
            <p:ph type="ftr" sz="quarter" idx="11"/>
          </p:nvPr>
        </p:nvSpPr>
        <p:spPr/>
        <p:txBody>
          <a:bodyPr/>
          <a:lstStyle>
            <a:lvl1pPr>
              <a:defRPr/>
            </a:lvl1pPr>
          </a:lstStyle>
          <a:p>
            <a:r>
              <a:rPr lang="nl-BE" altLang="nl-BE"/>
              <a:t>GIPOD Business Werkgroep Datakwaliteit</a:t>
            </a:r>
            <a:endParaRPr lang="nl-NL" altLang="nl-BE"/>
          </a:p>
        </p:txBody>
      </p:sp>
    </p:spTree>
    <p:extLst>
      <p:ext uri="{BB962C8B-B14F-4D97-AF65-F5344CB8AC3E}">
        <p14:creationId xmlns:p14="http://schemas.microsoft.com/office/powerpoint/2010/main" val="30021849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82506" y="4406901"/>
            <a:ext cx="8420100" cy="1362075"/>
          </a:xfrm>
        </p:spPr>
        <p:txBody>
          <a:bodyPr anchor="t"/>
          <a:lstStyle>
            <a:lvl1pPr algn="l">
              <a:defRPr sz="4000" b="1" cap="all" baseline="0"/>
            </a:lvl1pPr>
          </a:lstStyle>
          <a:p>
            <a:r>
              <a:rPr lang="en-US" err="1"/>
              <a:t>Klik</a:t>
            </a:r>
            <a:r>
              <a:rPr lang="en-US"/>
              <a:t> </a:t>
            </a:r>
            <a:r>
              <a:rPr lang="en-US" err="1"/>
              <a:t>om</a:t>
            </a:r>
            <a:r>
              <a:rPr lang="en-US"/>
              <a:t> </a:t>
            </a:r>
            <a:r>
              <a:rPr lang="en-US" err="1"/>
              <a:t>sectietitel</a:t>
            </a:r>
            <a:r>
              <a:rPr lang="en-US"/>
              <a:t> </a:t>
            </a:r>
            <a:r>
              <a:rPr lang="en-US" err="1"/>
              <a:t>te</a:t>
            </a:r>
            <a:r>
              <a:rPr lang="en-US"/>
              <a:t> </a:t>
            </a:r>
            <a:r>
              <a:rPr lang="en-US" err="1"/>
              <a:t>bewerken</a:t>
            </a:r>
            <a:endParaRPr lang="nl-BE"/>
          </a:p>
        </p:txBody>
      </p:sp>
      <p:sp>
        <p:nvSpPr>
          <p:cNvPr id="3" name="Text Placeholder 2"/>
          <p:cNvSpPr>
            <a:spLocks noGrp="1"/>
          </p:cNvSpPr>
          <p:nvPr>
            <p:ph type="body" idx="1" hasCustomPrompt="1"/>
          </p:nvPr>
        </p:nvSpPr>
        <p:spPr>
          <a:xfrm>
            <a:off x="782506"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err="1"/>
              <a:t>Klik</a:t>
            </a:r>
            <a:r>
              <a:rPr lang="en-US"/>
              <a:t> </a:t>
            </a:r>
            <a:r>
              <a:rPr lang="en-US" err="1"/>
              <a:t>om</a:t>
            </a:r>
            <a:r>
              <a:rPr lang="en-US"/>
              <a:t> </a:t>
            </a:r>
            <a:r>
              <a:rPr lang="en-US" err="1"/>
              <a:t>sectietekst</a:t>
            </a:r>
            <a:r>
              <a:rPr lang="en-US"/>
              <a:t> </a:t>
            </a:r>
            <a:r>
              <a:rPr lang="en-US" err="1"/>
              <a:t>te</a:t>
            </a:r>
            <a:r>
              <a:rPr lang="en-US"/>
              <a:t> </a:t>
            </a:r>
            <a:r>
              <a:rPr lang="en-US" err="1"/>
              <a:t>bewerken</a:t>
            </a:r>
            <a:endParaRPr lang="en-US"/>
          </a:p>
        </p:txBody>
      </p:sp>
      <p:sp>
        <p:nvSpPr>
          <p:cNvPr id="4" name="Date Placeholder 3"/>
          <p:cNvSpPr>
            <a:spLocks noGrp="1"/>
          </p:cNvSpPr>
          <p:nvPr>
            <p:ph type="dt" sz="half" idx="10"/>
          </p:nvPr>
        </p:nvSpPr>
        <p:spPr/>
        <p:txBody>
          <a:bodyPr/>
          <a:lstStyle>
            <a:lvl1pPr>
              <a:defRPr/>
            </a:lvl1pPr>
          </a:lstStyle>
          <a:p>
            <a:r>
              <a:rPr lang="nl-BE" altLang="nl-BE"/>
              <a:t>23 oktober 2015</a:t>
            </a:r>
            <a:endParaRPr lang="nl-NL" altLang="nl-BE"/>
          </a:p>
        </p:txBody>
      </p:sp>
      <p:sp>
        <p:nvSpPr>
          <p:cNvPr id="5" name="Footer Placeholder 4"/>
          <p:cNvSpPr>
            <a:spLocks noGrp="1"/>
          </p:cNvSpPr>
          <p:nvPr>
            <p:ph type="ftr" sz="quarter" idx="11"/>
          </p:nvPr>
        </p:nvSpPr>
        <p:spPr/>
        <p:txBody>
          <a:bodyPr/>
          <a:lstStyle>
            <a:lvl1pPr>
              <a:defRPr/>
            </a:lvl1pPr>
          </a:lstStyle>
          <a:p>
            <a:r>
              <a:rPr lang="nl-BE" altLang="nl-BE"/>
              <a:t>GIPOD Business Werkgroep Datakwaliteit</a:t>
            </a:r>
            <a:endParaRPr lang="nl-NL" altLang="nl-BE"/>
          </a:p>
        </p:txBody>
      </p:sp>
    </p:spTree>
    <p:extLst>
      <p:ext uri="{BB962C8B-B14F-4D97-AF65-F5344CB8AC3E}">
        <p14:creationId xmlns:p14="http://schemas.microsoft.com/office/powerpoint/2010/main" val="32084769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err="1"/>
              <a:t>Klik</a:t>
            </a:r>
            <a:r>
              <a:rPr lang="en-US"/>
              <a:t> </a:t>
            </a:r>
            <a:r>
              <a:rPr lang="en-US" err="1"/>
              <a:t>om</a:t>
            </a:r>
            <a:r>
              <a:rPr lang="en-US"/>
              <a:t> </a:t>
            </a:r>
            <a:r>
              <a:rPr lang="en-US" err="1"/>
              <a:t>modeltitel</a:t>
            </a:r>
            <a:r>
              <a:rPr lang="en-US"/>
              <a:t> </a:t>
            </a:r>
            <a:r>
              <a:rPr lang="en-US" err="1"/>
              <a:t>te</a:t>
            </a:r>
            <a:r>
              <a:rPr lang="en-US"/>
              <a:t> </a:t>
            </a:r>
            <a:r>
              <a:rPr lang="en-US" err="1"/>
              <a:t>bewerken</a:t>
            </a:r>
            <a:endParaRPr lang="nl-BE"/>
          </a:p>
        </p:txBody>
      </p:sp>
      <p:sp>
        <p:nvSpPr>
          <p:cNvPr id="3" name="Content Placeholder 2"/>
          <p:cNvSpPr>
            <a:spLocks noGrp="1"/>
          </p:cNvSpPr>
          <p:nvPr>
            <p:ph sz="half" idx="1" hasCustomPrompt="1"/>
          </p:nvPr>
        </p:nvSpPr>
        <p:spPr>
          <a:xfrm>
            <a:off x="1059391" y="1125538"/>
            <a:ext cx="3888450" cy="5111750"/>
          </a:xfrm>
        </p:spPr>
        <p:txBody>
          <a:bodyPr/>
          <a:lstStyle>
            <a:lvl1pPr>
              <a:defRPr sz="2800"/>
            </a:lvl1pPr>
            <a:lvl2pPr>
              <a:defRPr sz="2400"/>
            </a:lvl2pPr>
            <a:lvl3pPr>
              <a:defRPr sz="2000"/>
            </a:lvl3pPr>
            <a:lvl4pPr>
              <a:defRPr sz="1800" baseline="0"/>
            </a:lvl4pPr>
            <a:lvl5pPr>
              <a:defRPr sz="1800" baseline="0"/>
            </a:lvl5pPr>
            <a:lvl6pPr>
              <a:defRPr sz="1800"/>
            </a:lvl6pPr>
            <a:lvl7pPr>
              <a:defRPr sz="1800"/>
            </a:lvl7pPr>
            <a:lvl8pPr>
              <a:defRPr sz="1800"/>
            </a:lvl8pPr>
            <a:lvl9pPr>
              <a:defRPr sz="1800"/>
            </a:lvl9pPr>
          </a:lstStyle>
          <a:p>
            <a:pPr lvl="0"/>
            <a:r>
              <a:rPr lang="en-US" err="1"/>
              <a:t>Klik</a:t>
            </a:r>
            <a:r>
              <a:rPr lang="en-US"/>
              <a:t> </a:t>
            </a:r>
            <a:r>
              <a:rPr lang="en-US" err="1"/>
              <a:t>om</a:t>
            </a:r>
            <a:r>
              <a:rPr lang="en-US"/>
              <a:t> </a:t>
            </a:r>
            <a:r>
              <a:rPr lang="en-US" err="1"/>
              <a:t>modeltekst</a:t>
            </a:r>
            <a:r>
              <a:rPr lang="en-US"/>
              <a:t> </a:t>
            </a:r>
            <a:r>
              <a:rPr lang="en-US" err="1"/>
              <a:t>te</a:t>
            </a:r>
            <a:r>
              <a:rPr lang="en-US"/>
              <a:t> </a:t>
            </a:r>
            <a:r>
              <a:rPr lang="en-US" err="1"/>
              <a:t>bewerken</a:t>
            </a:r>
            <a:endParaRPr lang="en-US"/>
          </a:p>
          <a:p>
            <a:pPr lvl="1"/>
            <a:r>
              <a:rPr lang="en-US" err="1"/>
              <a:t>Tweede</a:t>
            </a:r>
            <a:r>
              <a:rPr lang="en-US"/>
              <a:t> </a:t>
            </a:r>
            <a:r>
              <a:rPr lang="en-US" err="1"/>
              <a:t>niveau</a:t>
            </a:r>
            <a:endParaRPr lang="en-US"/>
          </a:p>
          <a:p>
            <a:pPr lvl="2"/>
            <a:r>
              <a:rPr lang="en-US" err="1"/>
              <a:t>Derde</a:t>
            </a:r>
            <a:r>
              <a:rPr lang="en-US"/>
              <a:t> </a:t>
            </a:r>
            <a:r>
              <a:rPr lang="en-US" err="1"/>
              <a:t>niveau</a:t>
            </a:r>
            <a:endParaRPr lang="en-US"/>
          </a:p>
          <a:p>
            <a:pPr lvl="3"/>
            <a:r>
              <a:rPr lang="en-US" err="1"/>
              <a:t>Vierde</a:t>
            </a:r>
            <a:r>
              <a:rPr lang="en-US"/>
              <a:t> </a:t>
            </a:r>
            <a:r>
              <a:rPr lang="en-US" err="1"/>
              <a:t>niveau</a:t>
            </a:r>
            <a:endParaRPr lang="en-US"/>
          </a:p>
          <a:p>
            <a:pPr lvl="4"/>
            <a:r>
              <a:rPr lang="en-US" err="1"/>
              <a:t>Vijfde</a:t>
            </a:r>
            <a:r>
              <a:rPr lang="en-US"/>
              <a:t> </a:t>
            </a:r>
            <a:r>
              <a:rPr lang="en-US" err="1"/>
              <a:t>niveau</a:t>
            </a:r>
            <a:endParaRPr lang="nl-BE"/>
          </a:p>
        </p:txBody>
      </p:sp>
      <p:sp>
        <p:nvSpPr>
          <p:cNvPr id="4" name="Content Placeholder 3"/>
          <p:cNvSpPr>
            <a:spLocks noGrp="1"/>
          </p:cNvSpPr>
          <p:nvPr>
            <p:ph sz="half" idx="2" hasCustomPrompt="1"/>
          </p:nvPr>
        </p:nvSpPr>
        <p:spPr>
          <a:xfrm>
            <a:off x="5112942" y="1125538"/>
            <a:ext cx="3888448" cy="5111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err="1"/>
              <a:t>Klik</a:t>
            </a:r>
            <a:r>
              <a:rPr lang="en-US"/>
              <a:t> </a:t>
            </a:r>
            <a:r>
              <a:rPr lang="en-US" err="1"/>
              <a:t>om</a:t>
            </a:r>
            <a:r>
              <a:rPr lang="en-US"/>
              <a:t> </a:t>
            </a:r>
            <a:r>
              <a:rPr lang="en-US" err="1"/>
              <a:t>modeltekst</a:t>
            </a:r>
            <a:r>
              <a:rPr lang="en-US"/>
              <a:t> </a:t>
            </a:r>
            <a:r>
              <a:rPr lang="en-US" err="1"/>
              <a:t>te</a:t>
            </a:r>
            <a:r>
              <a:rPr lang="en-US"/>
              <a:t> </a:t>
            </a:r>
            <a:r>
              <a:rPr lang="en-US" err="1"/>
              <a:t>bewerken</a:t>
            </a:r>
            <a:endParaRPr lang="en-US"/>
          </a:p>
          <a:p>
            <a:pPr lvl="1"/>
            <a:r>
              <a:rPr lang="en-US" err="1"/>
              <a:t>Tweede</a:t>
            </a:r>
            <a:r>
              <a:rPr lang="en-US"/>
              <a:t> </a:t>
            </a:r>
            <a:r>
              <a:rPr lang="en-US" err="1"/>
              <a:t>niveau</a:t>
            </a:r>
            <a:endParaRPr lang="en-US"/>
          </a:p>
          <a:p>
            <a:pPr lvl="2"/>
            <a:r>
              <a:rPr lang="en-US" err="1"/>
              <a:t>Derde</a:t>
            </a:r>
            <a:r>
              <a:rPr lang="en-US"/>
              <a:t> </a:t>
            </a:r>
            <a:r>
              <a:rPr lang="en-US" err="1"/>
              <a:t>niveau</a:t>
            </a:r>
            <a:endParaRPr lang="en-US"/>
          </a:p>
          <a:p>
            <a:pPr lvl="3"/>
            <a:r>
              <a:rPr lang="en-US" err="1"/>
              <a:t>Vierde</a:t>
            </a:r>
            <a:r>
              <a:rPr lang="en-US"/>
              <a:t> </a:t>
            </a:r>
            <a:r>
              <a:rPr lang="en-US" err="1"/>
              <a:t>niveau</a:t>
            </a:r>
            <a:endParaRPr lang="en-US"/>
          </a:p>
          <a:p>
            <a:pPr lvl="4"/>
            <a:r>
              <a:rPr lang="en-US" err="1"/>
              <a:t>Vijfde</a:t>
            </a:r>
            <a:r>
              <a:rPr lang="en-US"/>
              <a:t> </a:t>
            </a:r>
            <a:r>
              <a:rPr lang="en-US" err="1"/>
              <a:t>niveau</a:t>
            </a:r>
            <a:endParaRPr lang="nl-BE"/>
          </a:p>
        </p:txBody>
      </p:sp>
      <p:sp>
        <p:nvSpPr>
          <p:cNvPr id="5" name="Date Placeholder 4"/>
          <p:cNvSpPr>
            <a:spLocks noGrp="1"/>
          </p:cNvSpPr>
          <p:nvPr>
            <p:ph type="dt" sz="half" idx="10"/>
          </p:nvPr>
        </p:nvSpPr>
        <p:spPr/>
        <p:txBody>
          <a:bodyPr/>
          <a:lstStyle>
            <a:lvl1pPr>
              <a:defRPr/>
            </a:lvl1pPr>
          </a:lstStyle>
          <a:p>
            <a:r>
              <a:rPr lang="nl-BE" altLang="nl-BE"/>
              <a:t>23 oktober 2015</a:t>
            </a:r>
            <a:endParaRPr lang="nl-NL" altLang="nl-BE"/>
          </a:p>
        </p:txBody>
      </p:sp>
      <p:sp>
        <p:nvSpPr>
          <p:cNvPr id="6" name="Footer Placeholder 5"/>
          <p:cNvSpPr>
            <a:spLocks noGrp="1"/>
          </p:cNvSpPr>
          <p:nvPr>
            <p:ph type="ftr" sz="quarter" idx="11"/>
          </p:nvPr>
        </p:nvSpPr>
        <p:spPr/>
        <p:txBody>
          <a:bodyPr/>
          <a:lstStyle>
            <a:lvl1pPr>
              <a:defRPr/>
            </a:lvl1pPr>
          </a:lstStyle>
          <a:p>
            <a:r>
              <a:rPr lang="nl-BE" altLang="nl-BE"/>
              <a:t>GIPOD Business Werkgroep Datakwaliteit</a:t>
            </a:r>
            <a:endParaRPr lang="nl-NL" altLang="nl-BE"/>
          </a:p>
        </p:txBody>
      </p:sp>
    </p:spTree>
    <p:extLst>
      <p:ext uri="{BB962C8B-B14F-4D97-AF65-F5344CB8AC3E}">
        <p14:creationId xmlns:p14="http://schemas.microsoft.com/office/powerpoint/2010/main" val="31855786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err="1"/>
              <a:t>Klik</a:t>
            </a:r>
            <a:r>
              <a:rPr lang="en-US"/>
              <a:t> </a:t>
            </a:r>
            <a:r>
              <a:rPr lang="en-US" err="1"/>
              <a:t>om</a:t>
            </a:r>
            <a:r>
              <a:rPr lang="en-US"/>
              <a:t> </a:t>
            </a:r>
            <a:r>
              <a:rPr lang="en-US" err="1"/>
              <a:t>modeltitel</a:t>
            </a:r>
            <a:r>
              <a:rPr lang="en-US"/>
              <a:t> </a:t>
            </a:r>
            <a:r>
              <a:rPr lang="en-US" err="1"/>
              <a:t>te</a:t>
            </a:r>
            <a:r>
              <a:rPr lang="en-US"/>
              <a:t> </a:t>
            </a:r>
            <a:r>
              <a:rPr lang="en-US" err="1"/>
              <a:t>bewerken</a:t>
            </a:r>
            <a:endParaRPr lang="nl-BE"/>
          </a:p>
        </p:txBody>
      </p:sp>
      <p:sp>
        <p:nvSpPr>
          <p:cNvPr id="3" name="Date Placeholder 2"/>
          <p:cNvSpPr>
            <a:spLocks noGrp="1"/>
          </p:cNvSpPr>
          <p:nvPr>
            <p:ph type="dt" sz="half" idx="10"/>
          </p:nvPr>
        </p:nvSpPr>
        <p:spPr/>
        <p:txBody>
          <a:bodyPr/>
          <a:lstStyle>
            <a:lvl1pPr>
              <a:defRPr/>
            </a:lvl1pPr>
          </a:lstStyle>
          <a:p>
            <a:r>
              <a:rPr lang="nl-BE" altLang="nl-BE"/>
              <a:t>23 oktober 2015</a:t>
            </a:r>
            <a:endParaRPr lang="nl-NL" altLang="nl-BE"/>
          </a:p>
        </p:txBody>
      </p:sp>
      <p:sp>
        <p:nvSpPr>
          <p:cNvPr id="4" name="Footer Placeholder 3"/>
          <p:cNvSpPr>
            <a:spLocks noGrp="1"/>
          </p:cNvSpPr>
          <p:nvPr>
            <p:ph type="ftr" sz="quarter" idx="11"/>
          </p:nvPr>
        </p:nvSpPr>
        <p:spPr/>
        <p:txBody>
          <a:bodyPr/>
          <a:lstStyle>
            <a:lvl1pPr>
              <a:defRPr/>
            </a:lvl1pPr>
          </a:lstStyle>
          <a:p>
            <a:r>
              <a:rPr lang="nl-BE" altLang="nl-BE"/>
              <a:t>GIPOD Business Werkgroep Datakwaliteit</a:t>
            </a:r>
            <a:endParaRPr lang="nl-NL" altLang="nl-BE"/>
          </a:p>
        </p:txBody>
      </p:sp>
    </p:spTree>
    <p:extLst>
      <p:ext uri="{BB962C8B-B14F-4D97-AF65-F5344CB8AC3E}">
        <p14:creationId xmlns:p14="http://schemas.microsoft.com/office/powerpoint/2010/main" val="13298383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nl-BE" altLang="nl-BE"/>
              <a:t>23 oktober 2015</a:t>
            </a:r>
            <a:endParaRPr lang="nl-NL" altLang="nl-BE"/>
          </a:p>
        </p:txBody>
      </p:sp>
      <p:sp>
        <p:nvSpPr>
          <p:cNvPr id="3" name="Footer Placeholder 2"/>
          <p:cNvSpPr>
            <a:spLocks noGrp="1"/>
          </p:cNvSpPr>
          <p:nvPr>
            <p:ph type="ftr" sz="quarter" idx="11"/>
          </p:nvPr>
        </p:nvSpPr>
        <p:spPr/>
        <p:txBody>
          <a:bodyPr/>
          <a:lstStyle>
            <a:lvl1pPr>
              <a:defRPr/>
            </a:lvl1pPr>
          </a:lstStyle>
          <a:p>
            <a:r>
              <a:rPr lang="nl-BE" altLang="nl-BE"/>
              <a:t>GIPOD Business Werkgroep Datakwaliteit</a:t>
            </a:r>
            <a:endParaRPr lang="nl-NL" altLang="nl-BE"/>
          </a:p>
        </p:txBody>
      </p:sp>
    </p:spTree>
    <p:extLst>
      <p:ext uri="{BB962C8B-B14F-4D97-AF65-F5344CB8AC3E}">
        <p14:creationId xmlns:p14="http://schemas.microsoft.com/office/powerpoint/2010/main" val="29384989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lstStyle>
            <a:lvl1pPr algn="l">
              <a:defRPr sz="2000" b="1"/>
            </a:lvl1pPr>
          </a:lstStyle>
          <a:p>
            <a:r>
              <a:rPr lang="en-US"/>
              <a:t>Click to edit Master title style</a:t>
            </a:r>
            <a:endParaRPr lang="nl-BE"/>
          </a:p>
        </p:txBody>
      </p:sp>
      <p:sp>
        <p:nvSpPr>
          <p:cNvPr id="3" name="Content Placeholder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Text Placeholder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r>
              <a:rPr lang="nl-BE" altLang="nl-BE"/>
              <a:t>23 oktober 2015</a:t>
            </a:r>
            <a:endParaRPr lang="nl-NL" altLang="nl-BE"/>
          </a:p>
        </p:txBody>
      </p:sp>
      <p:sp>
        <p:nvSpPr>
          <p:cNvPr id="6" name="Footer Placeholder 5"/>
          <p:cNvSpPr>
            <a:spLocks noGrp="1"/>
          </p:cNvSpPr>
          <p:nvPr>
            <p:ph type="ftr" sz="quarter" idx="11"/>
          </p:nvPr>
        </p:nvSpPr>
        <p:spPr/>
        <p:txBody>
          <a:bodyPr/>
          <a:lstStyle>
            <a:lvl1pPr>
              <a:defRPr/>
            </a:lvl1pPr>
          </a:lstStyle>
          <a:p>
            <a:r>
              <a:rPr lang="nl-BE" altLang="nl-BE"/>
              <a:t>GIPOD Business Werkgroep Datakwaliteit</a:t>
            </a:r>
            <a:endParaRPr lang="nl-NL" altLang="nl-BE"/>
          </a:p>
        </p:txBody>
      </p:sp>
    </p:spTree>
    <p:extLst>
      <p:ext uri="{BB962C8B-B14F-4D97-AF65-F5344CB8AC3E}">
        <p14:creationId xmlns:p14="http://schemas.microsoft.com/office/powerpoint/2010/main" val="39465648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lstStyle>
            <a:lvl1pPr algn="l">
              <a:defRPr sz="2000" b="1"/>
            </a:lvl1pPr>
          </a:lstStyle>
          <a:p>
            <a:r>
              <a:rPr lang="en-US"/>
              <a:t>Click to edit Master title style</a:t>
            </a:r>
            <a:endParaRPr lang="nl-BE"/>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nl-BE"/>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r>
              <a:rPr lang="nl-BE" altLang="nl-BE"/>
              <a:t>23 oktober 2015</a:t>
            </a:r>
            <a:endParaRPr lang="nl-NL" altLang="nl-BE"/>
          </a:p>
        </p:txBody>
      </p:sp>
      <p:sp>
        <p:nvSpPr>
          <p:cNvPr id="6" name="Footer Placeholder 5"/>
          <p:cNvSpPr>
            <a:spLocks noGrp="1"/>
          </p:cNvSpPr>
          <p:nvPr>
            <p:ph type="ftr" sz="quarter" idx="11"/>
          </p:nvPr>
        </p:nvSpPr>
        <p:spPr/>
        <p:txBody>
          <a:bodyPr/>
          <a:lstStyle>
            <a:lvl1pPr>
              <a:defRPr/>
            </a:lvl1pPr>
          </a:lstStyle>
          <a:p>
            <a:r>
              <a:rPr lang="nl-BE" altLang="nl-BE"/>
              <a:t>GIPOD Business Werkgroep Datakwaliteit</a:t>
            </a:r>
            <a:endParaRPr lang="nl-NL" altLang="nl-BE"/>
          </a:p>
        </p:txBody>
      </p:sp>
    </p:spTree>
    <p:extLst>
      <p:ext uri="{BB962C8B-B14F-4D97-AF65-F5344CB8AC3E}">
        <p14:creationId xmlns:p14="http://schemas.microsoft.com/office/powerpoint/2010/main" val="37230944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 2">
    <p:spTree>
      <p:nvGrpSpPr>
        <p:cNvPr id="1" name=""/>
        <p:cNvGrpSpPr/>
        <p:nvPr/>
      </p:nvGrpSpPr>
      <p:grpSpPr>
        <a:xfrm>
          <a:off x="0" y="0"/>
          <a:ext cx="0" cy="0"/>
          <a:chOff x="0" y="0"/>
          <a:chExt cx="0" cy="0"/>
        </a:xfrm>
      </p:grpSpPr>
      <p:sp>
        <p:nvSpPr>
          <p:cNvPr id="15" name="Shape 108"/>
          <p:cNvSpPr/>
          <p:nvPr userDrawn="1"/>
        </p:nvSpPr>
        <p:spPr>
          <a:xfrm>
            <a:off x="1" y="-21306"/>
            <a:ext cx="6861969" cy="68793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215" y="0"/>
                </a:lnTo>
                <a:lnTo>
                  <a:pt x="21600" y="21600"/>
                </a:lnTo>
                <a:lnTo>
                  <a:pt x="34" y="21600"/>
                </a:lnTo>
                <a:lnTo>
                  <a:pt x="0" y="0"/>
                </a:lnTo>
                <a:close/>
              </a:path>
            </a:pathLst>
          </a:custGeom>
          <a:solidFill>
            <a:srgbClr val="FFFF00"/>
          </a:solidFill>
          <a:ln w="12700">
            <a:miter lim="400000"/>
          </a:ln>
        </p:spPr>
        <p:txBody>
          <a:bodyPr lIns="0" tIns="0" rIns="0" bIns="0" anchor="ctr"/>
          <a:lstStyle/>
          <a:p>
            <a:pPr lvl="0" algn="ctr">
              <a:defRPr>
                <a:solidFill>
                  <a:srgbClr val="FFFFFF"/>
                </a:solidFill>
              </a:defRPr>
            </a:pPr>
            <a:endParaRPr sz="1800"/>
          </a:p>
        </p:txBody>
      </p:sp>
      <p:pic>
        <p:nvPicPr>
          <p:cNvPr id="6" name="image3.png"/>
          <p:cNvPicPr/>
          <p:nvPr userDrawn="1"/>
        </p:nvPicPr>
        <p:blipFill>
          <a:blip r:embed="rId2">
            <a:extLst/>
          </a:blip>
          <a:stretch>
            <a:fillRect/>
          </a:stretch>
        </p:blipFill>
        <p:spPr>
          <a:xfrm>
            <a:off x="700173" y="692695"/>
            <a:ext cx="1950001" cy="734484"/>
          </a:xfrm>
          <a:prstGeom prst="rect">
            <a:avLst/>
          </a:prstGeom>
          <a:ln w="12700">
            <a:miter lim="400000"/>
          </a:ln>
        </p:spPr>
      </p:pic>
      <p:sp>
        <p:nvSpPr>
          <p:cNvPr id="10" name="Subtitle 2"/>
          <p:cNvSpPr>
            <a:spLocks noGrp="1"/>
          </p:cNvSpPr>
          <p:nvPr>
            <p:ph type="subTitle" idx="1"/>
          </p:nvPr>
        </p:nvSpPr>
        <p:spPr>
          <a:xfrm>
            <a:off x="1028712" y="4509834"/>
            <a:ext cx="5094419" cy="1112525"/>
          </a:xfrm>
        </p:spPr>
        <p:txBody>
          <a:bodyPr/>
          <a:lstStyle>
            <a:lvl1pPr marL="0" indent="0" algn="l">
              <a:buNone/>
              <a:defRPr sz="2400">
                <a:solidFill>
                  <a:schemeClr val="tx2"/>
                </a:solidFill>
                <a:latin typeface="FlandersArtSans-Regular"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en-US"/>
          </a:p>
        </p:txBody>
      </p:sp>
      <p:sp>
        <p:nvSpPr>
          <p:cNvPr id="12" name="Shape 7"/>
          <p:cNvSpPr>
            <a:spLocks noGrp="1"/>
          </p:cNvSpPr>
          <p:nvPr>
            <p:ph type="title"/>
          </p:nvPr>
        </p:nvSpPr>
        <p:spPr>
          <a:xfrm>
            <a:off x="1028711" y="1551752"/>
            <a:ext cx="4236324" cy="2794621"/>
          </a:xfrm>
          <a:prstGeom prst="rect">
            <a:avLst/>
          </a:prstGeom>
        </p:spPr>
        <p:txBody>
          <a:bodyPr anchor="b"/>
          <a:lstStyle>
            <a:lvl1pPr algn="l">
              <a:defRPr sz="3600">
                <a:solidFill>
                  <a:schemeClr val="tx1"/>
                </a:solidFill>
                <a:latin typeface="FlandersArtSans-Bold" panose="00000800000000000000" pitchFamily="2" charset="0"/>
              </a:defRPr>
            </a:lvl1pPr>
          </a:lstStyle>
          <a:p>
            <a:pPr lvl="0">
              <a:defRPr sz="1800" b="0"/>
            </a:pPr>
            <a:r>
              <a:rPr lang="nl-NL" sz="3600" b="1"/>
              <a:t>Klik om de stijl te bewerken</a:t>
            </a:r>
            <a:endParaRPr sz="3600" b="1"/>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0172" y="5770201"/>
            <a:ext cx="1525527" cy="396241"/>
          </a:xfrm>
          <a:prstGeom prst="rect">
            <a:avLst/>
          </a:prstGeom>
        </p:spPr>
      </p:pic>
      <p:sp>
        <p:nvSpPr>
          <p:cNvPr id="17" name="TextBox 16"/>
          <p:cNvSpPr txBox="1"/>
          <p:nvPr userDrawn="1"/>
        </p:nvSpPr>
        <p:spPr>
          <a:xfrm>
            <a:off x="6591183" y="5889445"/>
            <a:ext cx="3198355" cy="27699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r" defTabSz="914400" rtl="0" fontAlgn="auto" latinLnBrk="1" hangingPunct="0">
              <a:lnSpc>
                <a:spcPct val="100000"/>
              </a:lnSpc>
              <a:spcBef>
                <a:spcPts val="0"/>
              </a:spcBef>
              <a:spcAft>
                <a:spcPts val="0"/>
              </a:spcAft>
              <a:buClrTx/>
              <a:buSzTx/>
              <a:buFontTx/>
              <a:buNone/>
              <a:tabLst/>
            </a:pPr>
            <a:r>
              <a:rPr kumimoji="0" lang="nl-BE" sz="1200" b="0" i="0" u="none" strike="noStrike" cap="none" spc="0" normalizeH="0" baseline="0">
                <a:ln>
                  <a:noFill/>
                </a:ln>
                <a:solidFill>
                  <a:srgbClr val="000000"/>
                </a:solidFill>
                <a:effectLst/>
                <a:uFillTx/>
                <a:latin typeface="FlandersArtSans-Regular" panose="00000500000000000000" pitchFamily="2" charset="0"/>
                <a:ea typeface="FlandersArtSans-Regular"/>
                <a:cs typeface="FlandersArtSans-Regular"/>
                <a:sym typeface="FlandersArtSans-Regular"/>
              </a:rPr>
              <a:t>www.vlaanderen.be/informatievlaanderen</a:t>
            </a:r>
          </a:p>
        </p:txBody>
      </p:sp>
      <p:pic>
        <p:nvPicPr>
          <p:cNvPr id="9" name="Picture 3" descr="C:\Users\dekocklu\Pictures\electrician_plug_it_in_400_wht_5536.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477202" y="2138759"/>
            <a:ext cx="1368152" cy="1824203"/>
          </a:xfrm>
          <a:prstGeom prst="rect">
            <a:avLst/>
          </a:prstGeom>
          <a:noFill/>
        </p:spPr>
      </p:pic>
      <p:pic>
        <p:nvPicPr>
          <p:cNvPr id="13" name="Picture 6" descr="C:\Users\dekocklu\Pictures\cyclist_clip_400_wht_5683.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8654672" y="4313702"/>
            <a:ext cx="1013211" cy="163421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0" descr="C:\Users\dekocklu\Pictures\jackhammer_the_concrete_400_wht_7525.png"/>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7251489" y="3104031"/>
            <a:ext cx="1520270" cy="142525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5" descr="C:\Users\dekocklu\Pictures\group_of_protesters_9442.jpg"/>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6744016" y="4570641"/>
            <a:ext cx="1637009" cy="120483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8" descr="C:\Users\dekocklu\Pictures\road_closed_sign_400_wht_10780.png"/>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5544478" y="332056"/>
            <a:ext cx="1707011" cy="149363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9" descr="C:\Users\dekocklu\Pictures\construction_pipes_turn_valve_400_wht_8575.png"/>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8170246" y="296479"/>
            <a:ext cx="1610920" cy="171831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1" descr="C:\Users\dekocklu\Pictures\bus_trip_400_wht_7013.png"/>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5928989" y="2396552"/>
            <a:ext cx="1768866" cy="11939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59428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B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Date Placeholder 3"/>
          <p:cNvSpPr>
            <a:spLocks noGrp="1"/>
          </p:cNvSpPr>
          <p:nvPr>
            <p:ph type="dt" sz="half" idx="10"/>
          </p:nvPr>
        </p:nvSpPr>
        <p:spPr/>
        <p:txBody>
          <a:bodyPr/>
          <a:lstStyle>
            <a:lvl1pPr>
              <a:defRPr/>
            </a:lvl1pPr>
          </a:lstStyle>
          <a:p>
            <a:r>
              <a:rPr lang="nl-BE" altLang="nl-BE"/>
              <a:t>23 oktober 2015</a:t>
            </a:r>
            <a:endParaRPr lang="nl-NL" altLang="nl-BE"/>
          </a:p>
        </p:txBody>
      </p:sp>
      <p:sp>
        <p:nvSpPr>
          <p:cNvPr id="5" name="Footer Placeholder 4"/>
          <p:cNvSpPr>
            <a:spLocks noGrp="1"/>
          </p:cNvSpPr>
          <p:nvPr>
            <p:ph type="ftr" sz="quarter" idx="11"/>
          </p:nvPr>
        </p:nvSpPr>
        <p:spPr/>
        <p:txBody>
          <a:bodyPr/>
          <a:lstStyle>
            <a:lvl1pPr>
              <a:defRPr/>
            </a:lvl1pPr>
          </a:lstStyle>
          <a:p>
            <a:r>
              <a:rPr lang="nl-BE" altLang="nl-BE"/>
              <a:t>GIPOD Business Werkgroep Datakwaliteit</a:t>
            </a:r>
            <a:endParaRPr lang="nl-NL" altLang="nl-BE"/>
          </a:p>
        </p:txBody>
      </p:sp>
    </p:spTree>
    <p:extLst>
      <p:ext uri="{BB962C8B-B14F-4D97-AF65-F5344CB8AC3E}">
        <p14:creationId xmlns:p14="http://schemas.microsoft.com/office/powerpoint/2010/main" val="11057012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3052" y="333376"/>
            <a:ext cx="2158338" cy="5903913"/>
          </a:xfrm>
        </p:spPr>
        <p:txBody>
          <a:bodyPr vert="eaVert"/>
          <a:lstStyle/>
          <a:p>
            <a:r>
              <a:rPr lang="en-US"/>
              <a:t>Click to edit Master title style</a:t>
            </a:r>
            <a:endParaRPr lang="nl-BE"/>
          </a:p>
        </p:txBody>
      </p:sp>
      <p:sp>
        <p:nvSpPr>
          <p:cNvPr id="3" name="Vertical Text Placeholder 2"/>
          <p:cNvSpPr>
            <a:spLocks noGrp="1"/>
          </p:cNvSpPr>
          <p:nvPr>
            <p:ph type="body" orient="vert" idx="1"/>
          </p:nvPr>
        </p:nvSpPr>
        <p:spPr>
          <a:xfrm>
            <a:off x="364596" y="333376"/>
            <a:ext cx="6313356" cy="59039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Date Placeholder 3"/>
          <p:cNvSpPr>
            <a:spLocks noGrp="1"/>
          </p:cNvSpPr>
          <p:nvPr>
            <p:ph type="dt" sz="half" idx="10"/>
          </p:nvPr>
        </p:nvSpPr>
        <p:spPr/>
        <p:txBody>
          <a:bodyPr/>
          <a:lstStyle>
            <a:lvl1pPr>
              <a:defRPr/>
            </a:lvl1pPr>
          </a:lstStyle>
          <a:p>
            <a:r>
              <a:rPr lang="nl-BE" altLang="nl-BE"/>
              <a:t>23 oktober 2015</a:t>
            </a:r>
            <a:endParaRPr lang="nl-NL" altLang="nl-BE"/>
          </a:p>
        </p:txBody>
      </p:sp>
      <p:sp>
        <p:nvSpPr>
          <p:cNvPr id="5" name="Footer Placeholder 4"/>
          <p:cNvSpPr>
            <a:spLocks noGrp="1"/>
          </p:cNvSpPr>
          <p:nvPr>
            <p:ph type="ftr" sz="quarter" idx="11"/>
          </p:nvPr>
        </p:nvSpPr>
        <p:spPr/>
        <p:txBody>
          <a:bodyPr/>
          <a:lstStyle>
            <a:lvl1pPr>
              <a:defRPr/>
            </a:lvl1pPr>
          </a:lstStyle>
          <a:p>
            <a:r>
              <a:rPr lang="nl-BE" altLang="nl-BE"/>
              <a:t>GIPOD Business Werkgroep Datakwaliteit</a:t>
            </a:r>
            <a:endParaRPr lang="nl-NL" altLang="nl-BE"/>
          </a:p>
        </p:txBody>
      </p:sp>
    </p:spTree>
    <p:extLst>
      <p:ext uri="{BB962C8B-B14F-4D97-AF65-F5344CB8AC3E}">
        <p14:creationId xmlns:p14="http://schemas.microsoft.com/office/powerpoint/2010/main" val="16109267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 3">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0490" y="1"/>
            <a:ext cx="9555510" cy="5622356"/>
          </a:xfrm>
          <a:prstGeom prst="rect">
            <a:avLst/>
          </a:prstGeom>
          <a:noFill/>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0172" y="5770201"/>
            <a:ext cx="1525527" cy="396241"/>
          </a:xfrm>
          <a:prstGeom prst="rect">
            <a:avLst/>
          </a:prstGeom>
        </p:spPr>
      </p:pic>
      <p:sp>
        <p:nvSpPr>
          <p:cNvPr id="12" name="Shape 7"/>
          <p:cNvSpPr>
            <a:spLocks noGrp="1"/>
          </p:cNvSpPr>
          <p:nvPr>
            <p:ph type="title"/>
          </p:nvPr>
        </p:nvSpPr>
        <p:spPr>
          <a:xfrm>
            <a:off x="1028712" y="1551752"/>
            <a:ext cx="7429500" cy="2794621"/>
          </a:xfrm>
          <a:prstGeom prst="rect">
            <a:avLst/>
          </a:prstGeom>
          <a:noFill/>
        </p:spPr>
        <p:txBody>
          <a:bodyPr anchor="b"/>
          <a:lstStyle>
            <a:lvl1pPr algn="l">
              <a:defRPr sz="3600">
                <a:solidFill>
                  <a:schemeClr val="accent1"/>
                </a:solidFill>
                <a:latin typeface="FlandersArtSans-Bold" panose="00000800000000000000" pitchFamily="2" charset="0"/>
              </a:defRPr>
            </a:lvl1pPr>
          </a:lstStyle>
          <a:p>
            <a:pPr lvl="0">
              <a:defRPr sz="1800" b="0"/>
            </a:pPr>
            <a:r>
              <a:rPr lang="nl-NL" sz="3600" b="1"/>
              <a:t>Klik om de stijl te bewerken</a:t>
            </a:r>
            <a:endParaRPr sz="3600" b="1"/>
          </a:p>
        </p:txBody>
      </p:sp>
      <p:sp>
        <p:nvSpPr>
          <p:cNvPr id="13" name="Shape 2"/>
          <p:cNvSpPr/>
          <p:nvPr userDrawn="1"/>
        </p:nvSpPr>
        <p:spPr>
          <a:xfrm>
            <a:off x="0" y="0"/>
            <a:ext cx="350489" cy="6858000"/>
          </a:xfrm>
          <a:prstGeom prst="rect">
            <a:avLst/>
          </a:prstGeom>
          <a:solidFill>
            <a:srgbClr val="FFFF00"/>
          </a:solidFill>
          <a:ln w="12700">
            <a:miter lim="400000"/>
          </a:ln>
        </p:spPr>
        <p:txBody>
          <a:bodyPr lIns="0" tIns="0" rIns="0" bIns="0" anchor="ctr"/>
          <a:lstStyle/>
          <a:p>
            <a:pPr lvl="0" algn="ctr">
              <a:defRPr>
                <a:solidFill>
                  <a:srgbClr val="FFFFFF"/>
                </a:solidFill>
              </a:defRPr>
            </a:pPr>
            <a:endParaRPr sz="180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0171" y="687274"/>
            <a:ext cx="1950000" cy="701014"/>
          </a:xfrm>
          <a:prstGeom prst="rect">
            <a:avLst/>
          </a:prstGeom>
        </p:spPr>
      </p:pic>
      <p:sp>
        <p:nvSpPr>
          <p:cNvPr id="14" name="TextBox 13"/>
          <p:cNvSpPr txBox="1"/>
          <p:nvPr userDrawn="1"/>
        </p:nvSpPr>
        <p:spPr>
          <a:xfrm>
            <a:off x="6591183" y="5889445"/>
            <a:ext cx="3198355" cy="27699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r" defTabSz="914400" rtl="0" fontAlgn="auto" latinLnBrk="1" hangingPunct="0">
              <a:lnSpc>
                <a:spcPct val="100000"/>
              </a:lnSpc>
              <a:spcBef>
                <a:spcPts val="0"/>
              </a:spcBef>
              <a:spcAft>
                <a:spcPts val="0"/>
              </a:spcAft>
              <a:buClrTx/>
              <a:buSzTx/>
              <a:buFontTx/>
              <a:buNone/>
              <a:tabLst/>
            </a:pPr>
            <a:r>
              <a:rPr kumimoji="0" lang="nl-BE" sz="1200" b="0" i="0" u="none" strike="noStrike" cap="none" spc="0" normalizeH="0" baseline="0">
                <a:ln>
                  <a:noFill/>
                </a:ln>
                <a:solidFill>
                  <a:srgbClr val="000000"/>
                </a:solidFill>
                <a:effectLst/>
                <a:uFillTx/>
                <a:latin typeface="FlandersArtSans-Regular" panose="00000500000000000000" pitchFamily="2" charset="0"/>
                <a:ea typeface="FlandersArtSans-Regular"/>
                <a:cs typeface="FlandersArtSans-Regular"/>
                <a:sym typeface="FlandersArtSans-Regular"/>
              </a:rPr>
              <a:t>www.vlaanderen.be/informatievlaanderen</a:t>
            </a:r>
          </a:p>
        </p:txBody>
      </p:sp>
      <p:sp>
        <p:nvSpPr>
          <p:cNvPr id="11" name="Subtitle 2"/>
          <p:cNvSpPr>
            <a:spLocks noGrp="1"/>
          </p:cNvSpPr>
          <p:nvPr>
            <p:ph type="subTitle" idx="1"/>
          </p:nvPr>
        </p:nvSpPr>
        <p:spPr>
          <a:xfrm>
            <a:off x="1028712" y="4509834"/>
            <a:ext cx="7429501" cy="948859"/>
          </a:xfrm>
          <a:noFill/>
        </p:spPr>
        <p:txBody>
          <a:bodyPr/>
          <a:lstStyle>
            <a:lvl1pPr marL="0" indent="0" algn="l">
              <a:buNone/>
              <a:defRPr sz="2400">
                <a:solidFill>
                  <a:schemeClr val="bg2"/>
                </a:solidFill>
                <a:latin typeface="FlandersArtSans-Regular"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en-US"/>
          </a:p>
        </p:txBody>
      </p:sp>
    </p:spTree>
    <p:extLst>
      <p:ext uri="{BB962C8B-B14F-4D97-AF65-F5344CB8AC3E}">
        <p14:creationId xmlns:p14="http://schemas.microsoft.com/office/powerpoint/2010/main" val="10367972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ussentitel">
    <p:spTree>
      <p:nvGrpSpPr>
        <p:cNvPr id="1" name=""/>
        <p:cNvGrpSpPr/>
        <p:nvPr/>
      </p:nvGrpSpPr>
      <p:grpSpPr>
        <a:xfrm>
          <a:off x="0" y="0"/>
          <a:ext cx="0" cy="0"/>
          <a:chOff x="0" y="0"/>
          <a:chExt cx="0" cy="0"/>
        </a:xfrm>
      </p:grpSpPr>
      <p:sp>
        <p:nvSpPr>
          <p:cNvPr id="7" name="Shape 7"/>
          <p:cNvSpPr>
            <a:spLocks noGrp="1"/>
          </p:cNvSpPr>
          <p:nvPr>
            <p:ph type="title"/>
          </p:nvPr>
        </p:nvSpPr>
        <p:spPr>
          <a:xfrm>
            <a:off x="974559" y="2002534"/>
            <a:ext cx="8420101" cy="2794621"/>
          </a:xfrm>
          <a:prstGeom prst="rect">
            <a:avLst/>
          </a:prstGeom>
        </p:spPr>
        <p:txBody>
          <a:bodyPr anchor="b"/>
          <a:lstStyle>
            <a:lvl1pPr algn="r">
              <a:defRPr sz="3600">
                <a:latin typeface="FlandersArtSans-Bold" panose="00000800000000000000" pitchFamily="2" charset="0"/>
              </a:defRPr>
            </a:lvl1pPr>
          </a:lstStyle>
          <a:p>
            <a:pPr lvl="0">
              <a:defRPr sz="1800" b="0"/>
            </a:pPr>
            <a:r>
              <a:rPr lang="nl-NL" sz="3600" b="1"/>
              <a:t>Klik om de stijl te bewerken</a:t>
            </a:r>
            <a:endParaRPr sz="3600" b="1"/>
          </a:p>
        </p:txBody>
      </p:sp>
      <p:sp>
        <p:nvSpPr>
          <p:cNvPr id="4" name="Subtitle 2"/>
          <p:cNvSpPr>
            <a:spLocks noGrp="1"/>
          </p:cNvSpPr>
          <p:nvPr>
            <p:ph type="subTitle" idx="1"/>
          </p:nvPr>
        </p:nvSpPr>
        <p:spPr>
          <a:xfrm>
            <a:off x="1965158" y="4941168"/>
            <a:ext cx="7429500" cy="1655762"/>
          </a:xfrm>
        </p:spPr>
        <p:txBody>
          <a:bodyPr/>
          <a:lstStyle>
            <a:lvl1pPr marL="0" indent="0" algn="r">
              <a:buNone/>
              <a:defRPr sz="2400">
                <a:solidFill>
                  <a:schemeClr val="tx2"/>
                </a:solidFill>
                <a:latin typeface="FlandersArtSans-Regular"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en-US"/>
          </a:p>
        </p:txBody>
      </p:sp>
    </p:spTree>
    <p:extLst>
      <p:ext uri="{BB962C8B-B14F-4D97-AF65-F5344CB8AC3E}">
        <p14:creationId xmlns:p14="http://schemas.microsoft.com/office/powerpoint/2010/main" val="8382073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ussentitel 2">
    <p:spTree>
      <p:nvGrpSpPr>
        <p:cNvPr id="1" name=""/>
        <p:cNvGrpSpPr/>
        <p:nvPr/>
      </p:nvGrpSpPr>
      <p:grpSpPr>
        <a:xfrm>
          <a:off x="0" y="0"/>
          <a:ext cx="0" cy="0"/>
          <a:chOff x="0" y="0"/>
          <a:chExt cx="0" cy="0"/>
        </a:xfrm>
      </p:grpSpPr>
      <p:pic>
        <p:nvPicPr>
          <p:cNvPr id="10" name="image1.png"/>
          <p:cNvPicPr/>
          <p:nvPr/>
        </p:nvPicPr>
        <p:blipFill>
          <a:blip r:embed="rId2">
            <a:extLst/>
          </a:blip>
          <a:srcRect l="763" t="1399" r="6439" b="3435"/>
          <a:stretch>
            <a:fillRect/>
          </a:stretch>
        </p:blipFill>
        <p:spPr>
          <a:xfrm>
            <a:off x="350488" y="-1"/>
            <a:ext cx="9555512" cy="6858001"/>
          </a:xfrm>
          <a:prstGeom prst="rect">
            <a:avLst/>
          </a:prstGeom>
          <a:ln w="12700">
            <a:miter lim="400000"/>
          </a:ln>
        </p:spPr>
      </p:pic>
      <p:sp>
        <p:nvSpPr>
          <p:cNvPr id="5" name="Subtitle 2"/>
          <p:cNvSpPr>
            <a:spLocks noGrp="1"/>
          </p:cNvSpPr>
          <p:nvPr>
            <p:ph type="subTitle" idx="1"/>
          </p:nvPr>
        </p:nvSpPr>
        <p:spPr>
          <a:xfrm>
            <a:off x="1965158" y="4941168"/>
            <a:ext cx="7429500" cy="1655762"/>
          </a:xfrm>
        </p:spPr>
        <p:txBody>
          <a:bodyPr/>
          <a:lstStyle>
            <a:lvl1pPr marL="0" indent="0" algn="r">
              <a:buNone/>
              <a:defRPr sz="2400">
                <a:solidFill>
                  <a:schemeClr val="tx2"/>
                </a:solidFill>
                <a:latin typeface="FlandersArtSans-Regular"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en-US"/>
          </a:p>
        </p:txBody>
      </p:sp>
      <p:sp>
        <p:nvSpPr>
          <p:cNvPr id="6" name="Shape 7"/>
          <p:cNvSpPr>
            <a:spLocks noGrp="1"/>
          </p:cNvSpPr>
          <p:nvPr>
            <p:ph type="title"/>
          </p:nvPr>
        </p:nvSpPr>
        <p:spPr>
          <a:xfrm>
            <a:off x="974559" y="2002534"/>
            <a:ext cx="8420101" cy="2794621"/>
          </a:xfrm>
          <a:prstGeom prst="rect">
            <a:avLst/>
          </a:prstGeom>
        </p:spPr>
        <p:txBody>
          <a:bodyPr anchor="b"/>
          <a:lstStyle>
            <a:lvl1pPr algn="r">
              <a:defRPr sz="3600">
                <a:latin typeface="FlandersArtSans-Bold" panose="00000800000000000000" pitchFamily="2" charset="0"/>
              </a:defRPr>
            </a:lvl1pPr>
          </a:lstStyle>
          <a:p>
            <a:pPr lvl="0">
              <a:defRPr sz="1800" b="0"/>
            </a:pPr>
            <a:r>
              <a:rPr lang="nl-NL" sz="3600" b="1"/>
              <a:t>Klik om de stijl te bewerken</a:t>
            </a:r>
            <a:endParaRPr sz="3600" b="1"/>
          </a:p>
        </p:txBody>
      </p:sp>
    </p:spTree>
    <p:extLst>
      <p:ext uri="{BB962C8B-B14F-4D97-AF65-F5344CB8AC3E}">
        <p14:creationId xmlns:p14="http://schemas.microsoft.com/office/powerpoint/2010/main" val="29673384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en Inhoud">
    <p:spTree>
      <p:nvGrpSpPr>
        <p:cNvPr id="1" name=""/>
        <p:cNvGrpSpPr/>
        <p:nvPr/>
      </p:nvGrpSpPr>
      <p:grpSpPr>
        <a:xfrm>
          <a:off x="0" y="0"/>
          <a:ext cx="0" cy="0"/>
          <a:chOff x="0" y="0"/>
          <a:chExt cx="0" cy="0"/>
        </a:xfrm>
      </p:grpSpPr>
      <p:sp>
        <p:nvSpPr>
          <p:cNvPr id="3" name="Content Placeholder 2"/>
          <p:cNvSpPr>
            <a:spLocks noGrp="1"/>
          </p:cNvSpPr>
          <p:nvPr>
            <p:ph sz="quarter" idx="10"/>
          </p:nvPr>
        </p:nvSpPr>
        <p:spPr/>
        <p:txBody>
          <a:bodyPr/>
          <a:lstStyle>
            <a:lvl1pPr marL="342900" marR="0" indent="-34290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latin typeface="FlandersArtSans-Regular" panose="00000500000000000000" pitchFamily="2" charset="0"/>
              </a:defRPr>
            </a:lvl1pPr>
            <a:lvl2pPr marL="783771" marR="0" indent="-326571" defTabSz="914400" eaLnBrk="1" fontAlgn="auto" latinLnBrk="0" hangingPunct="1">
              <a:lnSpc>
                <a:spcPct val="100000"/>
              </a:lnSpc>
              <a:spcBef>
                <a:spcPts val="700"/>
              </a:spcBef>
              <a:spcAft>
                <a:spcPts val="0"/>
              </a:spcAft>
              <a:buClrTx/>
              <a:buSzPct val="100000"/>
              <a:buFont typeface="Wingdings" panose="05000000000000000000" pitchFamily="2" charset="2"/>
              <a:buChar char="§"/>
              <a:tabLst/>
              <a:defRPr>
                <a:latin typeface="FlandersArtSans-Regular" panose="00000500000000000000" pitchFamily="2" charset="0"/>
              </a:defRPr>
            </a:lvl2pPr>
            <a:lvl3pPr marL="1219200" marR="0" indent="-30480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latin typeface="FlandersArtSans-Regular" panose="00000500000000000000" pitchFamily="2" charset="0"/>
              </a:defRPr>
            </a:lvl3pPr>
            <a:lvl4pPr marL="1737360" marR="0" indent="-365760" defTabSz="914400" eaLnBrk="1" fontAlgn="auto" latinLnBrk="0" hangingPunct="1">
              <a:lnSpc>
                <a:spcPct val="100000"/>
              </a:lnSpc>
              <a:spcBef>
                <a:spcPts val="700"/>
              </a:spcBef>
              <a:spcAft>
                <a:spcPts val="0"/>
              </a:spcAft>
              <a:buClrTx/>
              <a:buSzPct val="100000"/>
              <a:buFont typeface="Wingdings" panose="05000000000000000000" pitchFamily="2" charset="2"/>
              <a:buChar char="§"/>
              <a:tabLst/>
              <a:defRPr>
                <a:latin typeface="FlandersArtSans-Regular" panose="00000500000000000000" pitchFamily="2" charset="0"/>
              </a:defRPr>
            </a:lvl4pPr>
            <a:lvl5pPr marL="2194560" marR="0" indent="-36576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latin typeface="FlandersArtSans-Regular" panose="00000500000000000000" pitchFamily="2" charset="0"/>
              </a:defRPr>
            </a:lvl5pPr>
          </a:lstStyle>
          <a:p>
            <a:pPr marL="342900" marR="0" lvl="0" indent="-34290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pPr>
            <a:r>
              <a:rPr kumimoji="0" lang="nl-NL" sz="2400" b="0" i="0" u="none" strike="noStrike" kern="0" cap="none" spc="0" normalizeH="0" baseline="0" noProof="0">
                <a:ln>
                  <a:noFill/>
                </a:ln>
                <a:solidFill>
                  <a:sysClr val="windowText" lastClr="000000"/>
                </a:solidFill>
                <a:effectLst/>
                <a:uLnTx/>
                <a:uFillTx/>
                <a:latin typeface="FlandersArtSans-Regular" panose="00000500000000000000" pitchFamily="2" charset="0"/>
                <a:sym typeface="FlandersArtSans-Regular"/>
              </a:rPr>
              <a:t>Klik om de modelstijlen te bewerken</a:t>
            </a:r>
          </a:p>
          <a:p>
            <a:pPr marL="342900" marR="0" lvl="1" indent="-34290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pPr>
            <a:r>
              <a:rPr kumimoji="0" lang="nl-NL" sz="2400" b="0" i="0" u="none" strike="noStrike" kern="0" cap="none" spc="0" normalizeH="0" baseline="0" noProof="0">
                <a:ln>
                  <a:noFill/>
                </a:ln>
                <a:solidFill>
                  <a:sysClr val="windowText" lastClr="000000"/>
                </a:solidFill>
                <a:effectLst/>
                <a:uLnTx/>
                <a:uFillTx/>
                <a:latin typeface="FlandersArtSans-Regular" panose="00000500000000000000" pitchFamily="2" charset="0"/>
                <a:sym typeface="FlandersArtSans-Regular"/>
              </a:rPr>
              <a:t>Tweede niveau</a:t>
            </a:r>
          </a:p>
          <a:p>
            <a:pPr marL="342900" marR="0" lvl="2" indent="-34290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pPr>
            <a:r>
              <a:rPr kumimoji="0" lang="nl-NL" sz="2400" b="0" i="0" u="none" strike="noStrike" kern="0" cap="none" spc="0" normalizeH="0" baseline="0" noProof="0">
                <a:ln>
                  <a:noFill/>
                </a:ln>
                <a:solidFill>
                  <a:sysClr val="windowText" lastClr="000000"/>
                </a:solidFill>
                <a:effectLst/>
                <a:uLnTx/>
                <a:uFillTx/>
                <a:latin typeface="FlandersArtSans-Regular" panose="00000500000000000000" pitchFamily="2" charset="0"/>
                <a:sym typeface="FlandersArtSans-Regular"/>
              </a:rPr>
              <a:t>Derde niveau</a:t>
            </a:r>
          </a:p>
          <a:p>
            <a:pPr marL="342900" marR="0" lvl="3" indent="-34290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pPr>
            <a:r>
              <a:rPr kumimoji="0" lang="nl-NL" sz="2400" b="0" i="0" u="none" strike="noStrike" kern="0" cap="none" spc="0" normalizeH="0" baseline="0" noProof="0">
                <a:ln>
                  <a:noFill/>
                </a:ln>
                <a:solidFill>
                  <a:sysClr val="windowText" lastClr="000000"/>
                </a:solidFill>
                <a:effectLst/>
                <a:uLnTx/>
                <a:uFillTx/>
                <a:latin typeface="FlandersArtSans-Regular" panose="00000500000000000000" pitchFamily="2" charset="0"/>
                <a:sym typeface="FlandersArtSans-Regular"/>
              </a:rPr>
              <a:t>Vierde niveau</a:t>
            </a:r>
          </a:p>
          <a:p>
            <a:pPr marL="342900" marR="0" lvl="4" indent="-34290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pPr>
            <a:r>
              <a:rPr kumimoji="0" lang="nl-NL" sz="2400" b="0" i="0" u="none" strike="noStrike" kern="0" cap="none" spc="0" normalizeH="0" baseline="0" noProof="0">
                <a:ln>
                  <a:noFill/>
                </a:ln>
                <a:solidFill>
                  <a:sysClr val="windowText" lastClr="000000"/>
                </a:solidFill>
                <a:effectLst/>
                <a:uLnTx/>
                <a:uFillTx/>
                <a:latin typeface="FlandersArtSans-Regular" panose="00000500000000000000" pitchFamily="2" charset="0"/>
                <a:sym typeface="FlandersArtSans-Regular"/>
              </a:rPr>
              <a:t>Vijfde niveau</a:t>
            </a:r>
            <a:endParaRPr kumimoji="0" lang="nl-BE" sz="1600" b="0" i="0" u="none" strike="noStrike" kern="0" cap="none" spc="0" normalizeH="0" baseline="0" noProof="0">
              <a:ln>
                <a:noFill/>
              </a:ln>
              <a:solidFill>
                <a:sysClr val="windowText" lastClr="000000"/>
              </a:solidFill>
              <a:effectLst/>
              <a:uLnTx/>
              <a:uFillTx/>
              <a:latin typeface="FlandersArtSans-Regular"/>
              <a:sym typeface="FlandersArtSans-Regular"/>
            </a:endParaRPr>
          </a:p>
        </p:txBody>
      </p:sp>
      <p:sp>
        <p:nvSpPr>
          <p:cNvPr id="9" name="Title Placeholder 7"/>
          <p:cNvSpPr>
            <a:spLocks noGrp="1"/>
          </p:cNvSpPr>
          <p:nvPr>
            <p:ph type="title"/>
          </p:nvPr>
        </p:nvSpPr>
        <p:spPr>
          <a:xfrm>
            <a:off x="681038" y="365126"/>
            <a:ext cx="8543925" cy="984352"/>
          </a:xfrm>
          <a:prstGeom prst="rect">
            <a:avLst/>
          </a:prstGeom>
        </p:spPr>
        <p:txBody>
          <a:bodyPr vert="horz" lIns="91440" tIns="45720" rIns="91440" bIns="45720" rtlCol="0" anchor="t">
            <a:normAutofit/>
          </a:bodyPr>
          <a:lstStyle/>
          <a:p>
            <a:r>
              <a:rPr lang="nl-NL"/>
              <a:t>Klik om de stijl te bewerken</a:t>
            </a:r>
            <a:endParaRPr lang="nl-BE"/>
          </a:p>
        </p:txBody>
      </p:sp>
      <p:sp>
        <p:nvSpPr>
          <p:cNvPr id="11" name="Footer Placeholder 6"/>
          <p:cNvSpPr>
            <a:spLocks noGrp="1"/>
          </p:cNvSpPr>
          <p:nvPr>
            <p:ph type="ftr" sz="quarter" idx="3"/>
          </p:nvPr>
        </p:nvSpPr>
        <p:spPr>
          <a:xfrm>
            <a:off x="480651" y="6605192"/>
            <a:ext cx="6084000" cy="176928"/>
          </a:xfrm>
          <a:prstGeom prst="rect">
            <a:avLst/>
          </a:prstGeom>
        </p:spPr>
        <p:txBody>
          <a:bodyPr vert="horz" lIns="91440" tIns="45720" rIns="91440" bIns="45720" rtlCol="0" anchor="ctr"/>
          <a:lstStyle>
            <a:lvl1pPr algn="l">
              <a:defRPr sz="1100" b="0">
                <a:solidFill>
                  <a:schemeClr val="tx2"/>
                </a:solidFill>
                <a:latin typeface="FlandersArtSans-Bold" panose="00000800000000000000" pitchFamily="2" charset="0"/>
              </a:defRPr>
            </a:lvl1pPr>
          </a:lstStyle>
          <a:p>
            <a:r>
              <a:rPr lang="nl-BE"/>
              <a:t>MC MOW</a:t>
            </a:r>
          </a:p>
        </p:txBody>
      </p:sp>
      <p:sp>
        <p:nvSpPr>
          <p:cNvPr id="12" name="Shape 5"/>
          <p:cNvSpPr>
            <a:spLocks noGrp="1"/>
          </p:cNvSpPr>
          <p:nvPr>
            <p:ph type="sldNum" sz="quarter" idx="4"/>
          </p:nvPr>
        </p:nvSpPr>
        <p:spPr>
          <a:xfrm>
            <a:off x="8689202" y="6558837"/>
            <a:ext cx="739309" cy="261610"/>
          </a:xfrm>
          <a:prstGeom prst="rect">
            <a:avLst/>
          </a:prstGeom>
          <a:ln w="12700">
            <a:miter lim="400000"/>
          </a:ln>
        </p:spPr>
        <p:txBody>
          <a:bodyPr wrap="square" lIns="45719" rIns="45719" anchor="ctr">
            <a:spAutoFit/>
          </a:bodyPr>
          <a:lstStyle>
            <a:lvl1pPr algn="r">
              <a:defRPr sz="1100">
                <a:solidFill>
                  <a:schemeClr val="tx2"/>
                </a:solidFill>
                <a:latin typeface="FlandersArtSans-Bold" panose="00000800000000000000" pitchFamily="2" charset="0"/>
              </a:defRPr>
            </a:lvl1pPr>
          </a:lstStyle>
          <a:p>
            <a:fld id="{C9C406F6-A053-43CA-AEC8-FA3EEE83A3FB}" type="slidenum">
              <a:rPr lang="nl-BE" smtClean="0"/>
              <a:pPr/>
              <a:t>‹#›</a:t>
            </a:fld>
            <a:endParaRPr lang="nl-BE"/>
          </a:p>
        </p:txBody>
      </p:sp>
      <p:sp>
        <p:nvSpPr>
          <p:cNvPr id="13" name="Date Placeholder 2"/>
          <p:cNvSpPr>
            <a:spLocks noGrp="1"/>
          </p:cNvSpPr>
          <p:nvPr>
            <p:ph type="dt" sz="quarter" idx="2"/>
          </p:nvPr>
        </p:nvSpPr>
        <p:spPr>
          <a:xfrm>
            <a:off x="6564652" y="6603110"/>
            <a:ext cx="2863858" cy="174732"/>
          </a:xfrm>
          <a:prstGeom prst="rect">
            <a:avLst/>
          </a:prstGeom>
        </p:spPr>
        <p:txBody>
          <a:bodyPr vert="horz" lIns="91440" tIns="45720" rIns="91440" bIns="45720" rtlCol="0" anchor="ctr"/>
          <a:lstStyle>
            <a:lvl1pPr algn="r">
              <a:defRPr sz="1100">
                <a:solidFill>
                  <a:schemeClr val="tx2"/>
                </a:solidFill>
                <a:latin typeface="FlandersArtSans-Bold" panose="00000800000000000000" pitchFamily="2" charset="0"/>
              </a:defRPr>
            </a:lvl1pPr>
          </a:lstStyle>
          <a:p>
            <a:r>
              <a:rPr lang="en-US"/>
              <a:t>4 september 2018</a:t>
            </a:r>
            <a:endParaRPr lang="nl-BE"/>
          </a:p>
        </p:txBody>
      </p:sp>
    </p:spTree>
    <p:extLst>
      <p:ext uri="{BB962C8B-B14F-4D97-AF65-F5344CB8AC3E}">
        <p14:creationId xmlns:p14="http://schemas.microsoft.com/office/powerpoint/2010/main" val="28881532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en dubbele Inhoud">
    <p:spTree>
      <p:nvGrpSpPr>
        <p:cNvPr id="1" name=""/>
        <p:cNvGrpSpPr/>
        <p:nvPr/>
      </p:nvGrpSpPr>
      <p:grpSpPr>
        <a:xfrm>
          <a:off x="0" y="0"/>
          <a:ext cx="0" cy="0"/>
          <a:chOff x="0" y="0"/>
          <a:chExt cx="0" cy="0"/>
        </a:xfrm>
      </p:grpSpPr>
      <p:sp>
        <p:nvSpPr>
          <p:cNvPr id="9" name="Content Placeholder 2"/>
          <p:cNvSpPr>
            <a:spLocks noGrp="1"/>
          </p:cNvSpPr>
          <p:nvPr>
            <p:ph sz="quarter" idx="10"/>
          </p:nvPr>
        </p:nvSpPr>
        <p:spPr>
          <a:xfrm>
            <a:off x="681038" y="1482215"/>
            <a:ext cx="4184087" cy="4992328"/>
          </a:xfrm>
        </p:spPr>
        <p:txBody>
          <a:bodyPr/>
          <a:lstStyle>
            <a:lvl1pPr marL="342900" marR="0" indent="-34290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latin typeface="FlandersArtSans-Regular" panose="00000500000000000000" pitchFamily="2" charset="0"/>
              </a:defRPr>
            </a:lvl1pPr>
            <a:lvl2pPr marL="783771" marR="0" indent="-326571" defTabSz="914400" eaLnBrk="1" fontAlgn="auto" latinLnBrk="0" hangingPunct="1">
              <a:lnSpc>
                <a:spcPct val="100000"/>
              </a:lnSpc>
              <a:spcBef>
                <a:spcPts val="700"/>
              </a:spcBef>
              <a:spcAft>
                <a:spcPts val="0"/>
              </a:spcAft>
              <a:buClrTx/>
              <a:buSzPct val="100000"/>
              <a:buFont typeface="Wingdings" panose="05000000000000000000" pitchFamily="2" charset="2"/>
              <a:buChar char="§"/>
              <a:tabLst/>
              <a:defRPr>
                <a:latin typeface="FlandersArtSans-Regular" panose="00000500000000000000" pitchFamily="2" charset="0"/>
              </a:defRPr>
            </a:lvl2pPr>
            <a:lvl3pPr marL="1219200" marR="0" indent="-30480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latin typeface="FlandersArtSans-Regular" panose="00000500000000000000" pitchFamily="2" charset="0"/>
              </a:defRPr>
            </a:lvl3pPr>
            <a:lvl4pPr marL="1737360" marR="0" indent="-365760" defTabSz="914400" eaLnBrk="1" fontAlgn="auto" latinLnBrk="0" hangingPunct="1">
              <a:lnSpc>
                <a:spcPct val="100000"/>
              </a:lnSpc>
              <a:spcBef>
                <a:spcPts val="700"/>
              </a:spcBef>
              <a:spcAft>
                <a:spcPts val="0"/>
              </a:spcAft>
              <a:buClrTx/>
              <a:buSzPct val="100000"/>
              <a:buFont typeface="Wingdings" panose="05000000000000000000" pitchFamily="2" charset="2"/>
              <a:buChar char="§"/>
              <a:tabLst/>
              <a:defRPr>
                <a:latin typeface="FlandersArtSans-Regular" panose="00000500000000000000" pitchFamily="2" charset="0"/>
              </a:defRPr>
            </a:lvl4pPr>
            <a:lvl5pPr marL="2194560" marR="0" indent="-36576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latin typeface="FlandersArtSans-Regular" panose="00000500000000000000" pitchFamily="2" charset="0"/>
              </a:defRPr>
            </a:lvl5pPr>
          </a:lstStyle>
          <a:p>
            <a:pPr marL="342900" marR="0" lvl="0" indent="-34290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pPr>
            <a:r>
              <a:rPr kumimoji="0" lang="nl-NL" sz="2400" b="0" i="0" u="none" strike="noStrike" kern="0" cap="none" spc="0" normalizeH="0" baseline="0" noProof="0">
                <a:ln>
                  <a:noFill/>
                </a:ln>
                <a:solidFill>
                  <a:sysClr val="windowText" lastClr="000000"/>
                </a:solidFill>
                <a:effectLst/>
                <a:uLnTx/>
                <a:uFillTx/>
                <a:latin typeface="FlandersArtSans-Regular" panose="00000500000000000000" pitchFamily="2" charset="0"/>
                <a:sym typeface="FlandersArtSans-Regular"/>
              </a:rPr>
              <a:t>Klik om de modelstijlen te bewerken</a:t>
            </a:r>
          </a:p>
          <a:p>
            <a:pPr marL="342900" marR="0" lvl="1" indent="-34290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pPr>
            <a:r>
              <a:rPr kumimoji="0" lang="nl-NL" sz="2400" b="0" i="0" u="none" strike="noStrike" kern="0" cap="none" spc="0" normalizeH="0" baseline="0" noProof="0">
                <a:ln>
                  <a:noFill/>
                </a:ln>
                <a:solidFill>
                  <a:sysClr val="windowText" lastClr="000000"/>
                </a:solidFill>
                <a:effectLst/>
                <a:uLnTx/>
                <a:uFillTx/>
                <a:latin typeface="FlandersArtSans-Regular" panose="00000500000000000000" pitchFamily="2" charset="0"/>
                <a:sym typeface="FlandersArtSans-Regular"/>
              </a:rPr>
              <a:t>Tweede niveau</a:t>
            </a:r>
          </a:p>
          <a:p>
            <a:pPr marL="342900" marR="0" lvl="2" indent="-34290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pPr>
            <a:r>
              <a:rPr kumimoji="0" lang="nl-NL" sz="2400" b="0" i="0" u="none" strike="noStrike" kern="0" cap="none" spc="0" normalizeH="0" baseline="0" noProof="0">
                <a:ln>
                  <a:noFill/>
                </a:ln>
                <a:solidFill>
                  <a:sysClr val="windowText" lastClr="000000"/>
                </a:solidFill>
                <a:effectLst/>
                <a:uLnTx/>
                <a:uFillTx/>
                <a:latin typeface="FlandersArtSans-Regular" panose="00000500000000000000" pitchFamily="2" charset="0"/>
                <a:sym typeface="FlandersArtSans-Regular"/>
              </a:rPr>
              <a:t>Derde niveau</a:t>
            </a:r>
          </a:p>
          <a:p>
            <a:pPr marL="342900" marR="0" lvl="3" indent="-34290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pPr>
            <a:r>
              <a:rPr kumimoji="0" lang="nl-NL" sz="2400" b="0" i="0" u="none" strike="noStrike" kern="0" cap="none" spc="0" normalizeH="0" baseline="0" noProof="0">
                <a:ln>
                  <a:noFill/>
                </a:ln>
                <a:solidFill>
                  <a:sysClr val="windowText" lastClr="000000"/>
                </a:solidFill>
                <a:effectLst/>
                <a:uLnTx/>
                <a:uFillTx/>
                <a:latin typeface="FlandersArtSans-Regular" panose="00000500000000000000" pitchFamily="2" charset="0"/>
                <a:sym typeface="FlandersArtSans-Regular"/>
              </a:rPr>
              <a:t>Vierde niveau</a:t>
            </a:r>
          </a:p>
          <a:p>
            <a:pPr marL="342900" marR="0" lvl="4" indent="-34290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pPr>
            <a:r>
              <a:rPr kumimoji="0" lang="nl-NL" sz="2400" b="0" i="0" u="none" strike="noStrike" kern="0" cap="none" spc="0" normalizeH="0" baseline="0" noProof="0">
                <a:ln>
                  <a:noFill/>
                </a:ln>
                <a:solidFill>
                  <a:sysClr val="windowText" lastClr="000000"/>
                </a:solidFill>
                <a:effectLst/>
                <a:uLnTx/>
                <a:uFillTx/>
                <a:latin typeface="FlandersArtSans-Regular" panose="00000500000000000000" pitchFamily="2" charset="0"/>
                <a:sym typeface="FlandersArtSans-Regular"/>
              </a:rPr>
              <a:t>Vijfde niveau</a:t>
            </a:r>
            <a:endParaRPr kumimoji="0" lang="nl-BE" sz="1600" b="0" i="0" u="none" strike="noStrike" kern="0" cap="none" spc="0" normalizeH="0" baseline="0" noProof="0">
              <a:ln>
                <a:noFill/>
              </a:ln>
              <a:solidFill>
                <a:sysClr val="windowText" lastClr="000000"/>
              </a:solidFill>
              <a:effectLst/>
              <a:uLnTx/>
              <a:uFillTx/>
              <a:latin typeface="FlandersArtSans-Regular"/>
              <a:sym typeface="FlandersArtSans-Regular"/>
            </a:endParaRPr>
          </a:p>
        </p:txBody>
      </p:sp>
      <p:sp>
        <p:nvSpPr>
          <p:cNvPr id="11" name="Title Placeholder 7"/>
          <p:cNvSpPr>
            <a:spLocks noGrp="1"/>
          </p:cNvSpPr>
          <p:nvPr>
            <p:ph type="title"/>
          </p:nvPr>
        </p:nvSpPr>
        <p:spPr>
          <a:xfrm>
            <a:off x="681038" y="365126"/>
            <a:ext cx="8543925" cy="984352"/>
          </a:xfrm>
          <a:prstGeom prst="rect">
            <a:avLst/>
          </a:prstGeom>
        </p:spPr>
        <p:txBody>
          <a:bodyPr vert="horz" lIns="91440" tIns="45720" rIns="91440" bIns="45720" rtlCol="0" anchor="t">
            <a:normAutofit/>
          </a:bodyPr>
          <a:lstStyle/>
          <a:p>
            <a:r>
              <a:rPr lang="nl-NL"/>
              <a:t>Klik om de stijl te bewerken</a:t>
            </a:r>
            <a:endParaRPr lang="nl-BE"/>
          </a:p>
        </p:txBody>
      </p:sp>
      <p:sp>
        <p:nvSpPr>
          <p:cNvPr id="12" name="Footer Placeholder 6"/>
          <p:cNvSpPr>
            <a:spLocks noGrp="1"/>
          </p:cNvSpPr>
          <p:nvPr>
            <p:ph type="ftr" sz="quarter" idx="3"/>
          </p:nvPr>
        </p:nvSpPr>
        <p:spPr>
          <a:xfrm>
            <a:off x="480651" y="6605192"/>
            <a:ext cx="6084000" cy="176928"/>
          </a:xfrm>
          <a:prstGeom prst="rect">
            <a:avLst/>
          </a:prstGeom>
        </p:spPr>
        <p:txBody>
          <a:bodyPr vert="horz" lIns="91440" tIns="45720" rIns="91440" bIns="45720" rtlCol="0" anchor="ctr"/>
          <a:lstStyle>
            <a:lvl1pPr algn="l">
              <a:defRPr sz="1100" b="0">
                <a:solidFill>
                  <a:schemeClr val="tx2"/>
                </a:solidFill>
                <a:latin typeface="FlandersArtSans-Bold" panose="00000800000000000000" pitchFamily="2" charset="0"/>
              </a:defRPr>
            </a:lvl1pPr>
          </a:lstStyle>
          <a:p>
            <a:r>
              <a:rPr lang="nl-BE"/>
              <a:t>MC MOW</a:t>
            </a:r>
          </a:p>
        </p:txBody>
      </p:sp>
      <p:sp>
        <p:nvSpPr>
          <p:cNvPr id="13" name="Shape 5"/>
          <p:cNvSpPr>
            <a:spLocks noGrp="1"/>
          </p:cNvSpPr>
          <p:nvPr>
            <p:ph type="sldNum" sz="quarter" idx="4"/>
          </p:nvPr>
        </p:nvSpPr>
        <p:spPr>
          <a:xfrm>
            <a:off x="8689202" y="6558837"/>
            <a:ext cx="739309" cy="261610"/>
          </a:xfrm>
          <a:prstGeom prst="rect">
            <a:avLst/>
          </a:prstGeom>
          <a:ln w="12700">
            <a:miter lim="400000"/>
          </a:ln>
        </p:spPr>
        <p:txBody>
          <a:bodyPr wrap="square" lIns="45719" rIns="45719" anchor="ctr">
            <a:spAutoFit/>
          </a:bodyPr>
          <a:lstStyle>
            <a:lvl1pPr algn="r">
              <a:defRPr sz="1100">
                <a:solidFill>
                  <a:schemeClr val="tx2"/>
                </a:solidFill>
                <a:latin typeface="FlandersArtSans-Bold" panose="00000800000000000000" pitchFamily="2" charset="0"/>
              </a:defRPr>
            </a:lvl1pPr>
          </a:lstStyle>
          <a:p>
            <a:fld id="{C9C406F6-A053-43CA-AEC8-FA3EEE83A3FB}" type="slidenum">
              <a:rPr lang="nl-BE" smtClean="0"/>
              <a:pPr/>
              <a:t>‹#›</a:t>
            </a:fld>
            <a:endParaRPr lang="nl-BE"/>
          </a:p>
        </p:txBody>
      </p:sp>
      <p:sp>
        <p:nvSpPr>
          <p:cNvPr id="14" name="Date Placeholder 2"/>
          <p:cNvSpPr>
            <a:spLocks noGrp="1"/>
          </p:cNvSpPr>
          <p:nvPr>
            <p:ph type="dt" sz="quarter" idx="2"/>
          </p:nvPr>
        </p:nvSpPr>
        <p:spPr>
          <a:xfrm>
            <a:off x="6564652" y="6603110"/>
            <a:ext cx="2863858" cy="174732"/>
          </a:xfrm>
          <a:prstGeom prst="rect">
            <a:avLst/>
          </a:prstGeom>
        </p:spPr>
        <p:txBody>
          <a:bodyPr vert="horz" lIns="91440" tIns="45720" rIns="91440" bIns="45720" rtlCol="0" anchor="ctr"/>
          <a:lstStyle>
            <a:lvl1pPr algn="r">
              <a:defRPr sz="1100">
                <a:solidFill>
                  <a:schemeClr val="tx2"/>
                </a:solidFill>
                <a:latin typeface="FlandersArtSans-Bold" panose="00000800000000000000" pitchFamily="2" charset="0"/>
              </a:defRPr>
            </a:lvl1pPr>
          </a:lstStyle>
          <a:p>
            <a:r>
              <a:rPr lang="en-US"/>
              <a:t>4 september 2018</a:t>
            </a:r>
            <a:endParaRPr lang="nl-BE"/>
          </a:p>
        </p:txBody>
      </p:sp>
      <p:sp>
        <p:nvSpPr>
          <p:cNvPr id="18" name="Content Placeholder 2"/>
          <p:cNvSpPr>
            <a:spLocks noGrp="1"/>
          </p:cNvSpPr>
          <p:nvPr>
            <p:ph sz="quarter" idx="11"/>
          </p:nvPr>
        </p:nvSpPr>
        <p:spPr>
          <a:xfrm>
            <a:off x="5040876" y="1482215"/>
            <a:ext cx="4184087" cy="4992328"/>
          </a:xfrm>
        </p:spPr>
        <p:txBody>
          <a:bodyPr/>
          <a:lstStyle>
            <a:lvl1pPr marL="342900" marR="0" indent="-34290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latin typeface="FlandersArtSans-Light" panose="00000400000000000000" pitchFamily="2" charset="0"/>
              </a:defRPr>
            </a:lvl1pPr>
            <a:lvl2pPr marL="783771" marR="0" indent="-326571" defTabSz="914400" eaLnBrk="1" fontAlgn="auto" latinLnBrk="0" hangingPunct="1">
              <a:lnSpc>
                <a:spcPct val="100000"/>
              </a:lnSpc>
              <a:spcBef>
                <a:spcPts val="700"/>
              </a:spcBef>
              <a:spcAft>
                <a:spcPts val="0"/>
              </a:spcAft>
              <a:buClrTx/>
              <a:buSzPct val="100000"/>
              <a:buFont typeface="Wingdings" panose="05000000000000000000" pitchFamily="2" charset="2"/>
              <a:buChar char="§"/>
              <a:tabLst/>
              <a:defRPr>
                <a:latin typeface="FlandersArtSans-Light" panose="00000400000000000000" pitchFamily="2" charset="0"/>
              </a:defRPr>
            </a:lvl2pPr>
            <a:lvl3pPr marL="1219200" marR="0" indent="-30480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latin typeface="FlandersArtSans-Light" panose="00000400000000000000" pitchFamily="2" charset="0"/>
              </a:defRPr>
            </a:lvl3pPr>
            <a:lvl4pPr marL="1737360" marR="0" indent="-365760" defTabSz="914400" eaLnBrk="1" fontAlgn="auto" latinLnBrk="0" hangingPunct="1">
              <a:lnSpc>
                <a:spcPct val="100000"/>
              </a:lnSpc>
              <a:spcBef>
                <a:spcPts val="700"/>
              </a:spcBef>
              <a:spcAft>
                <a:spcPts val="0"/>
              </a:spcAft>
              <a:buClrTx/>
              <a:buSzPct val="100000"/>
              <a:buFont typeface="Wingdings" panose="05000000000000000000" pitchFamily="2" charset="2"/>
              <a:buChar char="§"/>
              <a:tabLst/>
              <a:defRPr>
                <a:latin typeface="FlandersArtSans-Light" panose="00000400000000000000" pitchFamily="2" charset="0"/>
              </a:defRPr>
            </a:lvl4pPr>
            <a:lvl5pPr marL="2194560" marR="0" indent="-36576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latin typeface="FlandersArtSans-Light" panose="00000400000000000000" pitchFamily="2" charset="0"/>
              </a:defRPr>
            </a:lvl5pPr>
          </a:lstStyle>
          <a:p>
            <a:pPr marL="342900" marR="0" lvl="0" indent="-34290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pPr>
            <a:r>
              <a:rPr kumimoji="0" lang="nl-NL" sz="2400" b="0" i="0" u="none" strike="noStrike" kern="0" cap="none" spc="0" normalizeH="0" baseline="0" noProof="0">
                <a:ln>
                  <a:noFill/>
                </a:ln>
                <a:solidFill>
                  <a:sysClr val="windowText" lastClr="000000"/>
                </a:solidFill>
                <a:effectLst/>
                <a:uLnTx/>
                <a:uFillTx/>
                <a:latin typeface="FlandersArtSans-Regular" panose="00000500000000000000" pitchFamily="2" charset="0"/>
                <a:sym typeface="FlandersArtSans-Regular"/>
              </a:rPr>
              <a:t>Klik om de modelstijlen te bewerken</a:t>
            </a:r>
          </a:p>
          <a:p>
            <a:pPr marL="342900" marR="0" lvl="1" indent="-34290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pPr>
            <a:r>
              <a:rPr kumimoji="0" lang="nl-NL" sz="2400" b="0" i="0" u="none" strike="noStrike" kern="0" cap="none" spc="0" normalizeH="0" baseline="0" noProof="0">
                <a:ln>
                  <a:noFill/>
                </a:ln>
                <a:solidFill>
                  <a:sysClr val="windowText" lastClr="000000"/>
                </a:solidFill>
                <a:effectLst/>
                <a:uLnTx/>
                <a:uFillTx/>
                <a:latin typeface="FlandersArtSans-Regular" panose="00000500000000000000" pitchFamily="2" charset="0"/>
                <a:sym typeface="FlandersArtSans-Regular"/>
              </a:rPr>
              <a:t>Tweede niveau</a:t>
            </a:r>
          </a:p>
          <a:p>
            <a:pPr marL="342900" marR="0" lvl="2" indent="-34290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pPr>
            <a:r>
              <a:rPr kumimoji="0" lang="nl-NL" sz="2400" b="0" i="0" u="none" strike="noStrike" kern="0" cap="none" spc="0" normalizeH="0" baseline="0" noProof="0">
                <a:ln>
                  <a:noFill/>
                </a:ln>
                <a:solidFill>
                  <a:sysClr val="windowText" lastClr="000000"/>
                </a:solidFill>
                <a:effectLst/>
                <a:uLnTx/>
                <a:uFillTx/>
                <a:latin typeface="FlandersArtSans-Regular" panose="00000500000000000000" pitchFamily="2" charset="0"/>
                <a:sym typeface="FlandersArtSans-Regular"/>
              </a:rPr>
              <a:t>Derde niveau</a:t>
            </a:r>
          </a:p>
          <a:p>
            <a:pPr marL="342900" marR="0" lvl="3" indent="-34290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pPr>
            <a:r>
              <a:rPr kumimoji="0" lang="nl-NL" sz="2400" b="0" i="0" u="none" strike="noStrike" kern="0" cap="none" spc="0" normalizeH="0" baseline="0" noProof="0">
                <a:ln>
                  <a:noFill/>
                </a:ln>
                <a:solidFill>
                  <a:sysClr val="windowText" lastClr="000000"/>
                </a:solidFill>
                <a:effectLst/>
                <a:uLnTx/>
                <a:uFillTx/>
                <a:latin typeface="FlandersArtSans-Regular" panose="00000500000000000000" pitchFamily="2" charset="0"/>
                <a:sym typeface="FlandersArtSans-Regular"/>
              </a:rPr>
              <a:t>Vierde niveau</a:t>
            </a:r>
          </a:p>
          <a:p>
            <a:pPr marL="342900" marR="0" lvl="4" indent="-34290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pPr>
            <a:r>
              <a:rPr kumimoji="0" lang="nl-NL" sz="2400" b="0" i="0" u="none" strike="noStrike" kern="0" cap="none" spc="0" normalizeH="0" baseline="0" noProof="0">
                <a:ln>
                  <a:noFill/>
                </a:ln>
                <a:solidFill>
                  <a:sysClr val="windowText" lastClr="000000"/>
                </a:solidFill>
                <a:effectLst/>
                <a:uLnTx/>
                <a:uFillTx/>
                <a:latin typeface="FlandersArtSans-Regular" panose="00000500000000000000" pitchFamily="2" charset="0"/>
                <a:sym typeface="FlandersArtSans-Regular"/>
              </a:rPr>
              <a:t>Vijfde niveau</a:t>
            </a:r>
            <a:endParaRPr kumimoji="0" lang="nl-BE" sz="1600" b="0" i="0" u="none" strike="noStrike" kern="0" cap="none" spc="0" normalizeH="0" baseline="0" noProof="0">
              <a:ln>
                <a:noFill/>
              </a:ln>
              <a:solidFill>
                <a:sysClr val="windowText" lastClr="000000"/>
              </a:solidFill>
              <a:effectLst/>
              <a:uLnTx/>
              <a:uFillTx/>
              <a:latin typeface="FlandersArtSans-Regular"/>
              <a:sym typeface="FlandersArtSans-Regular"/>
            </a:endParaRPr>
          </a:p>
        </p:txBody>
      </p:sp>
    </p:spTree>
    <p:extLst>
      <p:ext uri="{BB962C8B-B14F-4D97-AF65-F5344CB8AC3E}">
        <p14:creationId xmlns:p14="http://schemas.microsoft.com/office/powerpoint/2010/main" val="26063123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kel Titel">
    <p:spTree>
      <p:nvGrpSpPr>
        <p:cNvPr id="1" name=""/>
        <p:cNvGrpSpPr/>
        <p:nvPr/>
      </p:nvGrpSpPr>
      <p:grpSpPr>
        <a:xfrm>
          <a:off x="0" y="0"/>
          <a:ext cx="0" cy="0"/>
          <a:chOff x="0" y="0"/>
          <a:chExt cx="0" cy="0"/>
        </a:xfrm>
      </p:grpSpPr>
      <p:sp>
        <p:nvSpPr>
          <p:cNvPr id="6" name="Title Placeholder 7"/>
          <p:cNvSpPr>
            <a:spLocks noGrp="1"/>
          </p:cNvSpPr>
          <p:nvPr>
            <p:ph type="title"/>
          </p:nvPr>
        </p:nvSpPr>
        <p:spPr>
          <a:xfrm>
            <a:off x="681038" y="365126"/>
            <a:ext cx="8543925" cy="984352"/>
          </a:xfrm>
          <a:prstGeom prst="rect">
            <a:avLst/>
          </a:prstGeom>
        </p:spPr>
        <p:txBody>
          <a:bodyPr vert="horz" lIns="91440" tIns="45720" rIns="91440" bIns="45720" rtlCol="0" anchor="t">
            <a:normAutofit/>
          </a:bodyPr>
          <a:lstStyle/>
          <a:p>
            <a:r>
              <a:rPr lang="nl-NL"/>
              <a:t>Klik om de stijl te bewerken</a:t>
            </a:r>
            <a:endParaRPr lang="nl-BE"/>
          </a:p>
        </p:txBody>
      </p:sp>
      <p:sp>
        <p:nvSpPr>
          <p:cNvPr id="9" name="Footer Placeholder 6"/>
          <p:cNvSpPr>
            <a:spLocks noGrp="1"/>
          </p:cNvSpPr>
          <p:nvPr>
            <p:ph type="ftr" sz="quarter" idx="3"/>
          </p:nvPr>
        </p:nvSpPr>
        <p:spPr>
          <a:xfrm>
            <a:off x="480651" y="6605192"/>
            <a:ext cx="6084000" cy="176928"/>
          </a:xfrm>
          <a:prstGeom prst="rect">
            <a:avLst/>
          </a:prstGeom>
        </p:spPr>
        <p:txBody>
          <a:bodyPr vert="horz" lIns="91440" tIns="45720" rIns="91440" bIns="45720" rtlCol="0" anchor="ctr"/>
          <a:lstStyle>
            <a:lvl1pPr algn="l">
              <a:defRPr sz="1100" b="0">
                <a:solidFill>
                  <a:schemeClr val="tx2"/>
                </a:solidFill>
                <a:latin typeface="FlandersArtSans-Bold" panose="00000800000000000000" pitchFamily="2" charset="0"/>
              </a:defRPr>
            </a:lvl1pPr>
          </a:lstStyle>
          <a:p>
            <a:r>
              <a:rPr lang="nl-BE"/>
              <a:t>MC MOW</a:t>
            </a:r>
          </a:p>
        </p:txBody>
      </p:sp>
      <p:sp>
        <p:nvSpPr>
          <p:cNvPr id="11" name="Shape 5"/>
          <p:cNvSpPr>
            <a:spLocks noGrp="1"/>
          </p:cNvSpPr>
          <p:nvPr>
            <p:ph type="sldNum" sz="quarter" idx="4"/>
          </p:nvPr>
        </p:nvSpPr>
        <p:spPr>
          <a:xfrm>
            <a:off x="8689202" y="6558837"/>
            <a:ext cx="739309" cy="261610"/>
          </a:xfrm>
          <a:prstGeom prst="rect">
            <a:avLst/>
          </a:prstGeom>
          <a:ln w="12700">
            <a:miter lim="400000"/>
          </a:ln>
        </p:spPr>
        <p:txBody>
          <a:bodyPr wrap="square" lIns="45719" rIns="45719" anchor="ctr">
            <a:spAutoFit/>
          </a:bodyPr>
          <a:lstStyle>
            <a:lvl1pPr algn="r">
              <a:defRPr sz="1100">
                <a:solidFill>
                  <a:schemeClr val="tx2"/>
                </a:solidFill>
                <a:latin typeface="FlandersArtSans-Bold" panose="00000800000000000000" pitchFamily="2" charset="0"/>
              </a:defRPr>
            </a:lvl1pPr>
          </a:lstStyle>
          <a:p>
            <a:fld id="{C9C406F6-A053-43CA-AEC8-FA3EEE83A3FB}" type="slidenum">
              <a:rPr lang="nl-BE" smtClean="0"/>
              <a:pPr/>
              <a:t>‹#›</a:t>
            </a:fld>
            <a:endParaRPr lang="nl-BE"/>
          </a:p>
        </p:txBody>
      </p:sp>
      <p:sp>
        <p:nvSpPr>
          <p:cNvPr id="12" name="Date Placeholder 2"/>
          <p:cNvSpPr>
            <a:spLocks noGrp="1"/>
          </p:cNvSpPr>
          <p:nvPr>
            <p:ph type="dt" sz="quarter" idx="2"/>
          </p:nvPr>
        </p:nvSpPr>
        <p:spPr>
          <a:xfrm>
            <a:off x="6564652" y="6603110"/>
            <a:ext cx="2863858" cy="174732"/>
          </a:xfrm>
          <a:prstGeom prst="rect">
            <a:avLst/>
          </a:prstGeom>
        </p:spPr>
        <p:txBody>
          <a:bodyPr vert="horz" lIns="91440" tIns="45720" rIns="91440" bIns="45720" rtlCol="0" anchor="ctr"/>
          <a:lstStyle>
            <a:lvl1pPr algn="r">
              <a:defRPr sz="1100">
                <a:solidFill>
                  <a:schemeClr val="tx2"/>
                </a:solidFill>
                <a:latin typeface="FlandersArtSans-Bold" panose="00000800000000000000" pitchFamily="2" charset="0"/>
              </a:defRPr>
            </a:lvl1pPr>
          </a:lstStyle>
          <a:p>
            <a:r>
              <a:rPr lang="en-US"/>
              <a:t>4 september 2018</a:t>
            </a:r>
            <a:endParaRPr lang="nl-BE"/>
          </a:p>
        </p:txBody>
      </p:sp>
    </p:spTree>
    <p:extLst>
      <p:ext uri="{BB962C8B-B14F-4D97-AF65-F5344CB8AC3E}">
        <p14:creationId xmlns:p14="http://schemas.microsoft.com/office/powerpoint/2010/main" val="2242918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co">
    <p:spTree>
      <p:nvGrpSpPr>
        <p:cNvPr id="1" name=""/>
        <p:cNvGrpSpPr/>
        <p:nvPr/>
      </p:nvGrpSpPr>
      <p:grpSpPr>
        <a:xfrm>
          <a:off x="0" y="0"/>
          <a:ext cx="0" cy="0"/>
          <a:chOff x="0" y="0"/>
          <a:chExt cx="0" cy="0"/>
        </a:xfrm>
      </p:grpSpPr>
      <p:sp>
        <p:nvSpPr>
          <p:cNvPr id="6" name="Footer Placeholder 6"/>
          <p:cNvSpPr>
            <a:spLocks noGrp="1"/>
          </p:cNvSpPr>
          <p:nvPr>
            <p:ph type="ftr" sz="quarter" idx="3"/>
          </p:nvPr>
        </p:nvSpPr>
        <p:spPr>
          <a:xfrm>
            <a:off x="480651" y="6605192"/>
            <a:ext cx="6084000" cy="176928"/>
          </a:xfrm>
          <a:prstGeom prst="rect">
            <a:avLst/>
          </a:prstGeom>
        </p:spPr>
        <p:txBody>
          <a:bodyPr vert="horz" lIns="91440" tIns="45720" rIns="91440" bIns="45720" rtlCol="0" anchor="ctr"/>
          <a:lstStyle>
            <a:lvl1pPr algn="l">
              <a:defRPr sz="1100" b="0">
                <a:solidFill>
                  <a:schemeClr val="tx2"/>
                </a:solidFill>
                <a:latin typeface="FlandersArtSans-Bold" panose="00000800000000000000" pitchFamily="2" charset="0"/>
              </a:defRPr>
            </a:lvl1pPr>
          </a:lstStyle>
          <a:p>
            <a:r>
              <a:rPr lang="nl-BE"/>
              <a:t>MC MOW</a:t>
            </a:r>
          </a:p>
        </p:txBody>
      </p:sp>
      <p:sp>
        <p:nvSpPr>
          <p:cNvPr id="9" name="Shape 5"/>
          <p:cNvSpPr>
            <a:spLocks noGrp="1"/>
          </p:cNvSpPr>
          <p:nvPr>
            <p:ph type="sldNum" sz="quarter" idx="4"/>
          </p:nvPr>
        </p:nvSpPr>
        <p:spPr>
          <a:xfrm>
            <a:off x="8689202" y="6558837"/>
            <a:ext cx="739309" cy="261610"/>
          </a:xfrm>
          <a:prstGeom prst="rect">
            <a:avLst/>
          </a:prstGeom>
          <a:ln w="12700">
            <a:miter lim="400000"/>
          </a:ln>
        </p:spPr>
        <p:txBody>
          <a:bodyPr wrap="square" lIns="45719" rIns="45719" anchor="ctr">
            <a:spAutoFit/>
          </a:bodyPr>
          <a:lstStyle>
            <a:lvl1pPr algn="r">
              <a:defRPr sz="1100">
                <a:solidFill>
                  <a:schemeClr val="tx2"/>
                </a:solidFill>
                <a:latin typeface="FlandersArtSans-Bold" panose="00000800000000000000" pitchFamily="2" charset="0"/>
              </a:defRPr>
            </a:lvl1pPr>
          </a:lstStyle>
          <a:p>
            <a:fld id="{C9C406F6-A053-43CA-AEC8-FA3EEE83A3FB}" type="slidenum">
              <a:rPr lang="nl-BE" smtClean="0"/>
              <a:pPr/>
              <a:t>‹#›</a:t>
            </a:fld>
            <a:endParaRPr lang="nl-BE"/>
          </a:p>
        </p:txBody>
      </p:sp>
      <p:sp>
        <p:nvSpPr>
          <p:cNvPr id="10" name="Date Placeholder 2"/>
          <p:cNvSpPr>
            <a:spLocks noGrp="1"/>
          </p:cNvSpPr>
          <p:nvPr>
            <p:ph type="dt" sz="quarter" idx="2"/>
          </p:nvPr>
        </p:nvSpPr>
        <p:spPr>
          <a:xfrm>
            <a:off x="6564652" y="6603110"/>
            <a:ext cx="2863858" cy="174732"/>
          </a:xfrm>
          <a:prstGeom prst="rect">
            <a:avLst/>
          </a:prstGeom>
        </p:spPr>
        <p:txBody>
          <a:bodyPr vert="horz" lIns="91440" tIns="45720" rIns="91440" bIns="45720" rtlCol="0" anchor="ctr"/>
          <a:lstStyle>
            <a:lvl1pPr algn="r">
              <a:defRPr sz="1100">
                <a:solidFill>
                  <a:schemeClr val="tx2"/>
                </a:solidFill>
                <a:latin typeface="FlandersArtSans-Bold" panose="00000800000000000000" pitchFamily="2" charset="0"/>
              </a:defRPr>
            </a:lvl1pPr>
          </a:lstStyle>
          <a:p>
            <a:r>
              <a:rPr lang="en-US"/>
              <a:t>4 september 2018</a:t>
            </a:r>
            <a:endParaRPr lang="nl-BE"/>
          </a:p>
        </p:txBody>
      </p:sp>
    </p:spTree>
    <p:extLst>
      <p:ext uri="{BB962C8B-B14F-4D97-AF65-F5344CB8AC3E}">
        <p14:creationId xmlns:p14="http://schemas.microsoft.com/office/powerpoint/2010/main" val="32156553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13.wmf"/><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1038" y="1482215"/>
            <a:ext cx="8543925" cy="4992328"/>
          </a:xfrm>
          <a:prstGeom prst="rect">
            <a:avLst/>
          </a:prstGeom>
        </p:spPr>
        <p:txBody>
          <a:bodyPr vert="horz" lIns="91440" tIns="45720" rIns="91440" bIns="45720" rtlCol="0">
            <a:normAutofit/>
          </a:bodyPr>
          <a:lstStyle/>
          <a:p>
            <a:pPr marL="342900" marR="0" lvl="0" indent="-34290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pPr>
            <a:r>
              <a:rPr kumimoji="0" lang="nl-NL" sz="2400" b="0" i="0" u="none" strike="noStrike" kern="0" cap="none" spc="0" normalizeH="0" baseline="0" noProof="0">
                <a:ln>
                  <a:noFill/>
                </a:ln>
                <a:solidFill>
                  <a:sysClr val="windowText" lastClr="000000"/>
                </a:solidFill>
                <a:effectLst/>
                <a:uLnTx/>
                <a:uFillTx/>
                <a:latin typeface="FlandersArtSans-Regular" panose="00000500000000000000" pitchFamily="2" charset="0"/>
                <a:sym typeface="FlandersArtSans-Regular"/>
              </a:rPr>
              <a:t>Klik om de modelstijlen te bewerken</a:t>
            </a:r>
          </a:p>
          <a:p>
            <a:pPr marL="342900" marR="0" lvl="1" indent="-34290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pPr>
            <a:r>
              <a:rPr kumimoji="0" lang="nl-NL" sz="2400" b="0" i="0" u="none" strike="noStrike" kern="0" cap="none" spc="0" normalizeH="0" baseline="0" noProof="0">
                <a:ln>
                  <a:noFill/>
                </a:ln>
                <a:solidFill>
                  <a:sysClr val="windowText" lastClr="000000"/>
                </a:solidFill>
                <a:effectLst/>
                <a:uLnTx/>
                <a:uFillTx/>
                <a:latin typeface="FlandersArtSans-Regular" panose="00000500000000000000" pitchFamily="2" charset="0"/>
                <a:sym typeface="FlandersArtSans-Regular"/>
              </a:rPr>
              <a:t>Tweede niveau</a:t>
            </a:r>
          </a:p>
          <a:p>
            <a:pPr marL="342900" marR="0" lvl="2" indent="-34290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pPr>
            <a:r>
              <a:rPr kumimoji="0" lang="nl-NL" sz="2400" b="0" i="0" u="none" strike="noStrike" kern="0" cap="none" spc="0" normalizeH="0" baseline="0" noProof="0">
                <a:ln>
                  <a:noFill/>
                </a:ln>
                <a:solidFill>
                  <a:sysClr val="windowText" lastClr="000000"/>
                </a:solidFill>
                <a:effectLst/>
                <a:uLnTx/>
                <a:uFillTx/>
                <a:latin typeface="FlandersArtSans-Regular" panose="00000500000000000000" pitchFamily="2" charset="0"/>
                <a:sym typeface="FlandersArtSans-Regular"/>
              </a:rPr>
              <a:t>Derde niveau</a:t>
            </a:r>
          </a:p>
          <a:p>
            <a:pPr marL="342900" marR="0" lvl="3" indent="-34290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pPr>
            <a:r>
              <a:rPr kumimoji="0" lang="nl-NL" sz="2400" b="0" i="0" u="none" strike="noStrike" kern="0" cap="none" spc="0" normalizeH="0" baseline="0" noProof="0">
                <a:ln>
                  <a:noFill/>
                </a:ln>
                <a:solidFill>
                  <a:sysClr val="windowText" lastClr="000000"/>
                </a:solidFill>
                <a:effectLst/>
                <a:uLnTx/>
                <a:uFillTx/>
                <a:latin typeface="FlandersArtSans-Regular" panose="00000500000000000000" pitchFamily="2" charset="0"/>
                <a:sym typeface="FlandersArtSans-Regular"/>
              </a:rPr>
              <a:t>Vierde niveau</a:t>
            </a:r>
          </a:p>
          <a:p>
            <a:pPr marL="342900" marR="0" lvl="4" indent="-34290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pPr>
            <a:r>
              <a:rPr kumimoji="0" lang="nl-NL" sz="2400" b="0" i="0" u="none" strike="noStrike" kern="0" cap="none" spc="0" normalizeH="0" baseline="0" noProof="0">
                <a:ln>
                  <a:noFill/>
                </a:ln>
                <a:solidFill>
                  <a:sysClr val="windowText" lastClr="000000"/>
                </a:solidFill>
                <a:effectLst/>
                <a:uLnTx/>
                <a:uFillTx/>
                <a:latin typeface="FlandersArtSans-Regular" panose="00000500000000000000" pitchFamily="2" charset="0"/>
                <a:sym typeface="FlandersArtSans-Regular"/>
              </a:rPr>
              <a:t>Vijfde niveau</a:t>
            </a:r>
            <a:endParaRPr kumimoji="0" lang="nl-BE" sz="1600" b="0" i="0" u="none" strike="noStrike" kern="0" cap="none" spc="0" normalizeH="0" baseline="0" noProof="0">
              <a:ln>
                <a:noFill/>
              </a:ln>
              <a:solidFill>
                <a:sysClr val="windowText" lastClr="000000"/>
              </a:solidFill>
              <a:effectLst/>
              <a:uLnTx/>
              <a:uFillTx/>
              <a:latin typeface="FlandersArtSans-Regular"/>
              <a:sym typeface="FlandersArtSans-Regular"/>
            </a:endParaRPr>
          </a:p>
        </p:txBody>
      </p:sp>
      <p:sp>
        <p:nvSpPr>
          <p:cNvPr id="7" name="Shape 2"/>
          <p:cNvSpPr/>
          <p:nvPr userDrawn="1"/>
        </p:nvSpPr>
        <p:spPr>
          <a:xfrm>
            <a:off x="0" y="0"/>
            <a:ext cx="350489" cy="6858000"/>
          </a:xfrm>
          <a:prstGeom prst="rect">
            <a:avLst/>
          </a:prstGeom>
          <a:solidFill>
            <a:srgbClr val="FFFF00"/>
          </a:solidFill>
          <a:ln w="12700">
            <a:miter lim="400000"/>
          </a:ln>
        </p:spPr>
        <p:txBody>
          <a:bodyPr lIns="0" tIns="0" rIns="0" bIns="0" anchor="ctr"/>
          <a:lstStyle/>
          <a:p>
            <a:pPr lvl="0" algn="ctr">
              <a:defRPr>
                <a:solidFill>
                  <a:srgbClr val="FFFFFF"/>
                </a:solidFill>
              </a:defRPr>
            </a:pPr>
            <a:endParaRPr sz="1800"/>
          </a:p>
        </p:txBody>
      </p:sp>
      <p:sp>
        <p:nvSpPr>
          <p:cNvPr id="8" name="Title Placeholder 7"/>
          <p:cNvSpPr>
            <a:spLocks noGrp="1"/>
          </p:cNvSpPr>
          <p:nvPr>
            <p:ph type="title"/>
          </p:nvPr>
        </p:nvSpPr>
        <p:spPr>
          <a:xfrm>
            <a:off x="681038" y="365126"/>
            <a:ext cx="8543925" cy="984352"/>
          </a:xfrm>
          <a:prstGeom prst="rect">
            <a:avLst/>
          </a:prstGeom>
        </p:spPr>
        <p:txBody>
          <a:bodyPr vert="horz" lIns="91440" tIns="45720" rIns="91440" bIns="45720" rtlCol="0" anchor="t">
            <a:normAutofit/>
          </a:bodyPr>
          <a:lstStyle/>
          <a:p>
            <a:r>
              <a:rPr lang="nl-NL"/>
              <a:t>Klik om de stijl te bewerken</a:t>
            </a:r>
            <a:endParaRPr lang="nl-BE"/>
          </a:p>
        </p:txBody>
      </p:sp>
      <p:sp>
        <p:nvSpPr>
          <p:cNvPr id="9" name="Footer Placeholder 6"/>
          <p:cNvSpPr>
            <a:spLocks noGrp="1"/>
          </p:cNvSpPr>
          <p:nvPr>
            <p:ph type="ftr" sz="quarter" idx="3"/>
          </p:nvPr>
        </p:nvSpPr>
        <p:spPr>
          <a:xfrm>
            <a:off x="480651" y="6605192"/>
            <a:ext cx="6084000" cy="176928"/>
          </a:xfrm>
          <a:prstGeom prst="rect">
            <a:avLst/>
          </a:prstGeom>
        </p:spPr>
        <p:txBody>
          <a:bodyPr vert="horz" lIns="91440" tIns="45720" rIns="91440" bIns="45720" rtlCol="0" anchor="ctr"/>
          <a:lstStyle>
            <a:lvl1pPr algn="l">
              <a:defRPr sz="1100" b="0">
                <a:solidFill>
                  <a:schemeClr val="tx2"/>
                </a:solidFill>
                <a:latin typeface="FlandersArtSans-Bold" panose="00000800000000000000" pitchFamily="2" charset="0"/>
              </a:defRPr>
            </a:lvl1pPr>
          </a:lstStyle>
          <a:p>
            <a:r>
              <a:rPr lang="nl-BE"/>
              <a:t>MC MOW</a:t>
            </a:r>
          </a:p>
        </p:txBody>
      </p:sp>
      <p:sp>
        <p:nvSpPr>
          <p:cNvPr id="10" name="Shape 5"/>
          <p:cNvSpPr>
            <a:spLocks noGrp="1"/>
          </p:cNvSpPr>
          <p:nvPr>
            <p:ph type="sldNum" sz="quarter" idx="4"/>
          </p:nvPr>
        </p:nvSpPr>
        <p:spPr>
          <a:xfrm>
            <a:off x="8689202" y="6558837"/>
            <a:ext cx="739309" cy="261610"/>
          </a:xfrm>
          <a:prstGeom prst="rect">
            <a:avLst/>
          </a:prstGeom>
          <a:ln w="12700">
            <a:miter lim="400000"/>
          </a:ln>
        </p:spPr>
        <p:txBody>
          <a:bodyPr wrap="square" lIns="45719" rIns="45719" anchor="ctr">
            <a:spAutoFit/>
          </a:bodyPr>
          <a:lstStyle>
            <a:lvl1pPr algn="r">
              <a:defRPr sz="1100">
                <a:solidFill>
                  <a:schemeClr val="tx2"/>
                </a:solidFill>
                <a:latin typeface="FlandersArtSans-Bold" panose="00000800000000000000" pitchFamily="2" charset="0"/>
              </a:defRPr>
            </a:lvl1pPr>
          </a:lstStyle>
          <a:p>
            <a:fld id="{C9C406F6-A053-43CA-AEC8-FA3EEE83A3FB}" type="slidenum">
              <a:rPr lang="nl-BE" smtClean="0"/>
              <a:pPr/>
              <a:t>‹#›</a:t>
            </a:fld>
            <a:endParaRPr lang="nl-BE"/>
          </a:p>
        </p:txBody>
      </p:sp>
      <p:sp>
        <p:nvSpPr>
          <p:cNvPr id="11" name="Date Placeholder 2"/>
          <p:cNvSpPr>
            <a:spLocks noGrp="1"/>
          </p:cNvSpPr>
          <p:nvPr>
            <p:ph type="dt" sz="quarter" idx="2"/>
          </p:nvPr>
        </p:nvSpPr>
        <p:spPr>
          <a:xfrm>
            <a:off x="6564652" y="6603110"/>
            <a:ext cx="2863858" cy="174732"/>
          </a:xfrm>
          <a:prstGeom prst="rect">
            <a:avLst/>
          </a:prstGeom>
        </p:spPr>
        <p:txBody>
          <a:bodyPr vert="horz" lIns="91440" tIns="45720" rIns="91440" bIns="45720" rtlCol="0" anchor="ctr"/>
          <a:lstStyle>
            <a:lvl1pPr algn="r">
              <a:defRPr sz="1100">
                <a:solidFill>
                  <a:schemeClr val="tx2"/>
                </a:solidFill>
                <a:latin typeface="FlandersArtSans-Bold" panose="00000800000000000000" pitchFamily="2" charset="0"/>
              </a:defRPr>
            </a:lvl1pPr>
          </a:lstStyle>
          <a:p>
            <a:r>
              <a:rPr lang="en-US"/>
              <a:t>4 september 2018</a:t>
            </a:r>
            <a:endParaRPr lang="nl-BE"/>
          </a:p>
        </p:txBody>
      </p:sp>
    </p:spTree>
    <p:extLst>
      <p:ext uri="{BB962C8B-B14F-4D97-AF65-F5344CB8AC3E}">
        <p14:creationId xmlns:p14="http://schemas.microsoft.com/office/powerpoint/2010/main" val="710113951"/>
      </p:ext>
    </p:extLst>
  </p:cSld>
  <p:clrMap bg1="lt1" tx1="dk1" bg2="lt2" tx2="dk2" accent1="accent1" accent2="accent2" accent3="accent3" accent4="accent4" accent5="accent5" accent6="accent6" hlink="hlink" folHlink="folHlink"/>
  <p:sldLayoutIdLst>
    <p:sldLayoutId id="2147483672" r:id="rId1"/>
    <p:sldLayoutId id="2147483685"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hf sldNum="0" hdr="0"/>
  <p:txStyles>
    <p:titleStyle>
      <a:lvl1pPr algn="l" defTabSz="914400" rtl="0" eaLnBrk="1" latinLnBrk="0" hangingPunct="1">
        <a:lnSpc>
          <a:spcPct val="90000"/>
        </a:lnSpc>
        <a:spcBef>
          <a:spcPct val="0"/>
        </a:spcBef>
        <a:buNone/>
        <a:defRPr sz="3200" kern="1200">
          <a:solidFill>
            <a:schemeClr val="tx1"/>
          </a:solidFill>
          <a:latin typeface="FlandersArtSans-Bold" panose="00000800000000000000" pitchFamily="2" charset="0"/>
          <a:ea typeface="+mj-ea"/>
          <a:cs typeface="+mj-cs"/>
        </a:defRPr>
      </a:lvl1pPr>
    </p:titleStyle>
    <p:bodyStyle>
      <a:lvl1pPr marL="0" marR="0" indent="0" algn="l" defTabSz="914400" rtl="0" eaLnBrk="1" fontAlgn="auto" latinLnBrk="0" hangingPunct="1">
        <a:lnSpc>
          <a:spcPct val="100000"/>
        </a:lnSpc>
        <a:spcBef>
          <a:spcPts val="700"/>
        </a:spcBef>
        <a:spcAft>
          <a:spcPts val="0"/>
        </a:spcAft>
        <a:buClr>
          <a:schemeClr val="accent1"/>
        </a:buClr>
        <a:buSzPct val="100000"/>
        <a:buFont typeface="FlandersArtSans-Regular" panose="00000500000000000000" pitchFamily="2" charset="0"/>
        <a:buNone/>
        <a:tabLst/>
        <a:defRPr sz="2400" kern="1200">
          <a:solidFill>
            <a:schemeClr val="tx1"/>
          </a:solidFill>
          <a:latin typeface="+mn-lt"/>
          <a:ea typeface="+mn-ea"/>
          <a:cs typeface="+mn-cs"/>
        </a:defRPr>
      </a:lvl1pPr>
      <a:lvl2pPr marL="783771" marR="0" indent="-326571" algn="l" defTabSz="914400" rtl="0" eaLnBrk="1" fontAlgn="auto" latinLnBrk="0" hangingPunct="1">
        <a:lnSpc>
          <a:spcPct val="100000"/>
        </a:lnSpc>
        <a:spcBef>
          <a:spcPts val="700"/>
        </a:spcBef>
        <a:spcAft>
          <a:spcPts val="0"/>
        </a:spcAft>
        <a:buClrTx/>
        <a:buSzPct val="100000"/>
        <a:buFont typeface="Wingdings" panose="05000000000000000000" pitchFamily="2" charset="2"/>
        <a:buChar char="§"/>
        <a:tabLst/>
        <a:defRPr sz="2400" kern="1200">
          <a:solidFill>
            <a:schemeClr val="tx1"/>
          </a:solidFill>
          <a:latin typeface="+mn-lt"/>
          <a:ea typeface="+mn-ea"/>
          <a:cs typeface="+mn-cs"/>
        </a:defRPr>
      </a:lvl2pPr>
      <a:lvl3pPr marL="1219200" marR="0" indent="-304800" algn="l" defTabSz="914400" rtl="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sz="2000" kern="1200">
          <a:solidFill>
            <a:schemeClr val="tx1"/>
          </a:solidFill>
          <a:latin typeface="+mn-lt"/>
          <a:ea typeface="+mn-ea"/>
          <a:cs typeface="+mn-cs"/>
        </a:defRPr>
      </a:lvl3pPr>
      <a:lvl4pPr marL="1737360" marR="0" indent="-365760" algn="l" defTabSz="914400" rtl="0" eaLnBrk="1" fontAlgn="auto" latinLnBrk="0" hangingPunct="1">
        <a:lnSpc>
          <a:spcPct val="100000"/>
        </a:lnSpc>
        <a:spcBef>
          <a:spcPts val="700"/>
        </a:spcBef>
        <a:spcAft>
          <a:spcPts val="0"/>
        </a:spcAft>
        <a:buClrTx/>
        <a:buSzPct val="100000"/>
        <a:buFont typeface="Wingdings" panose="05000000000000000000" pitchFamily="2" charset="2"/>
        <a:buChar char="§"/>
        <a:tabLst/>
        <a:defRPr sz="1800" kern="1200">
          <a:solidFill>
            <a:schemeClr val="tx1"/>
          </a:solidFill>
          <a:latin typeface="+mn-lt"/>
          <a:ea typeface="+mn-ea"/>
          <a:cs typeface="+mn-cs"/>
        </a:defRPr>
      </a:lvl4pPr>
      <a:lvl5pPr marL="2194560" marR="0" indent="-365760" algn="l" defTabSz="914400" rtl="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9" name="Rectangle 15"/>
          <p:cNvSpPr>
            <a:spLocks noChangeArrowheads="1"/>
          </p:cNvSpPr>
          <p:nvPr/>
        </p:nvSpPr>
        <p:spPr bwMode="auto">
          <a:xfrm>
            <a:off x="0" y="6426200"/>
            <a:ext cx="9906000" cy="4318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BE" sz="1799"/>
          </a:p>
        </p:txBody>
      </p:sp>
      <p:pic>
        <p:nvPicPr>
          <p:cNvPr id="1032" name="Picture 8" descr="slide_tabs "/>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509294" y="719138"/>
            <a:ext cx="5400146" cy="6138862"/>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364596" y="333375"/>
            <a:ext cx="7941998" cy="649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nl-NL" altLang="nl-BE"/>
              <a:t>Klik om modeltitel te bewerken</a:t>
            </a:r>
          </a:p>
        </p:txBody>
      </p:sp>
      <p:sp>
        <p:nvSpPr>
          <p:cNvPr id="1027" name="Rectangle 3"/>
          <p:cNvSpPr>
            <a:spLocks noGrp="1" noChangeArrowheads="1"/>
          </p:cNvSpPr>
          <p:nvPr>
            <p:ph type="body" idx="1"/>
          </p:nvPr>
        </p:nvSpPr>
        <p:spPr bwMode="auto">
          <a:xfrm>
            <a:off x="1059392" y="1125538"/>
            <a:ext cx="7941998" cy="511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nl-NL" altLang="nl-BE"/>
              <a:t>Klik om de </a:t>
            </a:r>
            <a:r>
              <a:rPr lang="nl-NL" altLang="nl-BE" err="1"/>
              <a:t>modeltekst</a:t>
            </a:r>
            <a:r>
              <a:rPr lang="nl-NL" altLang="nl-BE"/>
              <a:t> te bewerken</a:t>
            </a:r>
          </a:p>
          <a:p>
            <a:pPr lvl="1"/>
            <a:r>
              <a:rPr lang="nl-NL" altLang="nl-BE"/>
              <a:t>Tweede niveau</a:t>
            </a:r>
          </a:p>
          <a:p>
            <a:pPr lvl="2"/>
            <a:r>
              <a:rPr lang="nl-NL" altLang="nl-BE"/>
              <a:t>Derde niveau</a:t>
            </a:r>
          </a:p>
          <a:p>
            <a:pPr lvl="3"/>
            <a:r>
              <a:rPr lang="nl-NL" altLang="nl-BE"/>
              <a:t>Vierde niveau</a:t>
            </a:r>
          </a:p>
          <a:p>
            <a:pPr lvl="4"/>
            <a:r>
              <a:rPr lang="nl-NL" altLang="nl-BE"/>
              <a:t>Vijfde niveau</a:t>
            </a:r>
          </a:p>
        </p:txBody>
      </p:sp>
      <p:sp>
        <p:nvSpPr>
          <p:cNvPr id="1028" name="Rectangle 4"/>
          <p:cNvSpPr>
            <a:spLocks noGrp="1" noChangeArrowheads="1"/>
          </p:cNvSpPr>
          <p:nvPr>
            <p:ph type="dt" sz="half" idx="2"/>
          </p:nvPr>
        </p:nvSpPr>
        <p:spPr bwMode="auto">
          <a:xfrm>
            <a:off x="6686550" y="6570663"/>
            <a:ext cx="2669117"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lnSpc>
                <a:spcPct val="100000"/>
              </a:lnSpc>
              <a:defRPr sz="1000">
                <a:solidFill>
                  <a:schemeClr val="bg1"/>
                </a:solidFill>
              </a:defRPr>
            </a:lvl1pPr>
          </a:lstStyle>
          <a:p>
            <a:r>
              <a:rPr lang="nl-BE" altLang="nl-BE"/>
              <a:t>23 oktober 2015</a:t>
            </a:r>
            <a:endParaRPr lang="nl-NL" altLang="nl-BE"/>
          </a:p>
        </p:txBody>
      </p:sp>
      <p:sp>
        <p:nvSpPr>
          <p:cNvPr id="1029" name="Rectangle 5"/>
          <p:cNvSpPr>
            <a:spLocks noGrp="1" noChangeArrowheads="1"/>
          </p:cNvSpPr>
          <p:nvPr>
            <p:ph type="ftr" sz="quarter" idx="3"/>
          </p:nvPr>
        </p:nvSpPr>
        <p:spPr bwMode="auto">
          <a:xfrm>
            <a:off x="548615" y="6572250"/>
            <a:ext cx="3661436"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a:lnSpc>
                <a:spcPct val="100000"/>
              </a:lnSpc>
              <a:defRPr sz="1000">
                <a:solidFill>
                  <a:schemeClr val="bg1"/>
                </a:solidFill>
              </a:defRPr>
            </a:lvl1pPr>
          </a:lstStyle>
          <a:p>
            <a:r>
              <a:rPr lang="nl-BE" altLang="nl-BE"/>
              <a:t>GIPOD Business Werkgroep Datakwaliteit</a:t>
            </a:r>
            <a:endParaRPr lang="nl-NL" altLang="nl-BE"/>
          </a:p>
        </p:txBody>
      </p:sp>
    </p:spTree>
    <p:extLst>
      <p:ext uri="{BB962C8B-B14F-4D97-AF65-F5344CB8AC3E}">
        <p14:creationId xmlns:p14="http://schemas.microsoft.com/office/powerpoint/2010/main" val="2702827764"/>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Lst>
  <p:hf sldNum="0" hdr="0"/>
  <p:txStyles>
    <p:titleStyle>
      <a:lvl1pPr algn="l" rtl="0" eaLnBrk="1" fontAlgn="base" hangingPunct="1">
        <a:lnSpc>
          <a:spcPts val="4000"/>
        </a:lnSpc>
        <a:spcBef>
          <a:spcPct val="0"/>
        </a:spcBef>
        <a:spcAft>
          <a:spcPct val="0"/>
        </a:spcAft>
        <a:defRPr sz="3500" b="1">
          <a:solidFill>
            <a:schemeClr val="tx2"/>
          </a:solidFill>
          <a:latin typeface="+mj-lt"/>
          <a:ea typeface="+mj-ea"/>
          <a:cs typeface="+mj-cs"/>
        </a:defRPr>
      </a:lvl1pPr>
      <a:lvl2pPr algn="l" rtl="0" eaLnBrk="1" fontAlgn="base" hangingPunct="1">
        <a:lnSpc>
          <a:spcPts val="4000"/>
        </a:lnSpc>
        <a:spcBef>
          <a:spcPct val="0"/>
        </a:spcBef>
        <a:spcAft>
          <a:spcPct val="0"/>
        </a:spcAft>
        <a:defRPr sz="3500" b="1">
          <a:solidFill>
            <a:schemeClr val="tx2"/>
          </a:solidFill>
          <a:latin typeface="Arial" charset="0"/>
        </a:defRPr>
      </a:lvl2pPr>
      <a:lvl3pPr algn="l" rtl="0" eaLnBrk="1" fontAlgn="base" hangingPunct="1">
        <a:lnSpc>
          <a:spcPts val="4000"/>
        </a:lnSpc>
        <a:spcBef>
          <a:spcPct val="0"/>
        </a:spcBef>
        <a:spcAft>
          <a:spcPct val="0"/>
        </a:spcAft>
        <a:defRPr sz="3500" b="1">
          <a:solidFill>
            <a:schemeClr val="tx2"/>
          </a:solidFill>
          <a:latin typeface="Arial" charset="0"/>
        </a:defRPr>
      </a:lvl3pPr>
      <a:lvl4pPr algn="l" rtl="0" eaLnBrk="1" fontAlgn="base" hangingPunct="1">
        <a:lnSpc>
          <a:spcPts val="4000"/>
        </a:lnSpc>
        <a:spcBef>
          <a:spcPct val="0"/>
        </a:spcBef>
        <a:spcAft>
          <a:spcPct val="0"/>
        </a:spcAft>
        <a:defRPr sz="3500" b="1">
          <a:solidFill>
            <a:schemeClr val="tx2"/>
          </a:solidFill>
          <a:latin typeface="Arial" charset="0"/>
        </a:defRPr>
      </a:lvl4pPr>
      <a:lvl5pPr algn="l" rtl="0" eaLnBrk="1" fontAlgn="base" hangingPunct="1">
        <a:lnSpc>
          <a:spcPts val="4000"/>
        </a:lnSpc>
        <a:spcBef>
          <a:spcPct val="0"/>
        </a:spcBef>
        <a:spcAft>
          <a:spcPct val="0"/>
        </a:spcAft>
        <a:defRPr sz="3500" b="1">
          <a:solidFill>
            <a:schemeClr val="tx2"/>
          </a:solidFill>
          <a:latin typeface="Arial" charset="0"/>
        </a:defRPr>
      </a:lvl5pPr>
      <a:lvl6pPr marL="457200" algn="l" rtl="0" eaLnBrk="1" fontAlgn="base" hangingPunct="1">
        <a:lnSpc>
          <a:spcPts val="4000"/>
        </a:lnSpc>
        <a:spcBef>
          <a:spcPct val="0"/>
        </a:spcBef>
        <a:spcAft>
          <a:spcPct val="0"/>
        </a:spcAft>
        <a:defRPr sz="3500" b="1">
          <a:solidFill>
            <a:schemeClr val="tx2"/>
          </a:solidFill>
          <a:latin typeface="Arial" charset="0"/>
        </a:defRPr>
      </a:lvl6pPr>
      <a:lvl7pPr marL="914400" algn="l" rtl="0" eaLnBrk="1" fontAlgn="base" hangingPunct="1">
        <a:lnSpc>
          <a:spcPts val="4000"/>
        </a:lnSpc>
        <a:spcBef>
          <a:spcPct val="0"/>
        </a:spcBef>
        <a:spcAft>
          <a:spcPct val="0"/>
        </a:spcAft>
        <a:defRPr sz="3500" b="1">
          <a:solidFill>
            <a:schemeClr val="tx2"/>
          </a:solidFill>
          <a:latin typeface="Arial" charset="0"/>
        </a:defRPr>
      </a:lvl7pPr>
      <a:lvl8pPr marL="1371600" algn="l" rtl="0" eaLnBrk="1" fontAlgn="base" hangingPunct="1">
        <a:lnSpc>
          <a:spcPts val="4000"/>
        </a:lnSpc>
        <a:spcBef>
          <a:spcPct val="0"/>
        </a:spcBef>
        <a:spcAft>
          <a:spcPct val="0"/>
        </a:spcAft>
        <a:defRPr sz="3500" b="1">
          <a:solidFill>
            <a:schemeClr val="tx2"/>
          </a:solidFill>
          <a:latin typeface="Arial" charset="0"/>
        </a:defRPr>
      </a:lvl8pPr>
      <a:lvl9pPr marL="1828800" algn="l" rtl="0" eaLnBrk="1" fontAlgn="base" hangingPunct="1">
        <a:lnSpc>
          <a:spcPts val="4000"/>
        </a:lnSpc>
        <a:spcBef>
          <a:spcPct val="0"/>
        </a:spcBef>
        <a:spcAft>
          <a:spcPct val="0"/>
        </a:spcAft>
        <a:defRPr sz="3500" b="1">
          <a:solidFill>
            <a:schemeClr val="tx2"/>
          </a:solidFill>
          <a:latin typeface="Arial" charset="0"/>
        </a:defRPr>
      </a:lvl9pPr>
    </p:titleStyle>
    <p:bodyStyle>
      <a:lvl1pPr marL="180975" indent="-180975" algn="l" rtl="0" eaLnBrk="1" fontAlgn="base" hangingPunct="1">
        <a:lnSpc>
          <a:spcPct val="100000"/>
        </a:lnSpc>
        <a:spcBef>
          <a:spcPct val="0"/>
        </a:spcBef>
        <a:spcAft>
          <a:spcPts val="200"/>
        </a:spcAft>
        <a:buClr>
          <a:schemeClr val="accent1"/>
        </a:buClr>
        <a:buSzPct val="60000"/>
        <a:buFont typeface="Wingdings" pitchFamily="2" charset="2"/>
        <a:buChar char="n"/>
        <a:defRPr sz="2200">
          <a:solidFill>
            <a:schemeClr val="tx1"/>
          </a:solidFill>
          <a:latin typeface="+mn-lt"/>
          <a:ea typeface="+mn-ea"/>
          <a:cs typeface="+mn-cs"/>
        </a:defRPr>
      </a:lvl1pPr>
      <a:lvl2pPr marL="355600" indent="-174625" algn="l" rtl="0" eaLnBrk="1" fontAlgn="base" hangingPunct="1">
        <a:lnSpc>
          <a:spcPct val="100000"/>
        </a:lnSpc>
        <a:spcBef>
          <a:spcPct val="0"/>
        </a:spcBef>
        <a:spcAft>
          <a:spcPts val="200"/>
        </a:spcAft>
        <a:buClr>
          <a:schemeClr val="hlink"/>
        </a:buClr>
        <a:buFont typeface="Wingdings" panose="05000000000000000000" pitchFamily="2" charset="2"/>
        <a:buChar char="§"/>
        <a:defRPr sz="2000">
          <a:solidFill>
            <a:schemeClr val="tx1"/>
          </a:solidFill>
          <a:latin typeface="+mn-lt"/>
        </a:defRPr>
      </a:lvl2pPr>
      <a:lvl3pPr marL="538163" indent="-182563" algn="l" rtl="0" eaLnBrk="1" fontAlgn="base" hangingPunct="1">
        <a:lnSpc>
          <a:spcPct val="100000"/>
        </a:lnSpc>
        <a:spcBef>
          <a:spcPct val="0"/>
        </a:spcBef>
        <a:spcAft>
          <a:spcPts val="200"/>
        </a:spcAft>
        <a:buClr>
          <a:schemeClr val="tx2"/>
        </a:buClr>
        <a:buFont typeface="Wingdings" panose="05000000000000000000" pitchFamily="2" charset="2"/>
        <a:buChar char="§"/>
        <a:defRPr>
          <a:solidFill>
            <a:schemeClr val="tx1"/>
          </a:solidFill>
          <a:latin typeface="+mn-lt"/>
        </a:defRPr>
      </a:lvl3pPr>
      <a:lvl4pPr marL="719138" indent="-180975" algn="l" rtl="0" eaLnBrk="1" fontAlgn="base" hangingPunct="1">
        <a:spcBef>
          <a:spcPts val="0"/>
        </a:spcBef>
        <a:spcAft>
          <a:spcPts val="200"/>
        </a:spcAft>
        <a:buFont typeface="Wingdings" panose="05000000000000000000" pitchFamily="2" charset="2"/>
        <a:buChar char="§"/>
        <a:defRPr sz="1600">
          <a:solidFill>
            <a:schemeClr val="tx1"/>
          </a:solidFill>
          <a:latin typeface="+mn-lt"/>
        </a:defRPr>
      </a:lvl4pPr>
      <a:lvl5pPr marL="893763" indent="-174625" algn="l" rtl="0" eaLnBrk="1" fontAlgn="base" hangingPunct="1">
        <a:spcBef>
          <a:spcPts val="0"/>
        </a:spcBef>
        <a:spcAft>
          <a:spcPts val="200"/>
        </a:spcAft>
        <a:buFont typeface="Wingdings" panose="05000000000000000000" pitchFamily="2" charset="2"/>
        <a:buChar char="§"/>
        <a:defRPr sz="16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https://overheid.vlaanderen.be/help/gipod/toekomst" TargetMode="External"/><Relationship Id="rId2" Type="http://schemas.openxmlformats.org/officeDocument/2006/relationships/hyperlink" Target="http://feedback.informatievlaanderen.be/" TargetMode="Externa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a:xfrm>
            <a:off x="1028711" y="4498683"/>
            <a:ext cx="5094419" cy="1112525"/>
          </a:xfrm>
        </p:spPr>
        <p:txBody>
          <a:bodyPr>
            <a:normAutofit/>
          </a:bodyPr>
          <a:lstStyle/>
          <a:p>
            <a:r>
              <a:rPr lang="nl-BE"/>
              <a:t>BWG 1 </a:t>
            </a:r>
          </a:p>
          <a:p>
            <a:r>
              <a:rPr lang="nl-BE" sz="1400"/>
              <a:t>11 september 2018 </a:t>
            </a:r>
          </a:p>
        </p:txBody>
      </p:sp>
      <p:sp>
        <p:nvSpPr>
          <p:cNvPr id="6" name="Title 5"/>
          <p:cNvSpPr>
            <a:spLocks noGrp="1"/>
          </p:cNvSpPr>
          <p:nvPr>
            <p:ph type="title"/>
          </p:nvPr>
        </p:nvSpPr>
        <p:spPr>
          <a:xfrm>
            <a:off x="1028711" y="1551752"/>
            <a:ext cx="4647260" cy="2794621"/>
          </a:xfrm>
        </p:spPr>
        <p:txBody>
          <a:bodyPr>
            <a:normAutofit/>
          </a:bodyPr>
          <a:lstStyle/>
          <a:p>
            <a:r>
              <a:rPr lang="nl-BE"/>
              <a:t>Project</a:t>
            </a:r>
            <a:br>
              <a:rPr lang="nl-BE"/>
            </a:br>
            <a:r>
              <a:rPr lang="nl-BE"/>
              <a:t>GIPOD vernieuwing</a:t>
            </a:r>
            <a:br>
              <a:rPr lang="nl-BE"/>
            </a:br>
            <a:endParaRPr lang="nl-BE"/>
          </a:p>
        </p:txBody>
      </p:sp>
      <p:sp>
        <p:nvSpPr>
          <p:cNvPr id="2" name="Rectangle 1">
            <a:extLst>
              <a:ext uri="{FF2B5EF4-FFF2-40B4-BE49-F238E27FC236}">
                <a16:creationId xmlns:a16="http://schemas.microsoft.com/office/drawing/2014/main" id="{DE55C953-604F-4290-AA9B-7B7E7675EE93}"/>
              </a:ext>
            </a:extLst>
          </p:cNvPr>
          <p:cNvSpPr/>
          <p:nvPr/>
        </p:nvSpPr>
        <p:spPr>
          <a:xfrm>
            <a:off x="4829408" y="3244398"/>
            <a:ext cx="247184" cy="369204"/>
          </a:xfrm>
          <a:prstGeom prst="rect">
            <a:avLst/>
          </a:prstGeom>
        </p:spPr>
        <p:txBody>
          <a:bodyPr wrap="none">
            <a:spAutoFit/>
          </a:bodyPr>
          <a:lstStyle/>
          <a:p>
            <a:r>
              <a:rPr lang="nl-BE">
                <a:solidFill>
                  <a:srgbClr val="000000"/>
                </a:solidFill>
                <a:latin typeface="Segoe UI" panose="020B0502040204020203" pitchFamily="34" charset="0"/>
              </a:rPr>
              <a:t> </a:t>
            </a:r>
            <a:endParaRPr lang="nl-BE"/>
          </a:p>
        </p:txBody>
      </p:sp>
      <p:sp>
        <p:nvSpPr>
          <p:cNvPr id="3" name="Rectangle 2">
            <a:extLst>
              <a:ext uri="{FF2B5EF4-FFF2-40B4-BE49-F238E27FC236}">
                <a16:creationId xmlns:a16="http://schemas.microsoft.com/office/drawing/2014/main" id="{1A7F1C17-B4A5-4EBB-921D-379F51502568}"/>
              </a:ext>
            </a:extLst>
          </p:cNvPr>
          <p:cNvSpPr/>
          <p:nvPr/>
        </p:nvSpPr>
        <p:spPr>
          <a:xfrm>
            <a:off x="4829408" y="3244398"/>
            <a:ext cx="247184" cy="369204"/>
          </a:xfrm>
          <a:prstGeom prst="rect">
            <a:avLst/>
          </a:prstGeom>
        </p:spPr>
        <p:txBody>
          <a:bodyPr wrap="none">
            <a:spAutoFit/>
          </a:bodyPr>
          <a:lstStyle/>
          <a:p>
            <a:r>
              <a:rPr lang="nl-BE">
                <a:solidFill>
                  <a:srgbClr val="000000"/>
                </a:solidFill>
                <a:latin typeface="Segoe UI" panose="020B0502040204020203" pitchFamily="34" charset="0"/>
              </a:rPr>
              <a:t> </a:t>
            </a:r>
            <a:endParaRPr lang="nl-BE"/>
          </a:p>
        </p:txBody>
      </p:sp>
      <p:sp>
        <p:nvSpPr>
          <p:cNvPr id="4" name="Rectangle 3">
            <a:extLst>
              <a:ext uri="{FF2B5EF4-FFF2-40B4-BE49-F238E27FC236}">
                <a16:creationId xmlns:a16="http://schemas.microsoft.com/office/drawing/2014/main" id="{DA83343B-287D-443D-85D8-35888257914D}"/>
              </a:ext>
            </a:extLst>
          </p:cNvPr>
          <p:cNvSpPr/>
          <p:nvPr/>
        </p:nvSpPr>
        <p:spPr>
          <a:xfrm>
            <a:off x="4829408" y="3244398"/>
            <a:ext cx="247184" cy="369204"/>
          </a:xfrm>
          <a:prstGeom prst="rect">
            <a:avLst/>
          </a:prstGeom>
        </p:spPr>
        <p:txBody>
          <a:bodyPr wrap="none">
            <a:spAutoFit/>
          </a:bodyPr>
          <a:lstStyle/>
          <a:p>
            <a:r>
              <a:rPr lang="nl-BE">
                <a:solidFill>
                  <a:srgbClr val="000000"/>
                </a:solidFill>
                <a:latin typeface="Segoe UI" panose="020B0502040204020203" pitchFamily="34" charset="0"/>
              </a:rPr>
              <a:t> </a:t>
            </a:r>
            <a:endParaRPr lang="nl-BE"/>
          </a:p>
        </p:txBody>
      </p:sp>
    </p:spTree>
    <p:extLst>
      <p:ext uri="{BB962C8B-B14F-4D97-AF65-F5344CB8AC3E}">
        <p14:creationId xmlns:p14="http://schemas.microsoft.com/office/powerpoint/2010/main" val="14563241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t>Projectaanpak governance</a:t>
            </a:r>
          </a:p>
        </p:txBody>
      </p:sp>
      <p:sp>
        <p:nvSpPr>
          <p:cNvPr id="4" name="Footer Placeholder 3"/>
          <p:cNvSpPr>
            <a:spLocks noGrp="1"/>
          </p:cNvSpPr>
          <p:nvPr>
            <p:ph type="ftr" sz="quarter" idx="3"/>
          </p:nvPr>
        </p:nvSpPr>
        <p:spPr/>
        <p:txBody>
          <a:bodyPr/>
          <a:lstStyle/>
          <a:p>
            <a:r>
              <a:rPr lang="nl-BE"/>
              <a:t>GIPOD project – BWG 1</a:t>
            </a:r>
          </a:p>
        </p:txBody>
      </p:sp>
      <p:sp>
        <p:nvSpPr>
          <p:cNvPr id="6" name="Tijdelijke aanduiding voor datum 5"/>
          <p:cNvSpPr>
            <a:spLocks noGrp="1"/>
          </p:cNvSpPr>
          <p:nvPr>
            <p:ph type="dt" sz="quarter" idx="2"/>
          </p:nvPr>
        </p:nvSpPr>
        <p:spPr/>
        <p:txBody>
          <a:bodyPr/>
          <a:lstStyle/>
          <a:p>
            <a:r>
              <a:rPr lang="en-US"/>
              <a:t>11 </a:t>
            </a:r>
            <a:r>
              <a:rPr lang="en-US" err="1"/>
              <a:t>september</a:t>
            </a:r>
            <a:r>
              <a:rPr lang="en-US"/>
              <a:t> 2018</a:t>
            </a:r>
            <a:endParaRPr lang="nl-BE"/>
          </a:p>
        </p:txBody>
      </p:sp>
      <p:pic>
        <p:nvPicPr>
          <p:cNvPr id="8" name="Content Placeholder 7">
            <a:extLst>
              <a:ext uri="{FF2B5EF4-FFF2-40B4-BE49-F238E27FC236}">
                <a16:creationId xmlns:a16="http://schemas.microsoft.com/office/drawing/2014/main" id="{11AF3381-F36E-416A-BFE0-0862159353C9}"/>
              </a:ext>
            </a:extLst>
          </p:cNvPr>
          <p:cNvPicPr>
            <a:picLocks noGrp="1"/>
          </p:cNvPicPr>
          <p:nvPr>
            <p:ph sz="quarter" idx="4294967295"/>
          </p:nvPr>
        </p:nvPicPr>
        <p:blipFill>
          <a:blip r:embed="rId3"/>
          <a:stretch>
            <a:fillRect/>
          </a:stretch>
        </p:blipFill>
        <p:spPr>
          <a:xfrm>
            <a:off x="797540" y="1534294"/>
            <a:ext cx="8543925" cy="3832225"/>
          </a:xfrm>
          <a:prstGeom prst="rect">
            <a:avLst/>
          </a:prstGeom>
          <a:ln>
            <a:solidFill>
              <a:srgbClr val="373636"/>
            </a:solidFill>
          </a:ln>
        </p:spPr>
      </p:pic>
    </p:spTree>
    <p:extLst>
      <p:ext uri="{BB962C8B-B14F-4D97-AF65-F5344CB8AC3E}">
        <p14:creationId xmlns:p14="http://schemas.microsoft.com/office/powerpoint/2010/main" val="31622705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0902A663-BF6E-4595-9C3F-3545566782A5}"/>
              </a:ext>
            </a:extLst>
          </p:cNvPr>
          <p:cNvSpPr>
            <a:spLocks noGrp="1"/>
          </p:cNvSpPr>
          <p:nvPr>
            <p:ph sz="quarter" idx="10"/>
          </p:nvPr>
        </p:nvSpPr>
        <p:spPr/>
        <p:txBody>
          <a:bodyPr/>
          <a:lstStyle/>
          <a:p>
            <a:r>
              <a:rPr lang="nl-BE"/>
              <a:t>Structuur BWG</a:t>
            </a:r>
          </a:p>
          <a:p>
            <a:pPr lvl="1"/>
            <a:r>
              <a:rPr lang="nl-BE" sz="2000"/>
              <a:t>Deel 1: </a:t>
            </a:r>
          </a:p>
          <a:p>
            <a:pPr lvl="2"/>
            <a:r>
              <a:rPr lang="nl-BE" sz="1800"/>
              <a:t>overlopen discussiepunten vorige BWG</a:t>
            </a:r>
          </a:p>
          <a:p>
            <a:pPr lvl="2"/>
            <a:r>
              <a:rPr lang="nl-BE" sz="1800"/>
              <a:t>beslissingen</a:t>
            </a:r>
          </a:p>
          <a:p>
            <a:pPr lvl="1"/>
            <a:r>
              <a:rPr lang="nl-BE" sz="2000"/>
              <a:t>Deel 2:</a:t>
            </a:r>
          </a:p>
          <a:p>
            <a:pPr lvl="2"/>
            <a:r>
              <a:rPr lang="nl-BE" sz="1800"/>
              <a:t>nieuwe onderwerpen</a:t>
            </a:r>
          </a:p>
          <a:p>
            <a:pPr lvl="1"/>
            <a:r>
              <a:rPr lang="nl-BE" sz="2000"/>
              <a:t>Deel 3:</a:t>
            </a:r>
          </a:p>
          <a:p>
            <a:pPr lvl="2"/>
            <a:r>
              <a:rPr lang="nl-BE" sz="1800"/>
              <a:t>status ontwikkeling</a:t>
            </a:r>
          </a:p>
          <a:p>
            <a:pPr lvl="2"/>
            <a:r>
              <a:rPr lang="nl-BE" sz="1800"/>
              <a:t>demo</a:t>
            </a:r>
          </a:p>
          <a:p>
            <a:endParaRPr lang="nl-BE">
              <a:highlight>
                <a:srgbClr val="FFFF00"/>
              </a:highlight>
            </a:endParaRPr>
          </a:p>
        </p:txBody>
      </p:sp>
      <p:sp>
        <p:nvSpPr>
          <p:cNvPr id="3" name="Titel 2">
            <a:extLst>
              <a:ext uri="{FF2B5EF4-FFF2-40B4-BE49-F238E27FC236}">
                <a16:creationId xmlns:a16="http://schemas.microsoft.com/office/drawing/2014/main" id="{C0D78C8F-0F96-4066-B206-C7E15F341652}"/>
              </a:ext>
            </a:extLst>
          </p:cNvPr>
          <p:cNvSpPr>
            <a:spLocks noGrp="1"/>
          </p:cNvSpPr>
          <p:nvPr>
            <p:ph type="title"/>
          </p:nvPr>
        </p:nvSpPr>
        <p:spPr/>
        <p:txBody>
          <a:bodyPr/>
          <a:lstStyle/>
          <a:p>
            <a:r>
              <a:rPr lang="nl-BE"/>
              <a:t>Co-creatie praktisch</a:t>
            </a:r>
          </a:p>
        </p:txBody>
      </p:sp>
      <p:sp>
        <p:nvSpPr>
          <p:cNvPr id="4" name="Tijdelijke aanduiding voor voettekst 3">
            <a:extLst>
              <a:ext uri="{FF2B5EF4-FFF2-40B4-BE49-F238E27FC236}">
                <a16:creationId xmlns:a16="http://schemas.microsoft.com/office/drawing/2014/main" id="{A3117940-C32F-4C55-BCC0-F1495FE348FA}"/>
              </a:ext>
            </a:extLst>
          </p:cNvPr>
          <p:cNvSpPr>
            <a:spLocks noGrp="1"/>
          </p:cNvSpPr>
          <p:nvPr>
            <p:ph type="ftr" sz="quarter" idx="3"/>
          </p:nvPr>
        </p:nvSpPr>
        <p:spPr/>
        <p:txBody>
          <a:bodyPr/>
          <a:lstStyle/>
          <a:p>
            <a:r>
              <a:rPr lang="nl-BE"/>
              <a:t>GIPOD project – BWG 1</a:t>
            </a:r>
          </a:p>
        </p:txBody>
      </p:sp>
      <p:sp>
        <p:nvSpPr>
          <p:cNvPr id="5" name="Tijdelijke aanduiding voor datum 4">
            <a:extLst>
              <a:ext uri="{FF2B5EF4-FFF2-40B4-BE49-F238E27FC236}">
                <a16:creationId xmlns:a16="http://schemas.microsoft.com/office/drawing/2014/main" id="{3A43E601-06E4-4E74-80F4-EC791B3B5BAB}"/>
              </a:ext>
            </a:extLst>
          </p:cNvPr>
          <p:cNvSpPr>
            <a:spLocks noGrp="1"/>
          </p:cNvSpPr>
          <p:nvPr>
            <p:ph type="dt" sz="quarter" idx="2"/>
          </p:nvPr>
        </p:nvSpPr>
        <p:spPr/>
        <p:txBody>
          <a:bodyPr/>
          <a:lstStyle/>
          <a:p>
            <a:r>
              <a:rPr lang="en-US"/>
              <a:t>11 </a:t>
            </a:r>
            <a:r>
              <a:rPr lang="en-US" err="1"/>
              <a:t>september</a:t>
            </a:r>
            <a:r>
              <a:rPr lang="en-US"/>
              <a:t> 2018</a:t>
            </a:r>
            <a:endParaRPr lang="nl-BE"/>
          </a:p>
        </p:txBody>
      </p:sp>
    </p:spTree>
    <p:extLst>
      <p:ext uri="{BB962C8B-B14F-4D97-AF65-F5344CB8AC3E}">
        <p14:creationId xmlns:p14="http://schemas.microsoft.com/office/powerpoint/2010/main" val="10971898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0902A663-BF6E-4595-9C3F-3545566782A5}"/>
              </a:ext>
            </a:extLst>
          </p:cNvPr>
          <p:cNvSpPr>
            <a:spLocks noGrp="1"/>
          </p:cNvSpPr>
          <p:nvPr>
            <p:ph sz="quarter" idx="10"/>
          </p:nvPr>
        </p:nvSpPr>
        <p:spPr/>
        <p:txBody>
          <a:bodyPr/>
          <a:lstStyle/>
          <a:p>
            <a:r>
              <a:rPr lang="nl-BE"/>
              <a:t>Demo van </a:t>
            </a:r>
            <a:r>
              <a:rPr lang="nl-BE">
                <a:hlinkClick r:id="rId2"/>
              </a:rPr>
              <a:t>http://feedback.informatievlaanderen.be</a:t>
            </a:r>
            <a:r>
              <a:rPr lang="nl-BE"/>
              <a:t> </a:t>
            </a:r>
          </a:p>
          <a:p>
            <a:pPr lvl="1"/>
            <a:r>
              <a:rPr lang="nl-BE" sz="2000"/>
              <a:t>onderwerpen die besproken werden</a:t>
            </a:r>
          </a:p>
          <a:p>
            <a:pPr lvl="1"/>
            <a:r>
              <a:rPr lang="nl-BE" sz="2000"/>
              <a:t>voorbereiding volgende werkgroepen</a:t>
            </a:r>
          </a:p>
          <a:p>
            <a:pPr lvl="1"/>
            <a:r>
              <a:rPr lang="nl-BE" sz="2000"/>
              <a:t>verzamelen van feedback</a:t>
            </a:r>
          </a:p>
          <a:p>
            <a:endParaRPr lang="nl-BE">
              <a:highlight>
                <a:srgbClr val="FFFF00"/>
              </a:highlight>
            </a:endParaRPr>
          </a:p>
          <a:p>
            <a:r>
              <a:rPr lang="nl-BE"/>
              <a:t>Projectsite waar documenten te vinden zijn</a:t>
            </a:r>
          </a:p>
          <a:p>
            <a:pPr lvl="1"/>
            <a:r>
              <a:rPr lang="nl-BE" sz="2000">
                <a:hlinkClick r:id="rId3"/>
              </a:rPr>
              <a:t>https://overheid.vlaanderen.be/help/gipod/toekomst</a:t>
            </a:r>
            <a:endParaRPr lang="nl-BE" sz="2000"/>
          </a:p>
          <a:p>
            <a:pPr lvl="1"/>
            <a:endParaRPr lang="nl-BE" sz="2000"/>
          </a:p>
        </p:txBody>
      </p:sp>
      <p:sp>
        <p:nvSpPr>
          <p:cNvPr id="3" name="Titel 2">
            <a:extLst>
              <a:ext uri="{FF2B5EF4-FFF2-40B4-BE49-F238E27FC236}">
                <a16:creationId xmlns:a16="http://schemas.microsoft.com/office/drawing/2014/main" id="{C0D78C8F-0F96-4066-B206-C7E15F341652}"/>
              </a:ext>
            </a:extLst>
          </p:cNvPr>
          <p:cNvSpPr>
            <a:spLocks noGrp="1"/>
          </p:cNvSpPr>
          <p:nvPr>
            <p:ph type="title"/>
          </p:nvPr>
        </p:nvSpPr>
        <p:spPr/>
        <p:txBody>
          <a:bodyPr/>
          <a:lstStyle/>
          <a:p>
            <a:r>
              <a:rPr lang="nl-BE"/>
              <a:t>Co-creatie praktisch</a:t>
            </a:r>
          </a:p>
        </p:txBody>
      </p:sp>
      <p:sp>
        <p:nvSpPr>
          <p:cNvPr id="4" name="Tijdelijke aanduiding voor voettekst 3">
            <a:extLst>
              <a:ext uri="{FF2B5EF4-FFF2-40B4-BE49-F238E27FC236}">
                <a16:creationId xmlns:a16="http://schemas.microsoft.com/office/drawing/2014/main" id="{A3117940-C32F-4C55-BCC0-F1495FE348FA}"/>
              </a:ext>
            </a:extLst>
          </p:cNvPr>
          <p:cNvSpPr>
            <a:spLocks noGrp="1"/>
          </p:cNvSpPr>
          <p:nvPr>
            <p:ph type="ftr" sz="quarter" idx="3"/>
          </p:nvPr>
        </p:nvSpPr>
        <p:spPr/>
        <p:txBody>
          <a:bodyPr/>
          <a:lstStyle/>
          <a:p>
            <a:r>
              <a:rPr lang="nl-BE"/>
              <a:t>GIPOD project – BWG 1</a:t>
            </a:r>
          </a:p>
        </p:txBody>
      </p:sp>
      <p:sp>
        <p:nvSpPr>
          <p:cNvPr id="5" name="Tijdelijke aanduiding voor datum 4">
            <a:extLst>
              <a:ext uri="{FF2B5EF4-FFF2-40B4-BE49-F238E27FC236}">
                <a16:creationId xmlns:a16="http://schemas.microsoft.com/office/drawing/2014/main" id="{3A43E601-06E4-4E74-80F4-EC791B3B5BAB}"/>
              </a:ext>
            </a:extLst>
          </p:cNvPr>
          <p:cNvSpPr>
            <a:spLocks noGrp="1"/>
          </p:cNvSpPr>
          <p:nvPr>
            <p:ph type="dt" sz="quarter" idx="2"/>
          </p:nvPr>
        </p:nvSpPr>
        <p:spPr/>
        <p:txBody>
          <a:bodyPr/>
          <a:lstStyle/>
          <a:p>
            <a:r>
              <a:rPr lang="en-US"/>
              <a:t>11 </a:t>
            </a:r>
            <a:r>
              <a:rPr lang="en-US" err="1"/>
              <a:t>september</a:t>
            </a:r>
            <a:r>
              <a:rPr lang="en-US"/>
              <a:t> 2018</a:t>
            </a:r>
            <a:endParaRPr lang="nl-BE"/>
          </a:p>
        </p:txBody>
      </p:sp>
    </p:spTree>
    <p:extLst>
      <p:ext uri="{BB962C8B-B14F-4D97-AF65-F5344CB8AC3E}">
        <p14:creationId xmlns:p14="http://schemas.microsoft.com/office/powerpoint/2010/main" val="34961365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1E325-D9E3-4BF5-894D-B566827CADB6}"/>
              </a:ext>
            </a:extLst>
          </p:cNvPr>
          <p:cNvSpPr>
            <a:spLocks noGrp="1"/>
          </p:cNvSpPr>
          <p:nvPr>
            <p:ph type="title"/>
          </p:nvPr>
        </p:nvSpPr>
        <p:spPr/>
        <p:txBody>
          <a:bodyPr/>
          <a:lstStyle/>
          <a:p>
            <a:br>
              <a:rPr lang="nl-BE"/>
            </a:br>
            <a:r>
              <a:rPr lang="nl-BE" err="1"/>
              <a:t>Roadmap</a:t>
            </a:r>
            <a:endParaRPr lang="nl-BE"/>
          </a:p>
        </p:txBody>
      </p:sp>
      <p:sp>
        <p:nvSpPr>
          <p:cNvPr id="3" name="Subtitle 2">
            <a:extLst>
              <a:ext uri="{FF2B5EF4-FFF2-40B4-BE49-F238E27FC236}">
                <a16:creationId xmlns:a16="http://schemas.microsoft.com/office/drawing/2014/main" id="{6AEDC462-AB1B-47A7-9860-AEA1243B6FFA}"/>
              </a:ext>
            </a:extLst>
          </p:cNvPr>
          <p:cNvSpPr>
            <a:spLocks noGrp="1"/>
          </p:cNvSpPr>
          <p:nvPr>
            <p:ph type="subTitle" idx="1"/>
          </p:nvPr>
        </p:nvSpPr>
        <p:spPr/>
        <p:txBody>
          <a:bodyPr/>
          <a:lstStyle/>
          <a:p>
            <a:r>
              <a:rPr lang="nl-BE"/>
              <a:t>Discussie</a:t>
            </a:r>
          </a:p>
        </p:txBody>
      </p:sp>
    </p:spTree>
    <p:extLst>
      <p:ext uri="{BB962C8B-B14F-4D97-AF65-F5344CB8AC3E}">
        <p14:creationId xmlns:p14="http://schemas.microsoft.com/office/powerpoint/2010/main" val="8283833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8083043-60CB-204F-B25F-3DE5E40DC39E}"/>
              </a:ext>
            </a:extLst>
          </p:cNvPr>
          <p:cNvSpPr>
            <a:spLocks noGrp="1"/>
          </p:cNvSpPr>
          <p:nvPr>
            <p:ph type="title"/>
          </p:nvPr>
        </p:nvSpPr>
        <p:spPr/>
        <p:txBody>
          <a:bodyPr/>
          <a:lstStyle/>
          <a:p>
            <a:r>
              <a:rPr lang="nl-NL"/>
              <a:t>Scope vernieuwing</a:t>
            </a:r>
          </a:p>
        </p:txBody>
      </p:sp>
      <p:sp>
        <p:nvSpPr>
          <p:cNvPr id="4" name="Footer Placeholder 3">
            <a:extLst>
              <a:ext uri="{FF2B5EF4-FFF2-40B4-BE49-F238E27FC236}">
                <a16:creationId xmlns:a16="http://schemas.microsoft.com/office/drawing/2014/main" id="{3AC17895-79D0-8041-AC1E-D8C16E196FAE}"/>
              </a:ext>
            </a:extLst>
          </p:cNvPr>
          <p:cNvSpPr>
            <a:spLocks noGrp="1"/>
          </p:cNvSpPr>
          <p:nvPr>
            <p:ph type="ftr" sz="quarter" idx="3"/>
          </p:nvPr>
        </p:nvSpPr>
        <p:spPr/>
        <p:txBody>
          <a:bodyPr/>
          <a:lstStyle/>
          <a:p>
            <a:r>
              <a:rPr lang="nl-BE"/>
              <a:t>GIPOD project – BWG 1</a:t>
            </a:r>
          </a:p>
        </p:txBody>
      </p:sp>
      <p:sp>
        <p:nvSpPr>
          <p:cNvPr id="5" name="Date Placeholder 4">
            <a:extLst>
              <a:ext uri="{FF2B5EF4-FFF2-40B4-BE49-F238E27FC236}">
                <a16:creationId xmlns:a16="http://schemas.microsoft.com/office/drawing/2014/main" id="{90921E1E-C62D-7446-A948-9F8107B37AE6}"/>
              </a:ext>
            </a:extLst>
          </p:cNvPr>
          <p:cNvSpPr>
            <a:spLocks noGrp="1"/>
          </p:cNvSpPr>
          <p:nvPr>
            <p:ph type="dt" sz="quarter" idx="2"/>
          </p:nvPr>
        </p:nvSpPr>
        <p:spPr/>
        <p:txBody>
          <a:bodyPr/>
          <a:lstStyle/>
          <a:p>
            <a:r>
              <a:rPr lang="en-US"/>
              <a:t>11 </a:t>
            </a:r>
            <a:r>
              <a:rPr lang="en-US" err="1"/>
              <a:t>september</a:t>
            </a:r>
            <a:r>
              <a:rPr lang="en-US"/>
              <a:t> 2018</a:t>
            </a:r>
            <a:endParaRPr lang="nl-BE"/>
          </a:p>
        </p:txBody>
      </p:sp>
      <p:pic>
        <p:nvPicPr>
          <p:cNvPr id="7" name="Picture 6">
            <a:extLst>
              <a:ext uri="{FF2B5EF4-FFF2-40B4-BE49-F238E27FC236}">
                <a16:creationId xmlns:a16="http://schemas.microsoft.com/office/drawing/2014/main" id="{66FD0430-532B-4E47-9B34-A7FDCCBBAFD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1037" y="325339"/>
            <a:ext cx="8908662" cy="6167535"/>
          </a:xfrm>
          <a:prstGeom prst="rect">
            <a:avLst/>
          </a:prstGeom>
        </p:spPr>
      </p:pic>
    </p:spTree>
    <p:extLst>
      <p:ext uri="{BB962C8B-B14F-4D97-AF65-F5344CB8AC3E}">
        <p14:creationId xmlns:p14="http://schemas.microsoft.com/office/powerpoint/2010/main" val="27093897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00978CBE-E738-4DF3-8404-4571748A6845}"/>
              </a:ext>
            </a:extLst>
          </p:cNvPr>
          <p:cNvSpPr>
            <a:spLocks noGrp="1"/>
          </p:cNvSpPr>
          <p:nvPr>
            <p:ph sz="quarter" idx="10"/>
          </p:nvPr>
        </p:nvSpPr>
        <p:spPr/>
        <p:txBody>
          <a:bodyPr vert="horz" lIns="91440" tIns="45720" rIns="91440" bIns="45720" rtlCol="0" anchor="t">
            <a:normAutofit/>
          </a:bodyPr>
          <a:lstStyle/>
          <a:p>
            <a:endParaRPr lang="nl-BE" sz="1800" b="1">
              <a:highlight>
                <a:srgbClr val="FFFF00"/>
              </a:highlight>
            </a:endParaRPr>
          </a:p>
          <a:p>
            <a:r>
              <a:rPr lang="nl-BE"/>
              <a:t>Release 1: opvragen, raadplegen en exporteren</a:t>
            </a:r>
          </a:p>
          <a:p>
            <a:r>
              <a:rPr lang="nl-BE"/>
              <a:t>Release 2: vernieuwde modules in nieuwe GIPOD</a:t>
            </a:r>
          </a:p>
          <a:p>
            <a:r>
              <a:rPr lang="nl-BE"/>
              <a:t>Release 3: nieuwe modules GIPOD</a:t>
            </a:r>
          </a:p>
          <a:p>
            <a:r>
              <a:rPr lang="nl-BE"/>
              <a:t>Release 4: verfijning en verdieping</a:t>
            </a:r>
          </a:p>
          <a:p>
            <a:endParaRPr lang="nl-BE" sz="1800" b="1">
              <a:highlight>
                <a:srgbClr val="FFFF00"/>
              </a:highlight>
            </a:endParaRPr>
          </a:p>
          <a:p>
            <a:pPr lvl="1"/>
            <a:endParaRPr lang="nl-BE"/>
          </a:p>
          <a:p>
            <a:pPr marL="783590" lvl="1" indent="-326390"/>
            <a:endParaRPr lang="nl-BE" sz="1400"/>
          </a:p>
        </p:txBody>
      </p:sp>
      <p:sp>
        <p:nvSpPr>
          <p:cNvPr id="2" name="Title 1"/>
          <p:cNvSpPr>
            <a:spLocks noGrp="1"/>
          </p:cNvSpPr>
          <p:nvPr>
            <p:ph type="title"/>
          </p:nvPr>
        </p:nvSpPr>
        <p:spPr/>
        <p:txBody>
          <a:bodyPr/>
          <a:lstStyle/>
          <a:p>
            <a:r>
              <a:rPr lang="nl-BE"/>
              <a:t>Projectaanpak Roadmap</a:t>
            </a:r>
          </a:p>
        </p:txBody>
      </p:sp>
      <p:sp>
        <p:nvSpPr>
          <p:cNvPr id="4" name="Footer Placeholder 3"/>
          <p:cNvSpPr>
            <a:spLocks noGrp="1"/>
          </p:cNvSpPr>
          <p:nvPr>
            <p:ph type="ftr" sz="quarter" idx="3"/>
          </p:nvPr>
        </p:nvSpPr>
        <p:spPr/>
        <p:txBody>
          <a:bodyPr/>
          <a:lstStyle/>
          <a:p>
            <a:r>
              <a:rPr lang="nl-BE"/>
              <a:t>GIPOD project – BWG 1</a:t>
            </a:r>
          </a:p>
        </p:txBody>
      </p:sp>
      <p:sp>
        <p:nvSpPr>
          <p:cNvPr id="6" name="Tijdelijke aanduiding voor datum 5"/>
          <p:cNvSpPr>
            <a:spLocks noGrp="1"/>
          </p:cNvSpPr>
          <p:nvPr>
            <p:ph type="dt" sz="quarter" idx="2"/>
          </p:nvPr>
        </p:nvSpPr>
        <p:spPr/>
        <p:txBody>
          <a:bodyPr/>
          <a:lstStyle/>
          <a:p>
            <a:r>
              <a:rPr lang="en-US"/>
              <a:t>11 </a:t>
            </a:r>
            <a:r>
              <a:rPr lang="en-US" err="1"/>
              <a:t>september</a:t>
            </a:r>
            <a:r>
              <a:rPr lang="en-US"/>
              <a:t> 2018</a:t>
            </a:r>
            <a:endParaRPr lang="nl-BE"/>
          </a:p>
        </p:txBody>
      </p:sp>
    </p:spTree>
    <p:extLst>
      <p:ext uri="{BB962C8B-B14F-4D97-AF65-F5344CB8AC3E}">
        <p14:creationId xmlns:p14="http://schemas.microsoft.com/office/powerpoint/2010/main" val="29083231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5E6F46F-0F48-4990-8FBB-94FED789B737}"/>
              </a:ext>
            </a:extLst>
          </p:cNvPr>
          <p:cNvSpPr>
            <a:spLocks noGrp="1"/>
          </p:cNvSpPr>
          <p:nvPr>
            <p:ph type="title"/>
          </p:nvPr>
        </p:nvSpPr>
        <p:spPr/>
        <p:txBody>
          <a:bodyPr/>
          <a:lstStyle/>
          <a:p>
            <a:r>
              <a:rPr lang="en-US" err="1"/>
              <a:t>Optie</a:t>
            </a:r>
            <a:r>
              <a:rPr lang="en-US"/>
              <a:t> 1</a:t>
            </a:r>
          </a:p>
        </p:txBody>
      </p:sp>
      <p:sp>
        <p:nvSpPr>
          <p:cNvPr id="4" name="Footer Placeholder 3">
            <a:extLst>
              <a:ext uri="{FF2B5EF4-FFF2-40B4-BE49-F238E27FC236}">
                <a16:creationId xmlns:a16="http://schemas.microsoft.com/office/drawing/2014/main" id="{38395007-E389-4989-839C-B698007E8EFC}"/>
              </a:ext>
            </a:extLst>
          </p:cNvPr>
          <p:cNvSpPr>
            <a:spLocks noGrp="1"/>
          </p:cNvSpPr>
          <p:nvPr>
            <p:ph type="ftr" sz="quarter" idx="3"/>
          </p:nvPr>
        </p:nvSpPr>
        <p:spPr/>
        <p:txBody>
          <a:bodyPr/>
          <a:lstStyle/>
          <a:p>
            <a:r>
              <a:rPr lang="nl-BE"/>
              <a:t>GIPOD project – BWG 1</a:t>
            </a:r>
          </a:p>
        </p:txBody>
      </p:sp>
      <p:sp>
        <p:nvSpPr>
          <p:cNvPr id="5" name="Date Placeholder 4">
            <a:extLst>
              <a:ext uri="{FF2B5EF4-FFF2-40B4-BE49-F238E27FC236}">
                <a16:creationId xmlns:a16="http://schemas.microsoft.com/office/drawing/2014/main" id="{C2C26BD8-F732-4934-B15D-D0B1A6324FB4}"/>
              </a:ext>
            </a:extLst>
          </p:cNvPr>
          <p:cNvSpPr>
            <a:spLocks noGrp="1"/>
          </p:cNvSpPr>
          <p:nvPr>
            <p:ph type="dt" sz="quarter" idx="2"/>
          </p:nvPr>
        </p:nvSpPr>
        <p:spPr/>
        <p:txBody>
          <a:bodyPr/>
          <a:lstStyle/>
          <a:p>
            <a:r>
              <a:rPr lang="en-US"/>
              <a:t>11 </a:t>
            </a:r>
            <a:r>
              <a:rPr lang="en-US" err="1"/>
              <a:t>september</a:t>
            </a:r>
            <a:r>
              <a:rPr lang="en-US"/>
              <a:t> 2018</a:t>
            </a:r>
            <a:endParaRPr lang="nl-BE"/>
          </a:p>
        </p:txBody>
      </p:sp>
      <p:sp>
        <p:nvSpPr>
          <p:cNvPr id="6" name="Oval 5">
            <a:extLst>
              <a:ext uri="{FF2B5EF4-FFF2-40B4-BE49-F238E27FC236}">
                <a16:creationId xmlns:a16="http://schemas.microsoft.com/office/drawing/2014/main" id="{215B4AA6-AEA5-0044-9E32-EDB7A8AA1B4B}"/>
              </a:ext>
            </a:extLst>
          </p:cNvPr>
          <p:cNvSpPr/>
          <p:nvPr/>
        </p:nvSpPr>
        <p:spPr>
          <a:xfrm>
            <a:off x="466177" y="1539551"/>
            <a:ext cx="4530830" cy="4530830"/>
          </a:xfrm>
          <a:prstGeom prst="ellipse">
            <a:avLst/>
          </a:prstGeom>
          <a:noFill/>
          <a:ln w="25400">
            <a:solidFill>
              <a:srgbClr val="1D707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Oval 6">
            <a:extLst>
              <a:ext uri="{FF2B5EF4-FFF2-40B4-BE49-F238E27FC236}">
                <a16:creationId xmlns:a16="http://schemas.microsoft.com/office/drawing/2014/main" id="{07FF0C56-E343-3640-9CBA-3BFB0C4BB26B}"/>
              </a:ext>
            </a:extLst>
          </p:cNvPr>
          <p:cNvSpPr/>
          <p:nvPr/>
        </p:nvSpPr>
        <p:spPr>
          <a:xfrm>
            <a:off x="5187080" y="1539551"/>
            <a:ext cx="4530830" cy="4530830"/>
          </a:xfrm>
          <a:prstGeom prst="ellipse">
            <a:avLst/>
          </a:prstGeom>
          <a:noFill/>
          <a:ln w="25400">
            <a:solidFill>
              <a:srgbClr val="44C0C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extBox 9">
            <a:extLst>
              <a:ext uri="{FF2B5EF4-FFF2-40B4-BE49-F238E27FC236}">
                <a16:creationId xmlns:a16="http://schemas.microsoft.com/office/drawing/2014/main" id="{7851DAAA-EEE3-054B-A5A3-4DB5096A03D3}"/>
              </a:ext>
            </a:extLst>
          </p:cNvPr>
          <p:cNvSpPr txBox="1"/>
          <p:nvPr/>
        </p:nvSpPr>
        <p:spPr>
          <a:xfrm>
            <a:off x="2360645" y="980274"/>
            <a:ext cx="577402" cy="369204"/>
          </a:xfrm>
          <a:prstGeom prst="rect">
            <a:avLst/>
          </a:prstGeom>
          <a:noFill/>
        </p:spPr>
        <p:txBody>
          <a:bodyPr wrap="none" rtlCol="0">
            <a:spAutoFit/>
          </a:bodyPr>
          <a:lstStyle/>
          <a:p>
            <a:r>
              <a:rPr lang="nl-NL"/>
              <a:t>OLD</a:t>
            </a:r>
          </a:p>
        </p:txBody>
      </p:sp>
      <p:sp>
        <p:nvSpPr>
          <p:cNvPr id="11" name="TextBox 10">
            <a:extLst>
              <a:ext uri="{FF2B5EF4-FFF2-40B4-BE49-F238E27FC236}">
                <a16:creationId xmlns:a16="http://schemas.microsoft.com/office/drawing/2014/main" id="{29ADCEDC-F071-6D4C-85C3-4F6640C062C4}"/>
              </a:ext>
            </a:extLst>
          </p:cNvPr>
          <p:cNvSpPr txBox="1"/>
          <p:nvPr/>
        </p:nvSpPr>
        <p:spPr>
          <a:xfrm>
            <a:off x="7126925" y="980274"/>
            <a:ext cx="651140" cy="369204"/>
          </a:xfrm>
          <a:prstGeom prst="rect">
            <a:avLst/>
          </a:prstGeom>
          <a:noFill/>
        </p:spPr>
        <p:txBody>
          <a:bodyPr wrap="none" rtlCol="0">
            <a:spAutoFit/>
          </a:bodyPr>
          <a:lstStyle/>
          <a:p>
            <a:r>
              <a:rPr lang="nl-NL"/>
              <a:t>NEW</a:t>
            </a:r>
          </a:p>
        </p:txBody>
      </p:sp>
      <p:sp>
        <p:nvSpPr>
          <p:cNvPr id="12" name="Oval 11">
            <a:extLst>
              <a:ext uri="{FF2B5EF4-FFF2-40B4-BE49-F238E27FC236}">
                <a16:creationId xmlns:a16="http://schemas.microsoft.com/office/drawing/2014/main" id="{37140336-3964-B549-B726-F994C435EB95}"/>
              </a:ext>
            </a:extLst>
          </p:cNvPr>
          <p:cNvSpPr/>
          <p:nvPr/>
        </p:nvSpPr>
        <p:spPr>
          <a:xfrm>
            <a:off x="1865380" y="2927252"/>
            <a:ext cx="1732423" cy="1732423"/>
          </a:xfrm>
          <a:prstGeom prst="ellipse">
            <a:avLst/>
          </a:prstGeom>
          <a:solidFill>
            <a:srgbClr val="1D7074"/>
          </a:solidFill>
          <a:ln w="254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a:t>INNAMES</a:t>
            </a:r>
          </a:p>
        </p:txBody>
      </p:sp>
      <p:sp>
        <p:nvSpPr>
          <p:cNvPr id="15" name="Oval 14">
            <a:extLst>
              <a:ext uri="{FF2B5EF4-FFF2-40B4-BE49-F238E27FC236}">
                <a16:creationId xmlns:a16="http://schemas.microsoft.com/office/drawing/2014/main" id="{D293BBB5-97A2-7D45-95B6-AB7138641EE1}"/>
              </a:ext>
            </a:extLst>
          </p:cNvPr>
          <p:cNvSpPr/>
          <p:nvPr/>
        </p:nvSpPr>
        <p:spPr>
          <a:xfrm>
            <a:off x="3142235" y="2075547"/>
            <a:ext cx="760832" cy="760832"/>
          </a:xfrm>
          <a:prstGeom prst="ellipse">
            <a:avLst/>
          </a:prstGeom>
          <a:solidFill>
            <a:srgbClr val="1D7074"/>
          </a:solidFill>
          <a:ln w="25400">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1200"/>
              <a:t>Hinder</a:t>
            </a:r>
          </a:p>
        </p:txBody>
      </p:sp>
      <p:sp>
        <p:nvSpPr>
          <p:cNvPr id="16" name="Oval 15">
            <a:extLst>
              <a:ext uri="{FF2B5EF4-FFF2-40B4-BE49-F238E27FC236}">
                <a16:creationId xmlns:a16="http://schemas.microsoft.com/office/drawing/2014/main" id="{3BDA0AAF-9A05-DA4B-B398-B53C40A0BF5C}"/>
              </a:ext>
            </a:extLst>
          </p:cNvPr>
          <p:cNvSpPr/>
          <p:nvPr/>
        </p:nvSpPr>
        <p:spPr>
          <a:xfrm>
            <a:off x="3607522" y="4207140"/>
            <a:ext cx="905070" cy="905070"/>
          </a:xfrm>
          <a:prstGeom prst="ellipse">
            <a:avLst/>
          </a:prstGeom>
          <a:solidFill>
            <a:srgbClr val="1D7074"/>
          </a:solidFill>
          <a:ln w="25400">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1200"/>
              <a:t>Omleiding</a:t>
            </a:r>
          </a:p>
        </p:txBody>
      </p:sp>
      <p:sp>
        <p:nvSpPr>
          <p:cNvPr id="18" name="Oval 17">
            <a:extLst>
              <a:ext uri="{FF2B5EF4-FFF2-40B4-BE49-F238E27FC236}">
                <a16:creationId xmlns:a16="http://schemas.microsoft.com/office/drawing/2014/main" id="{C4EBFE5C-FD6C-284C-8806-34BF270FC61B}"/>
              </a:ext>
            </a:extLst>
          </p:cNvPr>
          <p:cNvSpPr/>
          <p:nvPr/>
        </p:nvSpPr>
        <p:spPr>
          <a:xfrm>
            <a:off x="950591" y="4245999"/>
            <a:ext cx="1053684" cy="1053684"/>
          </a:xfrm>
          <a:prstGeom prst="ellipse">
            <a:avLst/>
          </a:prstGeom>
          <a:solidFill>
            <a:srgbClr val="1D7074"/>
          </a:solidFill>
          <a:ln w="25400">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1200"/>
              <a:t>Conflict-berekening</a:t>
            </a:r>
          </a:p>
        </p:txBody>
      </p:sp>
      <p:sp>
        <p:nvSpPr>
          <p:cNvPr id="17" name="Oval 16">
            <a:extLst>
              <a:ext uri="{FF2B5EF4-FFF2-40B4-BE49-F238E27FC236}">
                <a16:creationId xmlns:a16="http://schemas.microsoft.com/office/drawing/2014/main" id="{B1B03E46-1BCF-2945-9662-B5405006D7A1}"/>
              </a:ext>
            </a:extLst>
          </p:cNvPr>
          <p:cNvSpPr/>
          <p:nvPr/>
        </p:nvSpPr>
        <p:spPr>
          <a:xfrm>
            <a:off x="8885440" y="1164876"/>
            <a:ext cx="1037279" cy="1037279"/>
          </a:xfrm>
          <a:prstGeom prst="ellipse">
            <a:avLst/>
          </a:prstGeom>
          <a:solidFill>
            <a:schemeClr val="bg1"/>
          </a:solidFill>
          <a:ln w="25400">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1200"/>
              <a:t>Kleine innames</a:t>
            </a:r>
          </a:p>
        </p:txBody>
      </p:sp>
      <p:sp>
        <p:nvSpPr>
          <p:cNvPr id="14" name="Oval 15">
            <a:extLst>
              <a:ext uri="{FF2B5EF4-FFF2-40B4-BE49-F238E27FC236}">
                <a16:creationId xmlns:a16="http://schemas.microsoft.com/office/drawing/2014/main" id="{28C2D941-CFE8-4FB1-AC63-41FBAC6112FF}"/>
              </a:ext>
            </a:extLst>
          </p:cNvPr>
          <p:cNvSpPr/>
          <p:nvPr/>
        </p:nvSpPr>
        <p:spPr>
          <a:xfrm>
            <a:off x="1699566" y="4779962"/>
            <a:ext cx="789123" cy="766570"/>
          </a:xfrm>
          <a:prstGeom prst="ellipse">
            <a:avLst/>
          </a:prstGeom>
          <a:solidFill>
            <a:srgbClr val="1D7074"/>
          </a:solidFill>
          <a:ln w="25400">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1200"/>
              <a:t>OV</a:t>
            </a:r>
          </a:p>
        </p:txBody>
      </p:sp>
      <p:sp>
        <p:nvSpPr>
          <p:cNvPr id="19" name="Oval 15">
            <a:extLst>
              <a:ext uri="{FF2B5EF4-FFF2-40B4-BE49-F238E27FC236}">
                <a16:creationId xmlns:a16="http://schemas.microsoft.com/office/drawing/2014/main" id="{1D53051D-F7B6-4A3B-8C3B-EC5D8A171163}"/>
              </a:ext>
            </a:extLst>
          </p:cNvPr>
          <p:cNvSpPr/>
          <p:nvPr/>
        </p:nvSpPr>
        <p:spPr>
          <a:xfrm>
            <a:off x="1387933" y="2040395"/>
            <a:ext cx="905070" cy="905070"/>
          </a:xfrm>
          <a:prstGeom prst="ellipse">
            <a:avLst/>
          </a:prstGeom>
          <a:solidFill>
            <a:srgbClr val="1D7074"/>
          </a:solidFill>
          <a:ln w="25400">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1200"/>
              <a:t>Synergie</a:t>
            </a:r>
          </a:p>
        </p:txBody>
      </p:sp>
    </p:spTree>
    <p:extLst>
      <p:ext uri="{BB962C8B-B14F-4D97-AF65-F5344CB8AC3E}">
        <p14:creationId xmlns:p14="http://schemas.microsoft.com/office/powerpoint/2010/main" val="24538781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5E6F46F-0F48-4990-8FBB-94FED789B737}"/>
              </a:ext>
            </a:extLst>
          </p:cNvPr>
          <p:cNvSpPr>
            <a:spLocks noGrp="1"/>
          </p:cNvSpPr>
          <p:nvPr>
            <p:ph type="title"/>
          </p:nvPr>
        </p:nvSpPr>
        <p:spPr/>
        <p:txBody>
          <a:bodyPr/>
          <a:lstStyle/>
          <a:p>
            <a:r>
              <a:rPr lang="en-US" err="1"/>
              <a:t>Optie</a:t>
            </a:r>
            <a:r>
              <a:rPr lang="en-US"/>
              <a:t> 1 – R2.0</a:t>
            </a:r>
          </a:p>
        </p:txBody>
      </p:sp>
      <p:sp>
        <p:nvSpPr>
          <p:cNvPr id="4" name="Footer Placeholder 3">
            <a:extLst>
              <a:ext uri="{FF2B5EF4-FFF2-40B4-BE49-F238E27FC236}">
                <a16:creationId xmlns:a16="http://schemas.microsoft.com/office/drawing/2014/main" id="{38395007-E389-4989-839C-B698007E8EFC}"/>
              </a:ext>
            </a:extLst>
          </p:cNvPr>
          <p:cNvSpPr>
            <a:spLocks noGrp="1"/>
          </p:cNvSpPr>
          <p:nvPr>
            <p:ph type="ftr" sz="quarter" idx="3"/>
          </p:nvPr>
        </p:nvSpPr>
        <p:spPr/>
        <p:txBody>
          <a:bodyPr/>
          <a:lstStyle/>
          <a:p>
            <a:r>
              <a:rPr lang="nl-BE"/>
              <a:t>GIPOD project – BWG 1</a:t>
            </a:r>
          </a:p>
        </p:txBody>
      </p:sp>
      <p:sp>
        <p:nvSpPr>
          <p:cNvPr id="5" name="Date Placeholder 4">
            <a:extLst>
              <a:ext uri="{FF2B5EF4-FFF2-40B4-BE49-F238E27FC236}">
                <a16:creationId xmlns:a16="http://schemas.microsoft.com/office/drawing/2014/main" id="{C2C26BD8-F732-4934-B15D-D0B1A6324FB4}"/>
              </a:ext>
            </a:extLst>
          </p:cNvPr>
          <p:cNvSpPr>
            <a:spLocks noGrp="1"/>
          </p:cNvSpPr>
          <p:nvPr>
            <p:ph type="dt" sz="quarter" idx="2"/>
          </p:nvPr>
        </p:nvSpPr>
        <p:spPr/>
        <p:txBody>
          <a:bodyPr/>
          <a:lstStyle/>
          <a:p>
            <a:r>
              <a:rPr lang="en-US"/>
              <a:t>11 </a:t>
            </a:r>
            <a:r>
              <a:rPr lang="en-US" err="1"/>
              <a:t>september</a:t>
            </a:r>
            <a:r>
              <a:rPr lang="en-US"/>
              <a:t> 2018</a:t>
            </a:r>
            <a:endParaRPr lang="nl-BE"/>
          </a:p>
        </p:txBody>
      </p:sp>
      <p:sp>
        <p:nvSpPr>
          <p:cNvPr id="6" name="Oval 5">
            <a:extLst>
              <a:ext uri="{FF2B5EF4-FFF2-40B4-BE49-F238E27FC236}">
                <a16:creationId xmlns:a16="http://schemas.microsoft.com/office/drawing/2014/main" id="{215B4AA6-AEA5-0044-9E32-EDB7A8AA1B4B}"/>
              </a:ext>
            </a:extLst>
          </p:cNvPr>
          <p:cNvSpPr/>
          <p:nvPr/>
        </p:nvSpPr>
        <p:spPr>
          <a:xfrm>
            <a:off x="466177" y="1539551"/>
            <a:ext cx="4530830" cy="4530830"/>
          </a:xfrm>
          <a:prstGeom prst="ellipse">
            <a:avLst/>
          </a:prstGeom>
          <a:noFill/>
          <a:ln w="25400">
            <a:solidFill>
              <a:srgbClr val="1D707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Oval 6">
            <a:extLst>
              <a:ext uri="{FF2B5EF4-FFF2-40B4-BE49-F238E27FC236}">
                <a16:creationId xmlns:a16="http://schemas.microsoft.com/office/drawing/2014/main" id="{07FF0C56-E343-3640-9CBA-3BFB0C4BB26B}"/>
              </a:ext>
            </a:extLst>
          </p:cNvPr>
          <p:cNvSpPr/>
          <p:nvPr/>
        </p:nvSpPr>
        <p:spPr>
          <a:xfrm>
            <a:off x="5187080" y="1539551"/>
            <a:ext cx="4530830" cy="4530830"/>
          </a:xfrm>
          <a:prstGeom prst="ellipse">
            <a:avLst/>
          </a:prstGeom>
          <a:noFill/>
          <a:ln w="25400">
            <a:solidFill>
              <a:srgbClr val="44C0C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extBox 9">
            <a:extLst>
              <a:ext uri="{FF2B5EF4-FFF2-40B4-BE49-F238E27FC236}">
                <a16:creationId xmlns:a16="http://schemas.microsoft.com/office/drawing/2014/main" id="{7851DAAA-EEE3-054B-A5A3-4DB5096A03D3}"/>
              </a:ext>
            </a:extLst>
          </p:cNvPr>
          <p:cNvSpPr txBox="1"/>
          <p:nvPr/>
        </p:nvSpPr>
        <p:spPr>
          <a:xfrm>
            <a:off x="2360645" y="980274"/>
            <a:ext cx="577402" cy="369204"/>
          </a:xfrm>
          <a:prstGeom prst="rect">
            <a:avLst/>
          </a:prstGeom>
          <a:noFill/>
        </p:spPr>
        <p:txBody>
          <a:bodyPr wrap="none" rtlCol="0">
            <a:spAutoFit/>
          </a:bodyPr>
          <a:lstStyle/>
          <a:p>
            <a:r>
              <a:rPr lang="nl-NL"/>
              <a:t>OLD</a:t>
            </a:r>
          </a:p>
        </p:txBody>
      </p:sp>
      <p:sp>
        <p:nvSpPr>
          <p:cNvPr id="11" name="TextBox 10">
            <a:extLst>
              <a:ext uri="{FF2B5EF4-FFF2-40B4-BE49-F238E27FC236}">
                <a16:creationId xmlns:a16="http://schemas.microsoft.com/office/drawing/2014/main" id="{29ADCEDC-F071-6D4C-85C3-4F6640C062C4}"/>
              </a:ext>
            </a:extLst>
          </p:cNvPr>
          <p:cNvSpPr txBox="1"/>
          <p:nvPr/>
        </p:nvSpPr>
        <p:spPr>
          <a:xfrm>
            <a:off x="7126925" y="980274"/>
            <a:ext cx="651140" cy="369204"/>
          </a:xfrm>
          <a:prstGeom prst="rect">
            <a:avLst/>
          </a:prstGeom>
          <a:noFill/>
        </p:spPr>
        <p:txBody>
          <a:bodyPr wrap="none" rtlCol="0">
            <a:spAutoFit/>
          </a:bodyPr>
          <a:lstStyle/>
          <a:p>
            <a:r>
              <a:rPr lang="nl-NL"/>
              <a:t>NEW</a:t>
            </a:r>
          </a:p>
        </p:txBody>
      </p:sp>
      <p:sp>
        <p:nvSpPr>
          <p:cNvPr id="12" name="Oval 11">
            <a:extLst>
              <a:ext uri="{FF2B5EF4-FFF2-40B4-BE49-F238E27FC236}">
                <a16:creationId xmlns:a16="http://schemas.microsoft.com/office/drawing/2014/main" id="{37140336-3964-B549-B726-F994C435EB95}"/>
              </a:ext>
            </a:extLst>
          </p:cNvPr>
          <p:cNvSpPr/>
          <p:nvPr/>
        </p:nvSpPr>
        <p:spPr>
          <a:xfrm>
            <a:off x="6577751" y="2871269"/>
            <a:ext cx="1866453" cy="1866453"/>
          </a:xfrm>
          <a:prstGeom prst="ellipse">
            <a:avLst/>
          </a:prstGeom>
          <a:solidFill>
            <a:srgbClr val="44C0C6"/>
          </a:solidFill>
          <a:ln w="254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a:t>INNAMES</a:t>
            </a:r>
          </a:p>
        </p:txBody>
      </p:sp>
      <p:sp>
        <p:nvSpPr>
          <p:cNvPr id="14" name="Oval 13">
            <a:extLst>
              <a:ext uri="{FF2B5EF4-FFF2-40B4-BE49-F238E27FC236}">
                <a16:creationId xmlns:a16="http://schemas.microsoft.com/office/drawing/2014/main" id="{344757E3-637D-E24C-AC6D-12DA807E15E2}"/>
              </a:ext>
            </a:extLst>
          </p:cNvPr>
          <p:cNvSpPr/>
          <p:nvPr/>
        </p:nvSpPr>
        <p:spPr>
          <a:xfrm>
            <a:off x="7779261" y="2039643"/>
            <a:ext cx="1037279" cy="1037279"/>
          </a:xfrm>
          <a:prstGeom prst="ellipse">
            <a:avLst/>
          </a:prstGeom>
          <a:solidFill>
            <a:srgbClr val="44C0C6"/>
          </a:solidFill>
          <a:ln w="25400">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1200"/>
              <a:t>Kleine innames</a:t>
            </a:r>
          </a:p>
        </p:txBody>
      </p:sp>
      <p:sp>
        <p:nvSpPr>
          <p:cNvPr id="15" name="Oval 14">
            <a:extLst>
              <a:ext uri="{FF2B5EF4-FFF2-40B4-BE49-F238E27FC236}">
                <a16:creationId xmlns:a16="http://schemas.microsoft.com/office/drawing/2014/main" id="{D293BBB5-97A2-7D45-95B6-AB7138641EE1}"/>
              </a:ext>
            </a:extLst>
          </p:cNvPr>
          <p:cNvSpPr/>
          <p:nvPr/>
        </p:nvSpPr>
        <p:spPr>
          <a:xfrm>
            <a:off x="6027576" y="1963579"/>
            <a:ext cx="1113343" cy="1113343"/>
          </a:xfrm>
          <a:prstGeom prst="ellipse">
            <a:avLst/>
          </a:prstGeom>
          <a:solidFill>
            <a:srgbClr val="44C0C6"/>
          </a:solidFill>
          <a:ln w="25400">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1200"/>
              <a:t>Hinder</a:t>
            </a:r>
          </a:p>
        </p:txBody>
      </p:sp>
      <p:sp>
        <p:nvSpPr>
          <p:cNvPr id="16" name="Oval 15">
            <a:extLst>
              <a:ext uri="{FF2B5EF4-FFF2-40B4-BE49-F238E27FC236}">
                <a16:creationId xmlns:a16="http://schemas.microsoft.com/office/drawing/2014/main" id="{3BDA0AAF-9A05-DA4B-B398-B53C40A0BF5C}"/>
              </a:ext>
            </a:extLst>
          </p:cNvPr>
          <p:cNvSpPr/>
          <p:nvPr/>
        </p:nvSpPr>
        <p:spPr>
          <a:xfrm>
            <a:off x="8164286" y="4142289"/>
            <a:ext cx="1194707" cy="1194707"/>
          </a:xfrm>
          <a:prstGeom prst="ellipse">
            <a:avLst/>
          </a:prstGeom>
          <a:solidFill>
            <a:srgbClr val="44C0C6"/>
          </a:solidFill>
          <a:ln w="25400">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1200"/>
              <a:t>Omleiding</a:t>
            </a:r>
          </a:p>
        </p:txBody>
      </p:sp>
      <p:sp>
        <p:nvSpPr>
          <p:cNvPr id="18" name="Oval 17">
            <a:extLst>
              <a:ext uri="{FF2B5EF4-FFF2-40B4-BE49-F238E27FC236}">
                <a16:creationId xmlns:a16="http://schemas.microsoft.com/office/drawing/2014/main" id="{C4EBFE5C-FD6C-284C-8806-34BF270FC61B}"/>
              </a:ext>
            </a:extLst>
          </p:cNvPr>
          <p:cNvSpPr/>
          <p:nvPr/>
        </p:nvSpPr>
        <p:spPr>
          <a:xfrm>
            <a:off x="5337501" y="3355109"/>
            <a:ext cx="1194214" cy="1194214"/>
          </a:xfrm>
          <a:prstGeom prst="ellipse">
            <a:avLst/>
          </a:prstGeom>
          <a:solidFill>
            <a:srgbClr val="44C0C6"/>
          </a:solidFill>
          <a:ln w="25400">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1200"/>
              <a:t>Conflict-berekening</a:t>
            </a:r>
          </a:p>
        </p:txBody>
      </p:sp>
      <p:sp>
        <p:nvSpPr>
          <p:cNvPr id="17" name="Oval 17">
            <a:extLst>
              <a:ext uri="{FF2B5EF4-FFF2-40B4-BE49-F238E27FC236}">
                <a16:creationId xmlns:a16="http://schemas.microsoft.com/office/drawing/2014/main" id="{27F1B407-1EAF-4B23-8EBA-07F3745F811A}"/>
              </a:ext>
            </a:extLst>
          </p:cNvPr>
          <p:cNvSpPr/>
          <p:nvPr/>
        </p:nvSpPr>
        <p:spPr>
          <a:xfrm>
            <a:off x="5761510" y="4479793"/>
            <a:ext cx="948670" cy="896004"/>
          </a:xfrm>
          <a:prstGeom prst="ellipse">
            <a:avLst/>
          </a:prstGeom>
          <a:solidFill>
            <a:srgbClr val="44C0C6"/>
          </a:solidFill>
          <a:ln w="25400">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1200"/>
              <a:t>OV</a:t>
            </a:r>
          </a:p>
        </p:txBody>
      </p:sp>
      <p:sp>
        <p:nvSpPr>
          <p:cNvPr id="19" name="Oval 13">
            <a:extLst>
              <a:ext uri="{FF2B5EF4-FFF2-40B4-BE49-F238E27FC236}">
                <a16:creationId xmlns:a16="http://schemas.microsoft.com/office/drawing/2014/main" id="{B436B0D2-F420-4083-B6DA-4FAABE9AFEBB}"/>
              </a:ext>
            </a:extLst>
          </p:cNvPr>
          <p:cNvSpPr/>
          <p:nvPr/>
        </p:nvSpPr>
        <p:spPr>
          <a:xfrm>
            <a:off x="8531979" y="2914937"/>
            <a:ext cx="1037279" cy="1037279"/>
          </a:xfrm>
          <a:prstGeom prst="ellipse">
            <a:avLst/>
          </a:prstGeom>
          <a:solidFill>
            <a:srgbClr val="44C0C6"/>
          </a:solidFill>
          <a:ln w="25400">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1200"/>
              <a:t>Synergie</a:t>
            </a:r>
          </a:p>
        </p:txBody>
      </p:sp>
    </p:spTree>
    <p:extLst>
      <p:ext uri="{BB962C8B-B14F-4D97-AF65-F5344CB8AC3E}">
        <p14:creationId xmlns:p14="http://schemas.microsoft.com/office/powerpoint/2010/main" val="41754680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5E6F46F-0F48-4990-8FBB-94FED789B737}"/>
              </a:ext>
            </a:extLst>
          </p:cNvPr>
          <p:cNvSpPr>
            <a:spLocks noGrp="1"/>
          </p:cNvSpPr>
          <p:nvPr>
            <p:ph type="title"/>
          </p:nvPr>
        </p:nvSpPr>
        <p:spPr/>
        <p:txBody>
          <a:bodyPr/>
          <a:lstStyle/>
          <a:p>
            <a:r>
              <a:rPr lang="en-US" err="1"/>
              <a:t>Optie</a:t>
            </a:r>
            <a:r>
              <a:rPr lang="en-US"/>
              <a:t> 2</a:t>
            </a:r>
          </a:p>
        </p:txBody>
      </p:sp>
      <p:sp>
        <p:nvSpPr>
          <p:cNvPr id="4" name="Footer Placeholder 3">
            <a:extLst>
              <a:ext uri="{FF2B5EF4-FFF2-40B4-BE49-F238E27FC236}">
                <a16:creationId xmlns:a16="http://schemas.microsoft.com/office/drawing/2014/main" id="{38395007-E389-4989-839C-B698007E8EFC}"/>
              </a:ext>
            </a:extLst>
          </p:cNvPr>
          <p:cNvSpPr>
            <a:spLocks noGrp="1"/>
          </p:cNvSpPr>
          <p:nvPr>
            <p:ph type="ftr" sz="quarter" idx="3"/>
          </p:nvPr>
        </p:nvSpPr>
        <p:spPr/>
        <p:txBody>
          <a:bodyPr/>
          <a:lstStyle/>
          <a:p>
            <a:r>
              <a:rPr lang="nl-BE"/>
              <a:t>GIPOD project – BWG 1</a:t>
            </a:r>
          </a:p>
        </p:txBody>
      </p:sp>
      <p:sp>
        <p:nvSpPr>
          <p:cNvPr id="5" name="Date Placeholder 4">
            <a:extLst>
              <a:ext uri="{FF2B5EF4-FFF2-40B4-BE49-F238E27FC236}">
                <a16:creationId xmlns:a16="http://schemas.microsoft.com/office/drawing/2014/main" id="{C2C26BD8-F732-4934-B15D-D0B1A6324FB4}"/>
              </a:ext>
            </a:extLst>
          </p:cNvPr>
          <p:cNvSpPr>
            <a:spLocks noGrp="1"/>
          </p:cNvSpPr>
          <p:nvPr>
            <p:ph type="dt" sz="quarter" idx="2"/>
          </p:nvPr>
        </p:nvSpPr>
        <p:spPr/>
        <p:txBody>
          <a:bodyPr/>
          <a:lstStyle/>
          <a:p>
            <a:r>
              <a:rPr lang="en-US"/>
              <a:t>11 </a:t>
            </a:r>
            <a:r>
              <a:rPr lang="en-US" err="1"/>
              <a:t>september</a:t>
            </a:r>
            <a:r>
              <a:rPr lang="en-US"/>
              <a:t> 2018</a:t>
            </a:r>
            <a:endParaRPr lang="nl-BE"/>
          </a:p>
        </p:txBody>
      </p:sp>
      <p:sp>
        <p:nvSpPr>
          <p:cNvPr id="6" name="Oval 5">
            <a:extLst>
              <a:ext uri="{FF2B5EF4-FFF2-40B4-BE49-F238E27FC236}">
                <a16:creationId xmlns:a16="http://schemas.microsoft.com/office/drawing/2014/main" id="{215B4AA6-AEA5-0044-9E32-EDB7A8AA1B4B}"/>
              </a:ext>
            </a:extLst>
          </p:cNvPr>
          <p:cNvSpPr/>
          <p:nvPr/>
        </p:nvSpPr>
        <p:spPr>
          <a:xfrm>
            <a:off x="466177" y="1539551"/>
            <a:ext cx="4530830" cy="4530830"/>
          </a:xfrm>
          <a:prstGeom prst="ellipse">
            <a:avLst/>
          </a:prstGeom>
          <a:noFill/>
          <a:ln w="25400">
            <a:solidFill>
              <a:srgbClr val="1D707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Oval 6">
            <a:extLst>
              <a:ext uri="{FF2B5EF4-FFF2-40B4-BE49-F238E27FC236}">
                <a16:creationId xmlns:a16="http://schemas.microsoft.com/office/drawing/2014/main" id="{07FF0C56-E343-3640-9CBA-3BFB0C4BB26B}"/>
              </a:ext>
            </a:extLst>
          </p:cNvPr>
          <p:cNvSpPr/>
          <p:nvPr/>
        </p:nvSpPr>
        <p:spPr>
          <a:xfrm>
            <a:off x="5187080" y="1539551"/>
            <a:ext cx="4530830" cy="4530830"/>
          </a:xfrm>
          <a:prstGeom prst="ellipse">
            <a:avLst/>
          </a:prstGeom>
          <a:noFill/>
          <a:ln w="25400">
            <a:solidFill>
              <a:srgbClr val="44C0C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extBox 9">
            <a:extLst>
              <a:ext uri="{FF2B5EF4-FFF2-40B4-BE49-F238E27FC236}">
                <a16:creationId xmlns:a16="http://schemas.microsoft.com/office/drawing/2014/main" id="{7851DAAA-EEE3-054B-A5A3-4DB5096A03D3}"/>
              </a:ext>
            </a:extLst>
          </p:cNvPr>
          <p:cNvSpPr txBox="1"/>
          <p:nvPr/>
        </p:nvSpPr>
        <p:spPr>
          <a:xfrm>
            <a:off x="2360645" y="980274"/>
            <a:ext cx="577402" cy="369204"/>
          </a:xfrm>
          <a:prstGeom prst="rect">
            <a:avLst/>
          </a:prstGeom>
          <a:noFill/>
        </p:spPr>
        <p:txBody>
          <a:bodyPr wrap="none" rtlCol="0">
            <a:spAutoFit/>
          </a:bodyPr>
          <a:lstStyle/>
          <a:p>
            <a:r>
              <a:rPr lang="nl-NL"/>
              <a:t>OLD</a:t>
            </a:r>
          </a:p>
        </p:txBody>
      </p:sp>
      <p:sp>
        <p:nvSpPr>
          <p:cNvPr id="11" name="TextBox 10">
            <a:extLst>
              <a:ext uri="{FF2B5EF4-FFF2-40B4-BE49-F238E27FC236}">
                <a16:creationId xmlns:a16="http://schemas.microsoft.com/office/drawing/2014/main" id="{29ADCEDC-F071-6D4C-85C3-4F6640C062C4}"/>
              </a:ext>
            </a:extLst>
          </p:cNvPr>
          <p:cNvSpPr txBox="1"/>
          <p:nvPr/>
        </p:nvSpPr>
        <p:spPr>
          <a:xfrm>
            <a:off x="7126925" y="980274"/>
            <a:ext cx="651140" cy="369204"/>
          </a:xfrm>
          <a:prstGeom prst="rect">
            <a:avLst/>
          </a:prstGeom>
          <a:noFill/>
        </p:spPr>
        <p:txBody>
          <a:bodyPr wrap="none" rtlCol="0">
            <a:spAutoFit/>
          </a:bodyPr>
          <a:lstStyle/>
          <a:p>
            <a:r>
              <a:rPr lang="nl-NL"/>
              <a:t>NEW</a:t>
            </a:r>
          </a:p>
        </p:txBody>
      </p:sp>
      <p:sp>
        <p:nvSpPr>
          <p:cNvPr id="12" name="Oval 11">
            <a:extLst>
              <a:ext uri="{FF2B5EF4-FFF2-40B4-BE49-F238E27FC236}">
                <a16:creationId xmlns:a16="http://schemas.microsoft.com/office/drawing/2014/main" id="{37140336-3964-B549-B726-F994C435EB95}"/>
              </a:ext>
            </a:extLst>
          </p:cNvPr>
          <p:cNvSpPr/>
          <p:nvPr/>
        </p:nvSpPr>
        <p:spPr>
          <a:xfrm>
            <a:off x="1865380" y="2927252"/>
            <a:ext cx="1732423" cy="1732423"/>
          </a:xfrm>
          <a:prstGeom prst="ellipse">
            <a:avLst/>
          </a:prstGeom>
          <a:solidFill>
            <a:srgbClr val="1D7074"/>
          </a:solidFill>
          <a:ln w="254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a:t>INNAMES</a:t>
            </a:r>
          </a:p>
        </p:txBody>
      </p:sp>
      <p:sp>
        <p:nvSpPr>
          <p:cNvPr id="15" name="Oval 14">
            <a:extLst>
              <a:ext uri="{FF2B5EF4-FFF2-40B4-BE49-F238E27FC236}">
                <a16:creationId xmlns:a16="http://schemas.microsoft.com/office/drawing/2014/main" id="{D293BBB5-97A2-7D45-95B6-AB7138641EE1}"/>
              </a:ext>
            </a:extLst>
          </p:cNvPr>
          <p:cNvSpPr/>
          <p:nvPr/>
        </p:nvSpPr>
        <p:spPr>
          <a:xfrm>
            <a:off x="3344071" y="2129228"/>
            <a:ext cx="760832" cy="760832"/>
          </a:xfrm>
          <a:prstGeom prst="ellipse">
            <a:avLst/>
          </a:prstGeom>
          <a:solidFill>
            <a:srgbClr val="1D7074"/>
          </a:solidFill>
          <a:ln w="25400">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1200"/>
              <a:t>Hinder</a:t>
            </a:r>
          </a:p>
        </p:txBody>
      </p:sp>
      <p:sp>
        <p:nvSpPr>
          <p:cNvPr id="16" name="Oval 15">
            <a:extLst>
              <a:ext uri="{FF2B5EF4-FFF2-40B4-BE49-F238E27FC236}">
                <a16:creationId xmlns:a16="http://schemas.microsoft.com/office/drawing/2014/main" id="{3BDA0AAF-9A05-DA4B-B398-B53C40A0BF5C}"/>
              </a:ext>
            </a:extLst>
          </p:cNvPr>
          <p:cNvSpPr/>
          <p:nvPr/>
        </p:nvSpPr>
        <p:spPr>
          <a:xfrm>
            <a:off x="3607522" y="4207140"/>
            <a:ext cx="905070" cy="905070"/>
          </a:xfrm>
          <a:prstGeom prst="ellipse">
            <a:avLst/>
          </a:prstGeom>
          <a:solidFill>
            <a:srgbClr val="1D7074"/>
          </a:solidFill>
          <a:ln w="25400">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1200"/>
              <a:t>Omleiding</a:t>
            </a:r>
          </a:p>
        </p:txBody>
      </p:sp>
      <p:sp>
        <p:nvSpPr>
          <p:cNvPr id="18" name="Oval 17">
            <a:extLst>
              <a:ext uri="{FF2B5EF4-FFF2-40B4-BE49-F238E27FC236}">
                <a16:creationId xmlns:a16="http://schemas.microsoft.com/office/drawing/2014/main" id="{C4EBFE5C-FD6C-284C-8806-34BF270FC61B}"/>
              </a:ext>
            </a:extLst>
          </p:cNvPr>
          <p:cNvSpPr/>
          <p:nvPr/>
        </p:nvSpPr>
        <p:spPr>
          <a:xfrm>
            <a:off x="950591" y="4245999"/>
            <a:ext cx="1053684" cy="1053684"/>
          </a:xfrm>
          <a:prstGeom prst="ellipse">
            <a:avLst/>
          </a:prstGeom>
          <a:solidFill>
            <a:srgbClr val="1D7074"/>
          </a:solidFill>
          <a:ln w="25400">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1200"/>
              <a:t>Conflict-berekening</a:t>
            </a:r>
          </a:p>
        </p:txBody>
      </p:sp>
      <p:sp>
        <p:nvSpPr>
          <p:cNvPr id="17" name="Oval 16">
            <a:extLst>
              <a:ext uri="{FF2B5EF4-FFF2-40B4-BE49-F238E27FC236}">
                <a16:creationId xmlns:a16="http://schemas.microsoft.com/office/drawing/2014/main" id="{B1B03E46-1BCF-2945-9662-B5405006D7A1}"/>
              </a:ext>
            </a:extLst>
          </p:cNvPr>
          <p:cNvSpPr/>
          <p:nvPr/>
        </p:nvSpPr>
        <p:spPr>
          <a:xfrm>
            <a:off x="8885440" y="1164876"/>
            <a:ext cx="1037279" cy="1037279"/>
          </a:xfrm>
          <a:prstGeom prst="ellipse">
            <a:avLst/>
          </a:prstGeom>
          <a:solidFill>
            <a:schemeClr val="bg1"/>
          </a:solidFill>
          <a:ln w="25400">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1200"/>
              <a:t>Kleine innames</a:t>
            </a:r>
          </a:p>
        </p:txBody>
      </p:sp>
      <p:sp>
        <p:nvSpPr>
          <p:cNvPr id="14" name="Oval 15">
            <a:extLst>
              <a:ext uri="{FF2B5EF4-FFF2-40B4-BE49-F238E27FC236}">
                <a16:creationId xmlns:a16="http://schemas.microsoft.com/office/drawing/2014/main" id="{AAD0CA3A-4C47-4963-8A27-F94E425C5B7D}"/>
              </a:ext>
            </a:extLst>
          </p:cNvPr>
          <p:cNvSpPr/>
          <p:nvPr/>
        </p:nvSpPr>
        <p:spPr>
          <a:xfrm>
            <a:off x="1317809" y="2057109"/>
            <a:ext cx="905070" cy="905070"/>
          </a:xfrm>
          <a:prstGeom prst="ellipse">
            <a:avLst/>
          </a:prstGeom>
          <a:solidFill>
            <a:srgbClr val="1D7074"/>
          </a:solidFill>
          <a:ln w="25400">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1200"/>
              <a:t>Synergie</a:t>
            </a:r>
          </a:p>
        </p:txBody>
      </p:sp>
      <p:sp>
        <p:nvSpPr>
          <p:cNvPr id="19" name="Oval 15">
            <a:extLst>
              <a:ext uri="{FF2B5EF4-FFF2-40B4-BE49-F238E27FC236}">
                <a16:creationId xmlns:a16="http://schemas.microsoft.com/office/drawing/2014/main" id="{994CC784-7CB8-48AC-B4C1-45F96DC4DD37}"/>
              </a:ext>
            </a:extLst>
          </p:cNvPr>
          <p:cNvSpPr/>
          <p:nvPr/>
        </p:nvSpPr>
        <p:spPr>
          <a:xfrm>
            <a:off x="1387933" y="2040395"/>
            <a:ext cx="905070" cy="905070"/>
          </a:xfrm>
          <a:prstGeom prst="ellipse">
            <a:avLst/>
          </a:prstGeom>
          <a:solidFill>
            <a:srgbClr val="1D7074"/>
          </a:solidFill>
          <a:ln w="25400">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1200"/>
              <a:t>Synergie</a:t>
            </a:r>
          </a:p>
        </p:txBody>
      </p:sp>
      <p:sp>
        <p:nvSpPr>
          <p:cNvPr id="20" name="Oval 15">
            <a:extLst>
              <a:ext uri="{FF2B5EF4-FFF2-40B4-BE49-F238E27FC236}">
                <a16:creationId xmlns:a16="http://schemas.microsoft.com/office/drawing/2014/main" id="{57242CFC-C88D-4F59-9CBC-09DE0723F91E}"/>
              </a:ext>
            </a:extLst>
          </p:cNvPr>
          <p:cNvSpPr/>
          <p:nvPr/>
        </p:nvSpPr>
        <p:spPr>
          <a:xfrm>
            <a:off x="1645346" y="4902057"/>
            <a:ext cx="789123" cy="766570"/>
          </a:xfrm>
          <a:prstGeom prst="ellipse">
            <a:avLst/>
          </a:prstGeom>
          <a:solidFill>
            <a:srgbClr val="1D7074"/>
          </a:solidFill>
          <a:ln w="25400">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1200"/>
              <a:t>OV</a:t>
            </a:r>
          </a:p>
        </p:txBody>
      </p:sp>
    </p:spTree>
    <p:extLst>
      <p:ext uri="{BB962C8B-B14F-4D97-AF65-F5344CB8AC3E}">
        <p14:creationId xmlns:p14="http://schemas.microsoft.com/office/powerpoint/2010/main" val="27318908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5E6F46F-0F48-4990-8FBB-94FED789B737}"/>
              </a:ext>
            </a:extLst>
          </p:cNvPr>
          <p:cNvSpPr>
            <a:spLocks noGrp="1"/>
          </p:cNvSpPr>
          <p:nvPr>
            <p:ph type="title"/>
          </p:nvPr>
        </p:nvSpPr>
        <p:spPr/>
        <p:txBody>
          <a:bodyPr/>
          <a:lstStyle/>
          <a:p>
            <a:r>
              <a:rPr lang="en-US" err="1"/>
              <a:t>Optie</a:t>
            </a:r>
            <a:r>
              <a:rPr lang="en-US"/>
              <a:t> 2 – R2.0</a:t>
            </a:r>
          </a:p>
        </p:txBody>
      </p:sp>
      <p:sp>
        <p:nvSpPr>
          <p:cNvPr id="4" name="Footer Placeholder 3">
            <a:extLst>
              <a:ext uri="{FF2B5EF4-FFF2-40B4-BE49-F238E27FC236}">
                <a16:creationId xmlns:a16="http://schemas.microsoft.com/office/drawing/2014/main" id="{38395007-E389-4989-839C-B698007E8EFC}"/>
              </a:ext>
            </a:extLst>
          </p:cNvPr>
          <p:cNvSpPr>
            <a:spLocks noGrp="1"/>
          </p:cNvSpPr>
          <p:nvPr>
            <p:ph type="ftr" sz="quarter" idx="3"/>
          </p:nvPr>
        </p:nvSpPr>
        <p:spPr/>
        <p:txBody>
          <a:bodyPr/>
          <a:lstStyle/>
          <a:p>
            <a:r>
              <a:rPr lang="nl-BE"/>
              <a:t>GIPOD project – BWG 1</a:t>
            </a:r>
          </a:p>
        </p:txBody>
      </p:sp>
      <p:sp>
        <p:nvSpPr>
          <p:cNvPr id="5" name="Date Placeholder 4">
            <a:extLst>
              <a:ext uri="{FF2B5EF4-FFF2-40B4-BE49-F238E27FC236}">
                <a16:creationId xmlns:a16="http://schemas.microsoft.com/office/drawing/2014/main" id="{C2C26BD8-F732-4934-B15D-D0B1A6324FB4}"/>
              </a:ext>
            </a:extLst>
          </p:cNvPr>
          <p:cNvSpPr>
            <a:spLocks noGrp="1"/>
          </p:cNvSpPr>
          <p:nvPr>
            <p:ph type="dt" sz="quarter" idx="2"/>
          </p:nvPr>
        </p:nvSpPr>
        <p:spPr/>
        <p:txBody>
          <a:bodyPr/>
          <a:lstStyle/>
          <a:p>
            <a:r>
              <a:rPr lang="en-US"/>
              <a:t>11 </a:t>
            </a:r>
            <a:r>
              <a:rPr lang="en-US" err="1"/>
              <a:t>september</a:t>
            </a:r>
            <a:r>
              <a:rPr lang="en-US"/>
              <a:t> 2018</a:t>
            </a:r>
            <a:endParaRPr lang="nl-BE"/>
          </a:p>
        </p:txBody>
      </p:sp>
      <p:sp>
        <p:nvSpPr>
          <p:cNvPr id="6" name="Oval 5">
            <a:extLst>
              <a:ext uri="{FF2B5EF4-FFF2-40B4-BE49-F238E27FC236}">
                <a16:creationId xmlns:a16="http://schemas.microsoft.com/office/drawing/2014/main" id="{215B4AA6-AEA5-0044-9E32-EDB7A8AA1B4B}"/>
              </a:ext>
            </a:extLst>
          </p:cNvPr>
          <p:cNvSpPr/>
          <p:nvPr/>
        </p:nvSpPr>
        <p:spPr>
          <a:xfrm>
            <a:off x="466177" y="1539551"/>
            <a:ext cx="4530830" cy="4530830"/>
          </a:xfrm>
          <a:prstGeom prst="ellipse">
            <a:avLst/>
          </a:prstGeom>
          <a:noFill/>
          <a:ln w="25400">
            <a:solidFill>
              <a:srgbClr val="1D707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Oval 6">
            <a:extLst>
              <a:ext uri="{FF2B5EF4-FFF2-40B4-BE49-F238E27FC236}">
                <a16:creationId xmlns:a16="http://schemas.microsoft.com/office/drawing/2014/main" id="{07FF0C56-E343-3640-9CBA-3BFB0C4BB26B}"/>
              </a:ext>
            </a:extLst>
          </p:cNvPr>
          <p:cNvSpPr/>
          <p:nvPr/>
        </p:nvSpPr>
        <p:spPr>
          <a:xfrm>
            <a:off x="5187080" y="1539551"/>
            <a:ext cx="4530830" cy="4530830"/>
          </a:xfrm>
          <a:prstGeom prst="ellipse">
            <a:avLst/>
          </a:prstGeom>
          <a:noFill/>
          <a:ln w="25400">
            <a:solidFill>
              <a:srgbClr val="44C0C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extBox 9">
            <a:extLst>
              <a:ext uri="{FF2B5EF4-FFF2-40B4-BE49-F238E27FC236}">
                <a16:creationId xmlns:a16="http://schemas.microsoft.com/office/drawing/2014/main" id="{7851DAAA-EEE3-054B-A5A3-4DB5096A03D3}"/>
              </a:ext>
            </a:extLst>
          </p:cNvPr>
          <p:cNvSpPr txBox="1"/>
          <p:nvPr/>
        </p:nvSpPr>
        <p:spPr>
          <a:xfrm>
            <a:off x="2360645" y="980274"/>
            <a:ext cx="577402" cy="369204"/>
          </a:xfrm>
          <a:prstGeom prst="rect">
            <a:avLst/>
          </a:prstGeom>
          <a:noFill/>
        </p:spPr>
        <p:txBody>
          <a:bodyPr wrap="none" rtlCol="0">
            <a:spAutoFit/>
          </a:bodyPr>
          <a:lstStyle/>
          <a:p>
            <a:r>
              <a:rPr lang="nl-NL"/>
              <a:t>OLD</a:t>
            </a:r>
          </a:p>
        </p:txBody>
      </p:sp>
      <p:sp>
        <p:nvSpPr>
          <p:cNvPr id="11" name="TextBox 10">
            <a:extLst>
              <a:ext uri="{FF2B5EF4-FFF2-40B4-BE49-F238E27FC236}">
                <a16:creationId xmlns:a16="http://schemas.microsoft.com/office/drawing/2014/main" id="{29ADCEDC-F071-6D4C-85C3-4F6640C062C4}"/>
              </a:ext>
            </a:extLst>
          </p:cNvPr>
          <p:cNvSpPr txBox="1"/>
          <p:nvPr/>
        </p:nvSpPr>
        <p:spPr>
          <a:xfrm>
            <a:off x="7126925" y="980274"/>
            <a:ext cx="651140" cy="369204"/>
          </a:xfrm>
          <a:prstGeom prst="rect">
            <a:avLst/>
          </a:prstGeom>
          <a:noFill/>
        </p:spPr>
        <p:txBody>
          <a:bodyPr wrap="none" rtlCol="0">
            <a:spAutoFit/>
          </a:bodyPr>
          <a:lstStyle/>
          <a:p>
            <a:r>
              <a:rPr lang="nl-NL"/>
              <a:t>NEW</a:t>
            </a:r>
          </a:p>
        </p:txBody>
      </p:sp>
      <p:sp>
        <p:nvSpPr>
          <p:cNvPr id="12" name="Oval 11">
            <a:extLst>
              <a:ext uri="{FF2B5EF4-FFF2-40B4-BE49-F238E27FC236}">
                <a16:creationId xmlns:a16="http://schemas.microsoft.com/office/drawing/2014/main" id="{37140336-3964-B549-B726-F994C435EB95}"/>
              </a:ext>
            </a:extLst>
          </p:cNvPr>
          <p:cNvSpPr/>
          <p:nvPr/>
        </p:nvSpPr>
        <p:spPr>
          <a:xfrm>
            <a:off x="1865380" y="2927252"/>
            <a:ext cx="1732423" cy="1732423"/>
          </a:xfrm>
          <a:prstGeom prst="ellipse">
            <a:avLst/>
          </a:prstGeom>
          <a:solidFill>
            <a:srgbClr val="1D7074"/>
          </a:solidFill>
          <a:ln w="254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a:t>INNAMES</a:t>
            </a:r>
          </a:p>
        </p:txBody>
      </p:sp>
      <p:sp>
        <p:nvSpPr>
          <p:cNvPr id="15" name="Oval 14">
            <a:extLst>
              <a:ext uri="{FF2B5EF4-FFF2-40B4-BE49-F238E27FC236}">
                <a16:creationId xmlns:a16="http://schemas.microsoft.com/office/drawing/2014/main" id="{D293BBB5-97A2-7D45-95B6-AB7138641EE1}"/>
              </a:ext>
            </a:extLst>
          </p:cNvPr>
          <p:cNvSpPr/>
          <p:nvPr/>
        </p:nvSpPr>
        <p:spPr>
          <a:xfrm>
            <a:off x="6026579" y="2039643"/>
            <a:ext cx="1100346" cy="1100346"/>
          </a:xfrm>
          <a:prstGeom prst="ellipse">
            <a:avLst/>
          </a:prstGeom>
          <a:solidFill>
            <a:srgbClr val="44C0C6"/>
          </a:solidFill>
          <a:ln w="25400">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1200"/>
              <a:t>Hinder</a:t>
            </a:r>
          </a:p>
        </p:txBody>
      </p:sp>
      <p:sp>
        <p:nvSpPr>
          <p:cNvPr id="16" name="Oval 15">
            <a:extLst>
              <a:ext uri="{FF2B5EF4-FFF2-40B4-BE49-F238E27FC236}">
                <a16:creationId xmlns:a16="http://schemas.microsoft.com/office/drawing/2014/main" id="{3BDA0AAF-9A05-DA4B-B398-B53C40A0BF5C}"/>
              </a:ext>
            </a:extLst>
          </p:cNvPr>
          <p:cNvSpPr/>
          <p:nvPr/>
        </p:nvSpPr>
        <p:spPr>
          <a:xfrm>
            <a:off x="8110623" y="4074931"/>
            <a:ext cx="1224751" cy="1224751"/>
          </a:xfrm>
          <a:prstGeom prst="ellipse">
            <a:avLst/>
          </a:prstGeom>
          <a:solidFill>
            <a:srgbClr val="44C0C6"/>
          </a:solidFill>
          <a:ln w="25400">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1200"/>
              <a:t>Omleiding</a:t>
            </a:r>
          </a:p>
        </p:txBody>
      </p:sp>
      <p:sp>
        <p:nvSpPr>
          <p:cNvPr id="18" name="Oval 17">
            <a:extLst>
              <a:ext uri="{FF2B5EF4-FFF2-40B4-BE49-F238E27FC236}">
                <a16:creationId xmlns:a16="http://schemas.microsoft.com/office/drawing/2014/main" id="{C4EBFE5C-FD6C-284C-8806-34BF270FC61B}"/>
              </a:ext>
            </a:extLst>
          </p:cNvPr>
          <p:cNvSpPr/>
          <p:nvPr/>
        </p:nvSpPr>
        <p:spPr>
          <a:xfrm>
            <a:off x="950591" y="4245999"/>
            <a:ext cx="1053684" cy="1053684"/>
          </a:xfrm>
          <a:prstGeom prst="ellipse">
            <a:avLst/>
          </a:prstGeom>
          <a:solidFill>
            <a:srgbClr val="1D7074"/>
          </a:solidFill>
          <a:ln w="25400">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1200"/>
              <a:t>Conflict-berekening</a:t>
            </a:r>
          </a:p>
        </p:txBody>
      </p:sp>
      <p:sp>
        <p:nvSpPr>
          <p:cNvPr id="17" name="Oval 16">
            <a:extLst>
              <a:ext uri="{FF2B5EF4-FFF2-40B4-BE49-F238E27FC236}">
                <a16:creationId xmlns:a16="http://schemas.microsoft.com/office/drawing/2014/main" id="{B1B03E46-1BCF-2945-9662-B5405006D7A1}"/>
              </a:ext>
            </a:extLst>
          </p:cNvPr>
          <p:cNvSpPr/>
          <p:nvPr/>
        </p:nvSpPr>
        <p:spPr>
          <a:xfrm>
            <a:off x="8110623" y="2211690"/>
            <a:ext cx="1037279" cy="1037279"/>
          </a:xfrm>
          <a:prstGeom prst="ellipse">
            <a:avLst/>
          </a:prstGeom>
          <a:solidFill>
            <a:srgbClr val="44C0C6"/>
          </a:solidFill>
          <a:ln w="25400">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1200"/>
              <a:t>Kleine innames</a:t>
            </a:r>
          </a:p>
        </p:txBody>
      </p:sp>
      <p:sp>
        <p:nvSpPr>
          <p:cNvPr id="14" name="Oval 15">
            <a:extLst>
              <a:ext uri="{FF2B5EF4-FFF2-40B4-BE49-F238E27FC236}">
                <a16:creationId xmlns:a16="http://schemas.microsoft.com/office/drawing/2014/main" id="{9B92CDD9-2B91-465C-8320-721BE06DE92F}"/>
              </a:ext>
            </a:extLst>
          </p:cNvPr>
          <p:cNvSpPr/>
          <p:nvPr/>
        </p:nvSpPr>
        <p:spPr>
          <a:xfrm>
            <a:off x="1699566" y="4779962"/>
            <a:ext cx="789123" cy="766570"/>
          </a:xfrm>
          <a:prstGeom prst="ellipse">
            <a:avLst/>
          </a:prstGeom>
          <a:solidFill>
            <a:srgbClr val="1D7074"/>
          </a:solidFill>
          <a:ln w="25400">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1200"/>
              <a:t>OV</a:t>
            </a:r>
          </a:p>
        </p:txBody>
      </p:sp>
      <p:sp>
        <p:nvSpPr>
          <p:cNvPr id="19" name="Oval 17">
            <a:extLst>
              <a:ext uri="{FF2B5EF4-FFF2-40B4-BE49-F238E27FC236}">
                <a16:creationId xmlns:a16="http://schemas.microsoft.com/office/drawing/2014/main" id="{A158A43C-52BC-4F6D-8B8F-10913E95D64D}"/>
              </a:ext>
            </a:extLst>
          </p:cNvPr>
          <p:cNvSpPr/>
          <p:nvPr/>
        </p:nvSpPr>
        <p:spPr>
          <a:xfrm>
            <a:off x="803760" y="2751282"/>
            <a:ext cx="1053684" cy="1053684"/>
          </a:xfrm>
          <a:prstGeom prst="ellipse">
            <a:avLst/>
          </a:prstGeom>
          <a:solidFill>
            <a:srgbClr val="1D7074"/>
          </a:solidFill>
          <a:ln w="25400">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1200"/>
              <a:t>Synergie</a:t>
            </a:r>
          </a:p>
        </p:txBody>
      </p:sp>
    </p:spTree>
    <p:extLst>
      <p:ext uri="{BB962C8B-B14F-4D97-AF65-F5344CB8AC3E}">
        <p14:creationId xmlns:p14="http://schemas.microsoft.com/office/powerpoint/2010/main" val="38193660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jdelijke aanduiding voor inhoud 7"/>
          <p:cNvSpPr>
            <a:spLocks noGrp="1"/>
          </p:cNvSpPr>
          <p:nvPr>
            <p:ph sz="quarter" idx="10"/>
          </p:nvPr>
        </p:nvSpPr>
        <p:spPr/>
        <p:txBody>
          <a:bodyPr vert="horz" lIns="91440" tIns="45720" rIns="91440" bIns="45720" rtlCol="0" anchor="t">
            <a:normAutofit/>
          </a:bodyPr>
          <a:lstStyle/>
          <a:p>
            <a:r>
              <a:rPr lang="nl-BE" b="1"/>
              <a:t>13:00 – 13:30 </a:t>
            </a:r>
          </a:p>
          <a:p>
            <a:pPr marL="783590" lvl="1" indent="-326390"/>
            <a:r>
              <a:rPr lang="nl-BE" sz="2000"/>
              <a:t>toelichting projectaanpak</a:t>
            </a:r>
          </a:p>
          <a:p>
            <a:r>
              <a:rPr lang="nl-BE" b="1"/>
              <a:t>13:30 – 15:00 </a:t>
            </a:r>
          </a:p>
          <a:p>
            <a:pPr marL="783590" lvl="1" indent="-326390"/>
            <a:r>
              <a:rPr lang="nl-BE" sz="2000"/>
              <a:t>discussie: </a:t>
            </a:r>
            <a:r>
              <a:rPr lang="nl-BE" sz="2000" err="1"/>
              <a:t>roadmap</a:t>
            </a:r>
            <a:r>
              <a:rPr lang="nl-BE" sz="2000"/>
              <a:t> in productiestelling vernieuwde GIPOD </a:t>
            </a:r>
          </a:p>
          <a:p>
            <a:pPr lvl="0"/>
            <a:r>
              <a:rPr lang="nl-BE" b="1"/>
              <a:t>15:00 – 15:15 </a:t>
            </a:r>
          </a:p>
          <a:p>
            <a:pPr marL="783590" lvl="1" indent="-326390"/>
            <a:r>
              <a:rPr lang="nl-BE" sz="2000"/>
              <a:t>pauze</a:t>
            </a:r>
          </a:p>
          <a:p>
            <a:pPr lvl="0"/>
            <a:r>
              <a:rPr lang="nl-BE" b="1"/>
              <a:t>15:15 – 15:30 </a:t>
            </a:r>
          </a:p>
          <a:p>
            <a:pPr marL="783590" lvl="1" indent="-326390"/>
            <a:r>
              <a:rPr lang="nl-BE" sz="2000"/>
              <a:t>stand van zaken en korte toelichting OSLO²-model voor het GIPOD</a:t>
            </a:r>
          </a:p>
          <a:p>
            <a:pPr lvl="0"/>
            <a:r>
              <a:rPr lang="nl-BE" b="1"/>
              <a:t>15:30 – 16:30 </a:t>
            </a:r>
            <a:endParaRPr lang="nl-BE" sz="2000" b="1"/>
          </a:p>
          <a:p>
            <a:pPr marL="783590" lvl="1" indent="-326390"/>
            <a:r>
              <a:rPr lang="nl-BE" sz="2000"/>
              <a:t>status GIPOD-model voor inname met de specificatie werk </a:t>
            </a:r>
          </a:p>
          <a:p>
            <a:pPr marL="457200" lvl="1" indent="0">
              <a:buNone/>
            </a:pPr>
            <a:endParaRPr lang="nl-BE" sz="2000"/>
          </a:p>
          <a:p>
            <a:endParaRPr lang="nl-BE" sz="2000"/>
          </a:p>
        </p:txBody>
      </p:sp>
      <p:sp>
        <p:nvSpPr>
          <p:cNvPr id="2" name="Title 1"/>
          <p:cNvSpPr>
            <a:spLocks noGrp="1"/>
          </p:cNvSpPr>
          <p:nvPr>
            <p:ph type="title"/>
          </p:nvPr>
        </p:nvSpPr>
        <p:spPr/>
        <p:txBody>
          <a:bodyPr/>
          <a:lstStyle/>
          <a:p>
            <a:r>
              <a:rPr lang="nl-BE"/>
              <a:t>Agenda</a:t>
            </a:r>
          </a:p>
        </p:txBody>
      </p:sp>
      <p:sp>
        <p:nvSpPr>
          <p:cNvPr id="4" name="Footer Placeholder 3"/>
          <p:cNvSpPr>
            <a:spLocks noGrp="1"/>
          </p:cNvSpPr>
          <p:nvPr>
            <p:ph type="ftr" sz="quarter" idx="3"/>
          </p:nvPr>
        </p:nvSpPr>
        <p:spPr>
          <a:xfrm>
            <a:off x="480652" y="6600914"/>
            <a:ext cx="6084000" cy="176928"/>
          </a:xfrm>
        </p:spPr>
        <p:txBody>
          <a:bodyPr/>
          <a:lstStyle/>
          <a:p>
            <a:r>
              <a:rPr lang="nl-BE"/>
              <a:t>GIPOD project – BWG 1</a:t>
            </a:r>
          </a:p>
        </p:txBody>
      </p:sp>
      <p:sp>
        <p:nvSpPr>
          <p:cNvPr id="6" name="Tijdelijke aanduiding voor datum 5"/>
          <p:cNvSpPr>
            <a:spLocks noGrp="1"/>
          </p:cNvSpPr>
          <p:nvPr>
            <p:ph type="dt" sz="quarter" idx="2"/>
          </p:nvPr>
        </p:nvSpPr>
        <p:spPr/>
        <p:txBody>
          <a:bodyPr/>
          <a:lstStyle/>
          <a:p>
            <a:r>
              <a:rPr lang="en-US"/>
              <a:t>11 </a:t>
            </a:r>
            <a:r>
              <a:rPr lang="en-US" err="1"/>
              <a:t>september</a:t>
            </a:r>
            <a:r>
              <a:rPr lang="en-US"/>
              <a:t> 2018</a:t>
            </a:r>
            <a:endParaRPr lang="nl-BE"/>
          </a:p>
        </p:txBody>
      </p:sp>
    </p:spTree>
    <p:extLst>
      <p:ext uri="{BB962C8B-B14F-4D97-AF65-F5344CB8AC3E}">
        <p14:creationId xmlns:p14="http://schemas.microsoft.com/office/powerpoint/2010/main" val="16682693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5E6F46F-0F48-4990-8FBB-94FED789B737}"/>
              </a:ext>
            </a:extLst>
          </p:cNvPr>
          <p:cNvSpPr>
            <a:spLocks noGrp="1"/>
          </p:cNvSpPr>
          <p:nvPr>
            <p:ph type="title"/>
          </p:nvPr>
        </p:nvSpPr>
        <p:spPr/>
        <p:txBody>
          <a:bodyPr/>
          <a:lstStyle/>
          <a:p>
            <a:r>
              <a:rPr lang="en-US" err="1"/>
              <a:t>Optie</a:t>
            </a:r>
            <a:r>
              <a:rPr lang="en-US"/>
              <a:t> 2 – R2.1</a:t>
            </a:r>
          </a:p>
        </p:txBody>
      </p:sp>
      <p:sp>
        <p:nvSpPr>
          <p:cNvPr id="4" name="Footer Placeholder 3">
            <a:extLst>
              <a:ext uri="{FF2B5EF4-FFF2-40B4-BE49-F238E27FC236}">
                <a16:creationId xmlns:a16="http://schemas.microsoft.com/office/drawing/2014/main" id="{38395007-E389-4989-839C-B698007E8EFC}"/>
              </a:ext>
            </a:extLst>
          </p:cNvPr>
          <p:cNvSpPr>
            <a:spLocks noGrp="1"/>
          </p:cNvSpPr>
          <p:nvPr>
            <p:ph type="ftr" sz="quarter" idx="3"/>
          </p:nvPr>
        </p:nvSpPr>
        <p:spPr/>
        <p:txBody>
          <a:bodyPr/>
          <a:lstStyle/>
          <a:p>
            <a:r>
              <a:rPr lang="nl-BE"/>
              <a:t>GIPOD project – BWG 1</a:t>
            </a:r>
          </a:p>
        </p:txBody>
      </p:sp>
      <p:sp>
        <p:nvSpPr>
          <p:cNvPr id="5" name="Date Placeholder 4">
            <a:extLst>
              <a:ext uri="{FF2B5EF4-FFF2-40B4-BE49-F238E27FC236}">
                <a16:creationId xmlns:a16="http://schemas.microsoft.com/office/drawing/2014/main" id="{C2C26BD8-F732-4934-B15D-D0B1A6324FB4}"/>
              </a:ext>
            </a:extLst>
          </p:cNvPr>
          <p:cNvSpPr>
            <a:spLocks noGrp="1"/>
          </p:cNvSpPr>
          <p:nvPr>
            <p:ph type="dt" sz="quarter" idx="2"/>
          </p:nvPr>
        </p:nvSpPr>
        <p:spPr/>
        <p:txBody>
          <a:bodyPr/>
          <a:lstStyle/>
          <a:p>
            <a:r>
              <a:rPr lang="en-US"/>
              <a:t>11 </a:t>
            </a:r>
            <a:r>
              <a:rPr lang="en-US" err="1"/>
              <a:t>september</a:t>
            </a:r>
            <a:r>
              <a:rPr lang="en-US"/>
              <a:t> 2018</a:t>
            </a:r>
            <a:endParaRPr lang="nl-BE"/>
          </a:p>
        </p:txBody>
      </p:sp>
      <p:sp>
        <p:nvSpPr>
          <p:cNvPr id="6" name="Oval 5">
            <a:extLst>
              <a:ext uri="{FF2B5EF4-FFF2-40B4-BE49-F238E27FC236}">
                <a16:creationId xmlns:a16="http://schemas.microsoft.com/office/drawing/2014/main" id="{215B4AA6-AEA5-0044-9E32-EDB7A8AA1B4B}"/>
              </a:ext>
            </a:extLst>
          </p:cNvPr>
          <p:cNvSpPr/>
          <p:nvPr/>
        </p:nvSpPr>
        <p:spPr>
          <a:xfrm>
            <a:off x="466177" y="1539551"/>
            <a:ext cx="4530830" cy="4530830"/>
          </a:xfrm>
          <a:prstGeom prst="ellipse">
            <a:avLst/>
          </a:prstGeom>
          <a:noFill/>
          <a:ln w="25400">
            <a:solidFill>
              <a:srgbClr val="1D707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Oval 6">
            <a:extLst>
              <a:ext uri="{FF2B5EF4-FFF2-40B4-BE49-F238E27FC236}">
                <a16:creationId xmlns:a16="http://schemas.microsoft.com/office/drawing/2014/main" id="{07FF0C56-E343-3640-9CBA-3BFB0C4BB26B}"/>
              </a:ext>
            </a:extLst>
          </p:cNvPr>
          <p:cNvSpPr/>
          <p:nvPr/>
        </p:nvSpPr>
        <p:spPr>
          <a:xfrm>
            <a:off x="5187080" y="1539551"/>
            <a:ext cx="4530830" cy="4530830"/>
          </a:xfrm>
          <a:prstGeom prst="ellipse">
            <a:avLst/>
          </a:prstGeom>
          <a:noFill/>
          <a:ln w="25400">
            <a:solidFill>
              <a:srgbClr val="44C0C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extBox 9">
            <a:extLst>
              <a:ext uri="{FF2B5EF4-FFF2-40B4-BE49-F238E27FC236}">
                <a16:creationId xmlns:a16="http://schemas.microsoft.com/office/drawing/2014/main" id="{7851DAAA-EEE3-054B-A5A3-4DB5096A03D3}"/>
              </a:ext>
            </a:extLst>
          </p:cNvPr>
          <p:cNvSpPr txBox="1"/>
          <p:nvPr/>
        </p:nvSpPr>
        <p:spPr>
          <a:xfrm>
            <a:off x="2360645" y="980274"/>
            <a:ext cx="577402" cy="369204"/>
          </a:xfrm>
          <a:prstGeom prst="rect">
            <a:avLst/>
          </a:prstGeom>
          <a:noFill/>
        </p:spPr>
        <p:txBody>
          <a:bodyPr wrap="none" rtlCol="0">
            <a:spAutoFit/>
          </a:bodyPr>
          <a:lstStyle/>
          <a:p>
            <a:r>
              <a:rPr lang="nl-NL"/>
              <a:t>OLD</a:t>
            </a:r>
          </a:p>
        </p:txBody>
      </p:sp>
      <p:sp>
        <p:nvSpPr>
          <p:cNvPr id="11" name="TextBox 10">
            <a:extLst>
              <a:ext uri="{FF2B5EF4-FFF2-40B4-BE49-F238E27FC236}">
                <a16:creationId xmlns:a16="http://schemas.microsoft.com/office/drawing/2014/main" id="{29ADCEDC-F071-6D4C-85C3-4F6640C062C4}"/>
              </a:ext>
            </a:extLst>
          </p:cNvPr>
          <p:cNvSpPr txBox="1"/>
          <p:nvPr/>
        </p:nvSpPr>
        <p:spPr>
          <a:xfrm>
            <a:off x="7126925" y="980274"/>
            <a:ext cx="651140" cy="369204"/>
          </a:xfrm>
          <a:prstGeom prst="rect">
            <a:avLst/>
          </a:prstGeom>
          <a:noFill/>
        </p:spPr>
        <p:txBody>
          <a:bodyPr wrap="none" rtlCol="0">
            <a:spAutoFit/>
          </a:bodyPr>
          <a:lstStyle/>
          <a:p>
            <a:r>
              <a:rPr lang="nl-NL"/>
              <a:t>NEW</a:t>
            </a:r>
          </a:p>
        </p:txBody>
      </p:sp>
      <p:sp>
        <p:nvSpPr>
          <p:cNvPr id="12" name="Oval 11">
            <a:extLst>
              <a:ext uri="{FF2B5EF4-FFF2-40B4-BE49-F238E27FC236}">
                <a16:creationId xmlns:a16="http://schemas.microsoft.com/office/drawing/2014/main" id="{37140336-3964-B549-B726-F994C435EB95}"/>
              </a:ext>
            </a:extLst>
          </p:cNvPr>
          <p:cNvSpPr/>
          <p:nvPr/>
        </p:nvSpPr>
        <p:spPr>
          <a:xfrm>
            <a:off x="6642378" y="2927252"/>
            <a:ext cx="1732423" cy="1732423"/>
          </a:xfrm>
          <a:prstGeom prst="ellipse">
            <a:avLst/>
          </a:prstGeom>
          <a:solidFill>
            <a:srgbClr val="44C0C6"/>
          </a:solidFill>
          <a:ln w="254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a:t>INNAMES</a:t>
            </a:r>
          </a:p>
        </p:txBody>
      </p:sp>
      <p:sp>
        <p:nvSpPr>
          <p:cNvPr id="15" name="Oval 14">
            <a:extLst>
              <a:ext uri="{FF2B5EF4-FFF2-40B4-BE49-F238E27FC236}">
                <a16:creationId xmlns:a16="http://schemas.microsoft.com/office/drawing/2014/main" id="{D293BBB5-97A2-7D45-95B6-AB7138641EE1}"/>
              </a:ext>
            </a:extLst>
          </p:cNvPr>
          <p:cNvSpPr/>
          <p:nvPr/>
        </p:nvSpPr>
        <p:spPr>
          <a:xfrm>
            <a:off x="5690693" y="2259063"/>
            <a:ext cx="1100346" cy="1100346"/>
          </a:xfrm>
          <a:prstGeom prst="ellipse">
            <a:avLst/>
          </a:prstGeom>
          <a:solidFill>
            <a:srgbClr val="44C0C6"/>
          </a:solidFill>
          <a:ln w="25400">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1200"/>
              <a:t>Hinder</a:t>
            </a:r>
          </a:p>
        </p:txBody>
      </p:sp>
      <p:sp>
        <p:nvSpPr>
          <p:cNvPr id="16" name="Oval 15">
            <a:extLst>
              <a:ext uri="{FF2B5EF4-FFF2-40B4-BE49-F238E27FC236}">
                <a16:creationId xmlns:a16="http://schemas.microsoft.com/office/drawing/2014/main" id="{3BDA0AAF-9A05-DA4B-B398-B53C40A0BF5C}"/>
              </a:ext>
            </a:extLst>
          </p:cNvPr>
          <p:cNvSpPr/>
          <p:nvPr/>
        </p:nvSpPr>
        <p:spPr>
          <a:xfrm>
            <a:off x="8110623" y="4074931"/>
            <a:ext cx="1224751" cy="1224751"/>
          </a:xfrm>
          <a:prstGeom prst="ellipse">
            <a:avLst/>
          </a:prstGeom>
          <a:solidFill>
            <a:srgbClr val="44C0C6"/>
          </a:solidFill>
          <a:ln w="25400">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1200"/>
              <a:t>Omleiding</a:t>
            </a:r>
          </a:p>
        </p:txBody>
      </p:sp>
      <p:sp>
        <p:nvSpPr>
          <p:cNvPr id="18" name="Oval 17">
            <a:extLst>
              <a:ext uri="{FF2B5EF4-FFF2-40B4-BE49-F238E27FC236}">
                <a16:creationId xmlns:a16="http://schemas.microsoft.com/office/drawing/2014/main" id="{C4EBFE5C-FD6C-284C-8806-34BF270FC61B}"/>
              </a:ext>
            </a:extLst>
          </p:cNvPr>
          <p:cNvSpPr/>
          <p:nvPr/>
        </p:nvSpPr>
        <p:spPr>
          <a:xfrm>
            <a:off x="5690693" y="4179247"/>
            <a:ext cx="1341001" cy="1341001"/>
          </a:xfrm>
          <a:prstGeom prst="ellipse">
            <a:avLst/>
          </a:prstGeom>
          <a:solidFill>
            <a:srgbClr val="44C0C6"/>
          </a:solidFill>
          <a:ln w="25400">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1200"/>
              <a:t>Conflict-berekening</a:t>
            </a:r>
          </a:p>
        </p:txBody>
      </p:sp>
      <p:sp>
        <p:nvSpPr>
          <p:cNvPr id="17" name="Oval 16">
            <a:extLst>
              <a:ext uri="{FF2B5EF4-FFF2-40B4-BE49-F238E27FC236}">
                <a16:creationId xmlns:a16="http://schemas.microsoft.com/office/drawing/2014/main" id="{B1B03E46-1BCF-2945-9662-B5405006D7A1}"/>
              </a:ext>
            </a:extLst>
          </p:cNvPr>
          <p:cNvSpPr/>
          <p:nvPr/>
        </p:nvSpPr>
        <p:spPr>
          <a:xfrm>
            <a:off x="8374801" y="2497157"/>
            <a:ext cx="1037279" cy="1037279"/>
          </a:xfrm>
          <a:prstGeom prst="ellipse">
            <a:avLst/>
          </a:prstGeom>
          <a:solidFill>
            <a:srgbClr val="44C0C6"/>
          </a:solidFill>
          <a:ln w="25400">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1200"/>
              <a:t>Kleine innames</a:t>
            </a:r>
          </a:p>
        </p:txBody>
      </p:sp>
      <p:sp>
        <p:nvSpPr>
          <p:cNvPr id="14" name="Oval 14">
            <a:extLst>
              <a:ext uri="{FF2B5EF4-FFF2-40B4-BE49-F238E27FC236}">
                <a16:creationId xmlns:a16="http://schemas.microsoft.com/office/drawing/2014/main" id="{C6B76AB9-1969-4C65-9460-121C18A90777}"/>
              </a:ext>
            </a:extLst>
          </p:cNvPr>
          <p:cNvSpPr/>
          <p:nvPr/>
        </p:nvSpPr>
        <p:spPr>
          <a:xfrm>
            <a:off x="6790508" y="4921436"/>
            <a:ext cx="862518" cy="895466"/>
          </a:xfrm>
          <a:prstGeom prst="ellipse">
            <a:avLst/>
          </a:prstGeom>
          <a:solidFill>
            <a:srgbClr val="44C0C6"/>
          </a:solidFill>
          <a:ln w="25400">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1200"/>
              <a:t>OV</a:t>
            </a:r>
          </a:p>
        </p:txBody>
      </p:sp>
      <p:sp>
        <p:nvSpPr>
          <p:cNvPr id="19" name="Oval 14">
            <a:extLst>
              <a:ext uri="{FF2B5EF4-FFF2-40B4-BE49-F238E27FC236}">
                <a16:creationId xmlns:a16="http://schemas.microsoft.com/office/drawing/2014/main" id="{7C6F5EDF-8EB8-4088-8A33-ECF216BFB306}"/>
              </a:ext>
            </a:extLst>
          </p:cNvPr>
          <p:cNvSpPr/>
          <p:nvPr/>
        </p:nvSpPr>
        <p:spPr>
          <a:xfrm>
            <a:off x="6902322" y="1636833"/>
            <a:ext cx="1100346" cy="1100346"/>
          </a:xfrm>
          <a:prstGeom prst="ellipse">
            <a:avLst/>
          </a:prstGeom>
          <a:solidFill>
            <a:srgbClr val="44C0C6"/>
          </a:solidFill>
          <a:ln w="25400">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1200"/>
              <a:t>Synergie</a:t>
            </a:r>
          </a:p>
        </p:txBody>
      </p:sp>
    </p:spTree>
    <p:extLst>
      <p:ext uri="{BB962C8B-B14F-4D97-AF65-F5344CB8AC3E}">
        <p14:creationId xmlns:p14="http://schemas.microsoft.com/office/powerpoint/2010/main" val="27135747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5E6F46F-0F48-4990-8FBB-94FED789B737}"/>
              </a:ext>
            </a:extLst>
          </p:cNvPr>
          <p:cNvSpPr>
            <a:spLocks noGrp="1"/>
          </p:cNvSpPr>
          <p:nvPr>
            <p:ph type="title"/>
          </p:nvPr>
        </p:nvSpPr>
        <p:spPr/>
        <p:txBody>
          <a:bodyPr/>
          <a:lstStyle/>
          <a:p>
            <a:r>
              <a:rPr lang="en-US" err="1"/>
              <a:t>Optie</a:t>
            </a:r>
            <a:r>
              <a:rPr lang="en-US"/>
              <a:t> 3</a:t>
            </a:r>
          </a:p>
        </p:txBody>
      </p:sp>
      <p:sp>
        <p:nvSpPr>
          <p:cNvPr id="4" name="Footer Placeholder 3">
            <a:extLst>
              <a:ext uri="{FF2B5EF4-FFF2-40B4-BE49-F238E27FC236}">
                <a16:creationId xmlns:a16="http://schemas.microsoft.com/office/drawing/2014/main" id="{38395007-E389-4989-839C-B698007E8EFC}"/>
              </a:ext>
            </a:extLst>
          </p:cNvPr>
          <p:cNvSpPr>
            <a:spLocks noGrp="1"/>
          </p:cNvSpPr>
          <p:nvPr>
            <p:ph type="ftr" sz="quarter" idx="3"/>
          </p:nvPr>
        </p:nvSpPr>
        <p:spPr/>
        <p:txBody>
          <a:bodyPr/>
          <a:lstStyle/>
          <a:p>
            <a:r>
              <a:rPr lang="nl-BE"/>
              <a:t>GIPOD project – BWG 1</a:t>
            </a:r>
          </a:p>
        </p:txBody>
      </p:sp>
      <p:sp>
        <p:nvSpPr>
          <p:cNvPr id="5" name="Date Placeholder 4">
            <a:extLst>
              <a:ext uri="{FF2B5EF4-FFF2-40B4-BE49-F238E27FC236}">
                <a16:creationId xmlns:a16="http://schemas.microsoft.com/office/drawing/2014/main" id="{C2C26BD8-F732-4934-B15D-D0B1A6324FB4}"/>
              </a:ext>
            </a:extLst>
          </p:cNvPr>
          <p:cNvSpPr>
            <a:spLocks noGrp="1"/>
          </p:cNvSpPr>
          <p:nvPr>
            <p:ph type="dt" sz="quarter" idx="2"/>
          </p:nvPr>
        </p:nvSpPr>
        <p:spPr/>
        <p:txBody>
          <a:bodyPr/>
          <a:lstStyle/>
          <a:p>
            <a:r>
              <a:rPr lang="en-US"/>
              <a:t>11 </a:t>
            </a:r>
            <a:r>
              <a:rPr lang="en-US" err="1"/>
              <a:t>september</a:t>
            </a:r>
            <a:r>
              <a:rPr lang="en-US"/>
              <a:t> 2018</a:t>
            </a:r>
            <a:endParaRPr lang="nl-BE"/>
          </a:p>
        </p:txBody>
      </p:sp>
      <p:sp>
        <p:nvSpPr>
          <p:cNvPr id="6" name="Oval 5">
            <a:extLst>
              <a:ext uri="{FF2B5EF4-FFF2-40B4-BE49-F238E27FC236}">
                <a16:creationId xmlns:a16="http://schemas.microsoft.com/office/drawing/2014/main" id="{215B4AA6-AEA5-0044-9E32-EDB7A8AA1B4B}"/>
              </a:ext>
            </a:extLst>
          </p:cNvPr>
          <p:cNvSpPr/>
          <p:nvPr/>
        </p:nvSpPr>
        <p:spPr>
          <a:xfrm>
            <a:off x="466177" y="1539551"/>
            <a:ext cx="4530830" cy="4530830"/>
          </a:xfrm>
          <a:prstGeom prst="ellipse">
            <a:avLst/>
          </a:prstGeom>
          <a:noFill/>
          <a:ln w="25400">
            <a:solidFill>
              <a:srgbClr val="1D707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Oval 6">
            <a:extLst>
              <a:ext uri="{FF2B5EF4-FFF2-40B4-BE49-F238E27FC236}">
                <a16:creationId xmlns:a16="http://schemas.microsoft.com/office/drawing/2014/main" id="{07FF0C56-E343-3640-9CBA-3BFB0C4BB26B}"/>
              </a:ext>
            </a:extLst>
          </p:cNvPr>
          <p:cNvSpPr/>
          <p:nvPr/>
        </p:nvSpPr>
        <p:spPr>
          <a:xfrm>
            <a:off x="5187080" y="1539551"/>
            <a:ext cx="4530830" cy="4530830"/>
          </a:xfrm>
          <a:prstGeom prst="ellipse">
            <a:avLst/>
          </a:prstGeom>
          <a:noFill/>
          <a:ln w="25400">
            <a:solidFill>
              <a:srgbClr val="44C0C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extBox 9">
            <a:extLst>
              <a:ext uri="{FF2B5EF4-FFF2-40B4-BE49-F238E27FC236}">
                <a16:creationId xmlns:a16="http://schemas.microsoft.com/office/drawing/2014/main" id="{7851DAAA-EEE3-054B-A5A3-4DB5096A03D3}"/>
              </a:ext>
            </a:extLst>
          </p:cNvPr>
          <p:cNvSpPr txBox="1"/>
          <p:nvPr/>
        </p:nvSpPr>
        <p:spPr>
          <a:xfrm>
            <a:off x="2360645" y="980274"/>
            <a:ext cx="577402" cy="369204"/>
          </a:xfrm>
          <a:prstGeom prst="rect">
            <a:avLst/>
          </a:prstGeom>
          <a:noFill/>
        </p:spPr>
        <p:txBody>
          <a:bodyPr wrap="none" rtlCol="0">
            <a:spAutoFit/>
          </a:bodyPr>
          <a:lstStyle/>
          <a:p>
            <a:r>
              <a:rPr lang="nl-NL"/>
              <a:t>OLD</a:t>
            </a:r>
          </a:p>
        </p:txBody>
      </p:sp>
      <p:sp>
        <p:nvSpPr>
          <p:cNvPr id="11" name="TextBox 10">
            <a:extLst>
              <a:ext uri="{FF2B5EF4-FFF2-40B4-BE49-F238E27FC236}">
                <a16:creationId xmlns:a16="http://schemas.microsoft.com/office/drawing/2014/main" id="{29ADCEDC-F071-6D4C-85C3-4F6640C062C4}"/>
              </a:ext>
            </a:extLst>
          </p:cNvPr>
          <p:cNvSpPr txBox="1"/>
          <p:nvPr/>
        </p:nvSpPr>
        <p:spPr>
          <a:xfrm>
            <a:off x="7126925" y="980274"/>
            <a:ext cx="651140" cy="369204"/>
          </a:xfrm>
          <a:prstGeom prst="rect">
            <a:avLst/>
          </a:prstGeom>
          <a:noFill/>
        </p:spPr>
        <p:txBody>
          <a:bodyPr wrap="none" rtlCol="0">
            <a:spAutoFit/>
          </a:bodyPr>
          <a:lstStyle/>
          <a:p>
            <a:r>
              <a:rPr lang="nl-NL"/>
              <a:t>NEW</a:t>
            </a:r>
          </a:p>
        </p:txBody>
      </p:sp>
      <p:sp>
        <p:nvSpPr>
          <p:cNvPr id="12" name="Oval 11">
            <a:extLst>
              <a:ext uri="{FF2B5EF4-FFF2-40B4-BE49-F238E27FC236}">
                <a16:creationId xmlns:a16="http://schemas.microsoft.com/office/drawing/2014/main" id="{37140336-3964-B549-B726-F994C435EB95}"/>
              </a:ext>
            </a:extLst>
          </p:cNvPr>
          <p:cNvSpPr/>
          <p:nvPr/>
        </p:nvSpPr>
        <p:spPr>
          <a:xfrm>
            <a:off x="1865380" y="2927252"/>
            <a:ext cx="1732423" cy="1732423"/>
          </a:xfrm>
          <a:prstGeom prst="ellipse">
            <a:avLst/>
          </a:prstGeom>
          <a:solidFill>
            <a:srgbClr val="1D7074"/>
          </a:solidFill>
          <a:ln w="254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a:t>INNAMES</a:t>
            </a:r>
          </a:p>
        </p:txBody>
      </p:sp>
      <p:sp>
        <p:nvSpPr>
          <p:cNvPr id="15" name="Oval 14">
            <a:extLst>
              <a:ext uri="{FF2B5EF4-FFF2-40B4-BE49-F238E27FC236}">
                <a16:creationId xmlns:a16="http://schemas.microsoft.com/office/drawing/2014/main" id="{D293BBB5-97A2-7D45-95B6-AB7138641EE1}"/>
              </a:ext>
            </a:extLst>
          </p:cNvPr>
          <p:cNvSpPr/>
          <p:nvPr/>
        </p:nvSpPr>
        <p:spPr>
          <a:xfrm>
            <a:off x="1391269" y="2039643"/>
            <a:ext cx="760832" cy="760832"/>
          </a:xfrm>
          <a:prstGeom prst="ellipse">
            <a:avLst/>
          </a:prstGeom>
          <a:solidFill>
            <a:srgbClr val="1D7074"/>
          </a:solidFill>
          <a:ln w="25400">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1200"/>
              <a:t>Hinder</a:t>
            </a:r>
          </a:p>
        </p:txBody>
      </p:sp>
      <p:sp>
        <p:nvSpPr>
          <p:cNvPr id="16" name="Oval 15">
            <a:extLst>
              <a:ext uri="{FF2B5EF4-FFF2-40B4-BE49-F238E27FC236}">
                <a16:creationId xmlns:a16="http://schemas.microsoft.com/office/drawing/2014/main" id="{3BDA0AAF-9A05-DA4B-B398-B53C40A0BF5C}"/>
              </a:ext>
            </a:extLst>
          </p:cNvPr>
          <p:cNvSpPr/>
          <p:nvPr/>
        </p:nvSpPr>
        <p:spPr>
          <a:xfrm>
            <a:off x="3607522" y="4207140"/>
            <a:ext cx="905070" cy="905070"/>
          </a:xfrm>
          <a:prstGeom prst="ellipse">
            <a:avLst/>
          </a:prstGeom>
          <a:solidFill>
            <a:srgbClr val="1D7074"/>
          </a:solidFill>
          <a:ln w="25400">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1200"/>
              <a:t>Omleiding</a:t>
            </a:r>
          </a:p>
        </p:txBody>
      </p:sp>
      <p:sp>
        <p:nvSpPr>
          <p:cNvPr id="18" name="Oval 17">
            <a:extLst>
              <a:ext uri="{FF2B5EF4-FFF2-40B4-BE49-F238E27FC236}">
                <a16:creationId xmlns:a16="http://schemas.microsoft.com/office/drawing/2014/main" id="{C4EBFE5C-FD6C-284C-8806-34BF270FC61B}"/>
              </a:ext>
            </a:extLst>
          </p:cNvPr>
          <p:cNvSpPr/>
          <p:nvPr/>
        </p:nvSpPr>
        <p:spPr>
          <a:xfrm>
            <a:off x="950591" y="4245999"/>
            <a:ext cx="1053684" cy="1053684"/>
          </a:xfrm>
          <a:prstGeom prst="ellipse">
            <a:avLst/>
          </a:prstGeom>
          <a:solidFill>
            <a:srgbClr val="1D7074"/>
          </a:solidFill>
          <a:ln w="25400">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1200"/>
              <a:t>Conflict-berekening</a:t>
            </a:r>
          </a:p>
        </p:txBody>
      </p:sp>
      <p:sp>
        <p:nvSpPr>
          <p:cNvPr id="17" name="Oval 16">
            <a:extLst>
              <a:ext uri="{FF2B5EF4-FFF2-40B4-BE49-F238E27FC236}">
                <a16:creationId xmlns:a16="http://schemas.microsoft.com/office/drawing/2014/main" id="{B1B03E46-1BCF-2945-9662-B5405006D7A1}"/>
              </a:ext>
            </a:extLst>
          </p:cNvPr>
          <p:cNvSpPr/>
          <p:nvPr/>
        </p:nvSpPr>
        <p:spPr>
          <a:xfrm>
            <a:off x="8885440" y="1164876"/>
            <a:ext cx="1037279" cy="1037279"/>
          </a:xfrm>
          <a:prstGeom prst="ellipse">
            <a:avLst/>
          </a:prstGeom>
          <a:solidFill>
            <a:schemeClr val="bg1"/>
          </a:solidFill>
          <a:ln w="25400">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1200"/>
              <a:t>Kleine innames</a:t>
            </a:r>
          </a:p>
        </p:txBody>
      </p:sp>
      <p:sp>
        <p:nvSpPr>
          <p:cNvPr id="21" name="Oval 17">
            <a:extLst>
              <a:ext uri="{FF2B5EF4-FFF2-40B4-BE49-F238E27FC236}">
                <a16:creationId xmlns:a16="http://schemas.microsoft.com/office/drawing/2014/main" id="{0E55C025-B203-43D9-AE49-0F3A40C3F18F}"/>
              </a:ext>
            </a:extLst>
          </p:cNvPr>
          <p:cNvSpPr/>
          <p:nvPr/>
        </p:nvSpPr>
        <p:spPr>
          <a:xfrm>
            <a:off x="1662042" y="4830121"/>
            <a:ext cx="759331" cy="785444"/>
          </a:xfrm>
          <a:prstGeom prst="ellipse">
            <a:avLst/>
          </a:prstGeom>
          <a:solidFill>
            <a:srgbClr val="1D7074"/>
          </a:solidFill>
          <a:ln w="25400">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1200"/>
              <a:t>OV</a:t>
            </a:r>
          </a:p>
        </p:txBody>
      </p:sp>
      <p:sp>
        <p:nvSpPr>
          <p:cNvPr id="22" name="Oval 14">
            <a:extLst>
              <a:ext uri="{FF2B5EF4-FFF2-40B4-BE49-F238E27FC236}">
                <a16:creationId xmlns:a16="http://schemas.microsoft.com/office/drawing/2014/main" id="{0DDA49EE-0654-463B-92D7-D2E5E9E4EEB8}"/>
              </a:ext>
            </a:extLst>
          </p:cNvPr>
          <p:cNvSpPr/>
          <p:nvPr/>
        </p:nvSpPr>
        <p:spPr>
          <a:xfrm>
            <a:off x="3066165" y="2039643"/>
            <a:ext cx="760832" cy="760832"/>
          </a:xfrm>
          <a:prstGeom prst="ellipse">
            <a:avLst/>
          </a:prstGeom>
          <a:solidFill>
            <a:srgbClr val="1D7074"/>
          </a:solidFill>
          <a:ln w="25400">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1200"/>
              <a:t>Synergie</a:t>
            </a:r>
          </a:p>
        </p:txBody>
      </p:sp>
    </p:spTree>
    <p:extLst>
      <p:ext uri="{BB962C8B-B14F-4D97-AF65-F5344CB8AC3E}">
        <p14:creationId xmlns:p14="http://schemas.microsoft.com/office/powerpoint/2010/main" val="9615759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5E6F46F-0F48-4990-8FBB-94FED789B737}"/>
              </a:ext>
            </a:extLst>
          </p:cNvPr>
          <p:cNvSpPr>
            <a:spLocks noGrp="1"/>
          </p:cNvSpPr>
          <p:nvPr>
            <p:ph type="title"/>
          </p:nvPr>
        </p:nvSpPr>
        <p:spPr/>
        <p:txBody>
          <a:bodyPr/>
          <a:lstStyle/>
          <a:p>
            <a:r>
              <a:rPr lang="en-US" err="1"/>
              <a:t>Optie</a:t>
            </a:r>
            <a:r>
              <a:rPr lang="en-US"/>
              <a:t> 3 - R2.0</a:t>
            </a:r>
          </a:p>
        </p:txBody>
      </p:sp>
      <p:sp>
        <p:nvSpPr>
          <p:cNvPr id="4" name="Footer Placeholder 3">
            <a:extLst>
              <a:ext uri="{FF2B5EF4-FFF2-40B4-BE49-F238E27FC236}">
                <a16:creationId xmlns:a16="http://schemas.microsoft.com/office/drawing/2014/main" id="{38395007-E389-4989-839C-B698007E8EFC}"/>
              </a:ext>
            </a:extLst>
          </p:cNvPr>
          <p:cNvSpPr>
            <a:spLocks noGrp="1"/>
          </p:cNvSpPr>
          <p:nvPr>
            <p:ph type="ftr" sz="quarter" idx="3"/>
          </p:nvPr>
        </p:nvSpPr>
        <p:spPr/>
        <p:txBody>
          <a:bodyPr/>
          <a:lstStyle/>
          <a:p>
            <a:r>
              <a:rPr lang="nl-BE"/>
              <a:t>GIPOD project – BWG 1</a:t>
            </a:r>
          </a:p>
        </p:txBody>
      </p:sp>
      <p:sp>
        <p:nvSpPr>
          <p:cNvPr id="5" name="Date Placeholder 4">
            <a:extLst>
              <a:ext uri="{FF2B5EF4-FFF2-40B4-BE49-F238E27FC236}">
                <a16:creationId xmlns:a16="http://schemas.microsoft.com/office/drawing/2014/main" id="{C2C26BD8-F732-4934-B15D-D0B1A6324FB4}"/>
              </a:ext>
            </a:extLst>
          </p:cNvPr>
          <p:cNvSpPr>
            <a:spLocks noGrp="1"/>
          </p:cNvSpPr>
          <p:nvPr>
            <p:ph type="dt" sz="quarter" idx="2"/>
          </p:nvPr>
        </p:nvSpPr>
        <p:spPr/>
        <p:txBody>
          <a:bodyPr/>
          <a:lstStyle/>
          <a:p>
            <a:r>
              <a:rPr lang="en-US"/>
              <a:t>11 </a:t>
            </a:r>
            <a:r>
              <a:rPr lang="en-US" err="1"/>
              <a:t>september</a:t>
            </a:r>
            <a:r>
              <a:rPr lang="en-US"/>
              <a:t> 2018</a:t>
            </a:r>
            <a:endParaRPr lang="nl-BE"/>
          </a:p>
        </p:txBody>
      </p:sp>
      <p:sp>
        <p:nvSpPr>
          <p:cNvPr id="6" name="Oval 5">
            <a:extLst>
              <a:ext uri="{FF2B5EF4-FFF2-40B4-BE49-F238E27FC236}">
                <a16:creationId xmlns:a16="http://schemas.microsoft.com/office/drawing/2014/main" id="{215B4AA6-AEA5-0044-9E32-EDB7A8AA1B4B}"/>
              </a:ext>
            </a:extLst>
          </p:cNvPr>
          <p:cNvSpPr/>
          <p:nvPr/>
        </p:nvSpPr>
        <p:spPr>
          <a:xfrm>
            <a:off x="466177" y="1539551"/>
            <a:ext cx="4530830" cy="4530830"/>
          </a:xfrm>
          <a:prstGeom prst="ellipse">
            <a:avLst/>
          </a:prstGeom>
          <a:noFill/>
          <a:ln w="25400">
            <a:solidFill>
              <a:srgbClr val="1D707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Oval 6">
            <a:extLst>
              <a:ext uri="{FF2B5EF4-FFF2-40B4-BE49-F238E27FC236}">
                <a16:creationId xmlns:a16="http://schemas.microsoft.com/office/drawing/2014/main" id="{07FF0C56-E343-3640-9CBA-3BFB0C4BB26B}"/>
              </a:ext>
            </a:extLst>
          </p:cNvPr>
          <p:cNvSpPr/>
          <p:nvPr/>
        </p:nvSpPr>
        <p:spPr>
          <a:xfrm>
            <a:off x="5187080" y="1539551"/>
            <a:ext cx="4530830" cy="4530830"/>
          </a:xfrm>
          <a:prstGeom prst="ellipse">
            <a:avLst/>
          </a:prstGeom>
          <a:noFill/>
          <a:ln w="25400">
            <a:solidFill>
              <a:srgbClr val="44C0C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extBox 9">
            <a:extLst>
              <a:ext uri="{FF2B5EF4-FFF2-40B4-BE49-F238E27FC236}">
                <a16:creationId xmlns:a16="http://schemas.microsoft.com/office/drawing/2014/main" id="{7851DAAA-EEE3-054B-A5A3-4DB5096A03D3}"/>
              </a:ext>
            </a:extLst>
          </p:cNvPr>
          <p:cNvSpPr txBox="1"/>
          <p:nvPr/>
        </p:nvSpPr>
        <p:spPr>
          <a:xfrm>
            <a:off x="2360645" y="980274"/>
            <a:ext cx="577402" cy="369204"/>
          </a:xfrm>
          <a:prstGeom prst="rect">
            <a:avLst/>
          </a:prstGeom>
          <a:noFill/>
        </p:spPr>
        <p:txBody>
          <a:bodyPr wrap="none" rtlCol="0">
            <a:spAutoFit/>
          </a:bodyPr>
          <a:lstStyle/>
          <a:p>
            <a:r>
              <a:rPr lang="nl-NL"/>
              <a:t>OLD</a:t>
            </a:r>
          </a:p>
        </p:txBody>
      </p:sp>
      <p:sp>
        <p:nvSpPr>
          <p:cNvPr id="11" name="TextBox 10">
            <a:extLst>
              <a:ext uri="{FF2B5EF4-FFF2-40B4-BE49-F238E27FC236}">
                <a16:creationId xmlns:a16="http://schemas.microsoft.com/office/drawing/2014/main" id="{29ADCEDC-F071-6D4C-85C3-4F6640C062C4}"/>
              </a:ext>
            </a:extLst>
          </p:cNvPr>
          <p:cNvSpPr txBox="1"/>
          <p:nvPr/>
        </p:nvSpPr>
        <p:spPr>
          <a:xfrm>
            <a:off x="7126925" y="980274"/>
            <a:ext cx="651140" cy="369204"/>
          </a:xfrm>
          <a:prstGeom prst="rect">
            <a:avLst/>
          </a:prstGeom>
          <a:noFill/>
        </p:spPr>
        <p:txBody>
          <a:bodyPr wrap="none" rtlCol="0">
            <a:spAutoFit/>
          </a:bodyPr>
          <a:lstStyle/>
          <a:p>
            <a:r>
              <a:rPr lang="nl-NL"/>
              <a:t>NEW</a:t>
            </a:r>
          </a:p>
        </p:txBody>
      </p:sp>
      <p:sp>
        <p:nvSpPr>
          <p:cNvPr id="12" name="Oval 11">
            <a:extLst>
              <a:ext uri="{FF2B5EF4-FFF2-40B4-BE49-F238E27FC236}">
                <a16:creationId xmlns:a16="http://schemas.microsoft.com/office/drawing/2014/main" id="{37140336-3964-B549-B726-F994C435EB95}"/>
              </a:ext>
            </a:extLst>
          </p:cNvPr>
          <p:cNvSpPr/>
          <p:nvPr/>
        </p:nvSpPr>
        <p:spPr>
          <a:xfrm>
            <a:off x="1865380" y="2927252"/>
            <a:ext cx="1732423" cy="1732423"/>
          </a:xfrm>
          <a:prstGeom prst="ellipse">
            <a:avLst/>
          </a:prstGeom>
          <a:solidFill>
            <a:srgbClr val="1D7074"/>
          </a:solidFill>
          <a:ln w="254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a:t>INNAMES</a:t>
            </a:r>
          </a:p>
        </p:txBody>
      </p:sp>
      <p:sp>
        <p:nvSpPr>
          <p:cNvPr id="15" name="Oval 14">
            <a:extLst>
              <a:ext uri="{FF2B5EF4-FFF2-40B4-BE49-F238E27FC236}">
                <a16:creationId xmlns:a16="http://schemas.microsoft.com/office/drawing/2014/main" id="{D293BBB5-97A2-7D45-95B6-AB7138641EE1}"/>
              </a:ext>
            </a:extLst>
          </p:cNvPr>
          <p:cNvSpPr/>
          <p:nvPr/>
        </p:nvSpPr>
        <p:spPr>
          <a:xfrm>
            <a:off x="6024895" y="1907639"/>
            <a:ext cx="1079511" cy="1079511"/>
          </a:xfrm>
          <a:prstGeom prst="ellipse">
            <a:avLst/>
          </a:prstGeom>
          <a:solidFill>
            <a:srgbClr val="44C0C6"/>
          </a:solidFill>
          <a:ln w="25400">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1200"/>
              <a:t>Hinder</a:t>
            </a:r>
          </a:p>
        </p:txBody>
      </p:sp>
      <p:sp>
        <p:nvSpPr>
          <p:cNvPr id="16" name="Oval 15">
            <a:extLst>
              <a:ext uri="{FF2B5EF4-FFF2-40B4-BE49-F238E27FC236}">
                <a16:creationId xmlns:a16="http://schemas.microsoft.com/office/drawing/2014/main" id="{3BDA0AAF-9A05-DA4B-B398-B53C40A0BF5C}"/>
              </a:ext>
            </a:extLst>
          </p:cNvPr>
          <p:cNvSpPr/>
          <p:nvPr/>
        </p:nvSpPr>
        <p:spPr>
          <a:xfrm>
            <a:off x="8042988" y="4245999"/>
            <a:ext cx="1248334" cy="1248334"/>
          </a:xfrm>
          <a:prstGeom prst="ellipse">
            <a:avLst/>
          </a:prstGeom>
          <a:solidFill>
            <a:srgbClr val="44C0C6"/>
          </a:solidFill>
          <a:ln w="25400">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1200"/>
              <a:t>Omleiding</a:t>
            </a:r>
          </a:p>
        </p:txBody>
      </p:sp>
      <p:sp>
        <p:nvSpPr>
          <p:cNvPr id="18" name="Oval 17">
            <a:extLst>
              <a:ext uri="{FF2B5EF4-FFF2-40B4-BE49-F238E27FC236}">
                <a16:creationId xmlns:a16="http://schemas.microsoft.com/office/drawing/2014/main" id="{C4EBFE5C-FD6C-284C-8806-34BF270FC61B}"/>
              </a:ext>
            </a:extLst>
          </p:cNvPr>
          <p:cNvSpPr/>
          <p:nvPr/>
        </p:nvSpPr>
        <p:spPr>
          <a:xfrm>
            <a:off x="950591" y="4245999"/>
            <a:ext cx="1053684" cy="1053684"/>
          </a:xfrm>
          <a:prstGeom prst="ellipse">
            <a:avLst/>
          </a:prstGeom>
          <a:solidFill>
            <a:srgbClr val="1D7074"/>
          </a:solidFill>
          <a:ln w="25400">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1200"/>
              <a:t>Conflict-berekening</a:t>
            </a:r>
          </a:p>
        </p:txBody>
      </p:sp>
      <p:sp>
        <p:nvSpPr>
          <p:cNvPr id="17" name="Oval 16">
            <a:extLst>
              <a:ext uri="{FF2B5EF4-FFF2-40B4-BE49-F238E27FC236}">
                <a16:creationId xmlns:a16="http://schemas.microsoft.com/office/drawing/2014/main" id="{B1B03E46-1BCF-2945-9662-B5405006D7A1}"/>
              </a:ext>
            </a:extLst>
          </p:cNvPr>
          <p:cNvSpPr/>
          <p:nvPr/>
        </p:nvSpPr>
        <p:spPr>
          <a:xfrm>
            <a:off x="8885440" y="1164876"/>
            <a:ext cx="1037279" cy="1037279"/>
          </a:xfrm>
          <a:prstGeom prst="ellipse">
            <a:avLst/>
          </a:prstGeom>
          <a:solidFill>
            <a:schemeClr val="bg1"/>
          </a:solidFill>
          <a:ln w="25400">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1200"/>
              <a:t>Kleine innames</a:t>
            </a:r>
          </a:p>
        </p:txBody>
      </p:sp>
      <p:sp>
        <p:nvSpPr>
          <p:cNvPr id="14" name="Oval 17">
            <a:extLst>
              <a:ext uri="{FF2B5EF4-FFF2-40B4-BE49-F238E27FC236}">
                <a16:creationId xmlns:a16="http://schemas.microsoft.com/office/drawing/2014/main" id="{787110F4-2DAD-49E4-BD04-D52D7F56AB86}"/>
              </a:ext>
            </a:extLst>
          </p:cNvPr>
          <p:cNvSpPr/>
          <p:nvPr/>
        </p:nvSpPr>
        <p:spPr>
          <a:xfrm>
            <a:off x="811696" y="2612001"/>
            <a:ext cx="1053684" cy="1053684"/>
          </a:xfrm>
          <a:prstGeom prst="ellipse">
            <a:avLst/>
          </a:prstGeom>
          <a:solidFill>
            <a:srgbClr val="1D7074"/>
          </a:solidFill>
          <a:ln w="25400">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1200"/>
              <a:t>Synergie</a:t>
            </a:r>
          </a:p>
        </p:txBody>
      </p:sp>
      <p:sp>
        <p:nvSpPr>
          <p:cNvPr id="19" name="Oval 17">
            <a:extLst>
              <a:ext uri="{FF2B5EF4-FFF2-40B4-BE49-F238E27FC236}">
                <a16:creationId xmlns:a16="http://schemas.microsoft.com/office/drawing/2014/main" id="{46A31ECB-ADA9-4961-9AD4-6F8E77CD3EB7}"/>
              </a:ext>
            </a:extLst>
          </p:cNvPr>
          <p:cNvSpPr/>
          <p:nvPr/>
        </p:nvSpPr>
        <p:spPr>
          <a:xfrm>
            <a:off x="1667506" y="4958992"/>
            <a:ext cx="855810" cy="875502"/>
          </a:xfrm>
          <a:prstGeom prst="ellipse">
            <a:avLst/>
          </a:prstGeom>
          <a:solidFill>
            <a:srgbClr val="1D7074"/>
          </a:solidFill>
          <a:ln w="25400">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1200"/>
              <a:t>OV</a:t>
            </a:r>
          </a:p>
        </p:txBody>
      </p:sp>
      <p:sp>
        <p:nvSpPr>
          <p:cNvPr id="20" name="Oval 14">
            <a:extLst>
              <a:ext uri="{FF2B5EF4-FFF2-40B4-BE49-F238E27FC236}">
                <a16:creationId xmlns:a16="http://schemas.microsoft.com/office/drawing/2014/main" id="{A75F2556-89C7-46DA-8D2D-710DD987F9F3}"/>
              </a:ext>
            </a:extLst>
          </p:cNvPr>
          <p:cNvSpPr/>
          <p:nvPr/>
        </p:nvSpPr>
        <p:spPr>
          <a:xfrm>
            <a:off x="7805929" y="1907639"/>
            <a:ext cx="1079511" cy="1079511"/>
          </a:xfrm>
          <a:prstGeom prst="ellipse">
            <a:avLst/>
          </a:prstGeom>
          <a:solidFill>
            <a:srgbClr val="44C0C6"/>
          </a:solidFill>
          <a:ln w="25400">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1200"/>
              <a:t>Kleine innames</a:t>
            </a:r>
          </a:p>
        </p:txBody>
      </p:sp>
    </p:spTree>
    <p:extLst>
      <p:ext uri="{BB962C8B-B14F-4D97-AF65-F5344CB8AC3E}">
        <p14:creationId xmlns:p14="http://schemas.microsoft.com/office/powerpoint/2010/main" val="30690648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5E6F46F-0F48-4990-8FBB-94FED789B737}"/>
              </a:ext>
            </a:extLst>
          </p:cNvPr>
          <p:cNvSpPr>
            <a:spLocks noGrp="1"/>
          </p:cNvSpPr>
          <p:nvPr>
            <p:ph type="title"/>
          </p:nvPr>
        </p:nvSpPr>
        <p:spPr/>
        <p:txBody>
          <a:bodyPr/>
          <a:lstStyle/>
          <a:p>
            <a:r>
              <a:rPr lang="en-US" err="1"/>
              <a:t>Optie</a:t>
            </a:r>
            <a:r>
              <a:rPr lang="en-US"/>
              <a:t> 3 - R2.1</a:t>
            </a:r>
          </a:p>
        </p:txBody>
      </p:sp>
      <p:sp>
        <p:nvSpPr>
          <p:cNvPr id="4" name="Footer Placeholder 3">
            <a:extLst>
              <a:ext uri="{FF2B5EF4-FFF2-40B4-BE49-F238E27FC236}">
                <a16:creationId xmlns:a16="http://schemas.microsoft.com/office/drawing/2014/main" id="{38395007-E389-4989-839C-B698007E8EFC}"/>
              </a:ext>
            </a:extLst>
          </p:cNvPr>
          <p:cNvSpPr>
            <a:spLocks noGrp="1"/>
          </p:cNvSpPr>
          <p:nvPr>
            <p:ph type="ftr" sz="quarter" idx="3"/>
          </p:nvPr>
        </p:nvSpPr>
        <p:spPr/>
        <p:txBody>
          <a:bodyPr/>
          <a:lstStyle/>
          <a:p>
            <a:r>
              <a:rPr lang="nl-BE"/>
              <a:t>GIPOD project – BWG 1</a:t>
            </a:r>
          </a:p>
        </p:txBody>
      </p:sp>
      <p:sp>
        <p:nvSpPr>
          <p:cNvPr id="5" name="Date Placeholder 4">
            <a:extLst>
              <a:ext uri="{FF2B5EF4-FFF2-40B4-BE49-F238E27FC236}">
                <a16:creationId xmlns:a16="http://schemas.microsoft.com/office/drawing/2014/main" id="{C2C26BD8-F732-4934-B15D-D0B1A6324FB4}"/>
              </a:ext>
            </a:extLst>
          </p:cNvPr>
          <p:cNvSpPr>
            <a:spLocks noGrp="1"/>
          </p:cNvSpPr>
          <p:nvPr>
            <p:ph type="dt" sz="quarter" idx="2"/>
          </p:nvPr>
        </p:nvSpPr>
        <p:spPr/>
        <p:txBody>
          <a:bodyPr/>
          <a:lstStyle/>
          <a:p>
            <a:r>
              <a:rPr lang="en-US"/>
              <a:t>11 </a:t>
            </a:r>
            <a:r>
              <a:rPr lang="en-US" err="1"/>
              <a:t>september</a:t>
            </a:r>
            <a:r>
              <a:rPr lang="en-US"/>
              <a:t> 2018</a:t>
            </a:r>
            <a:endParaRPr lang="nl-BE"/>
          </a:p>
        </p:txBody>
      </p:sp>
      <p:sp>
        <p:nvSpPr>
          <p:cNvPr id="6" name="Oval 5">
            <a:extLst>
              <a:ext uri="{FF2B5EF4-FFF2-40B4-BE49-F238E27FC236}">
                <a16:creationId xmlns:a16="http://schemas.microsoft.com/office/drawing/2014/main" id="{215B4AA6-AEA5-0044-9E32-EDB7A8AA1B4B}"/>
              </a:ext>
            </a:extLst>
          </p:cNvPr>
          <p:cNvSpPr/>
          <p:nvPr/>
        </p:nvSpPr>
        <p:spPr>
          <a:xfrm>
            <a:off x="466177" y="1539551"/>
            <a:ext cx="4530830" cy="4530830"/>
          </a:xfrm>
          <a:prstGeom prst="ellipse">
            <a:avLst/>
          </a:prstGeom>
          <a:noFill/>
          <a:ln w="25400">
            <a:solidFill>
              <a:srgbClr val="1D707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Oval 6">
            <a:extLst>
              <a:ext uri="{FF2B5EF4-FFF2-40B4-BE49-F238E27FC236}">
                <a16:creationId xmlns:a16="http://schemas.microsoft.com/office/drawing/2014/main" id="{07FF0C56-E343-3640-9CBA-3BFB0C4BB26B}"/>
              </a:ext>
            </a:extLst>
          </p:cNvPr>
          <p:cNvSpPr/>
          <p:nvPr/>
        </p:nvSpPr>
        <p:spPr>
          <a:xfrm>
            <a:off x="5187080" y="1539551"/>
            <a:ext cx="4530830" cy="4530830"/>
          </a:xfrm>
          <a:prstGeom prst="ellipse">
            <a:avLst/>
          </a:prstGeom>
          <a:noFill/>
          <a:ln w="25400">
            <a:solidFill>
              <a:srgbClr val="44C0C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extBox 9">
            <a:extLst>
              <a:ext uri="{FF2B5EF4-FFF2-40B4-BE49-F238E27FC236}">
                <a16:creationId xmlns:a16="http://schemas.microsoft.com/office/drawing/2014/main" id="{7851DAAA-EEE3-054B-A5A3-4DB5096A03D3}"/>
              </a:ext>
            </a:extLst>
          </p:cNvPr>
          <p:cNvSpPr txBox="1"/>
          <p:nvPr/>
        </p:nvSpPr>
        <p:spPr>
          <a:xfrm>
            <a:off x="2360645" y="980274"/>
            <a:ext cx="577402" cy="369204"/>
          </a:xfrm>
          <a:prstGeom prst="rect">
            <a:avLst/>
          </a:prstGeom>
          <a:noFill/>
        </p:spPr>
        <p:txBody>
          <a:bodyPr wrap="none" rtlCol="0">
            <a:spAutoFit/>
          </a:bodyPr>
          <a:lstStyle/>
          <a:p>
            <a:r>
              <a:rPr lang="nl-NL"/>
              <a:t>OLD</a:t>
            </a:r>
          </a:p>
        </p:txBody>
      </p:sp>
      <p:sp>
        <p:nvSpPr>
          <p:cNvPr id="11" name="TextBox 10">
            <a:extLst>
              <a:ext uri="{FF2B5EF4-FFF2-40B4-BE49-F238E27FC236}">
                <a16:creationId xmlns:a16="http://schemas.microsoft.com/office/drawing/2014/main" id="{29ADCEDC-F071-6D4C-85C3-4F6640C062C4}"/>
              </a:ext>
            </a:extLst>
          </p:cNvPr>
          <p:cNvSpPr txBox="1"/>
          <p:nvPr/>
        </p:nvSpPr>
        <p:spPr>
          <a:xfrm>
            <a:off x="7126925" y="980274"/>
            <a:ext cx="651140" cy="369204"/>
          </a:xfrm>
          <a:prstGeom prst="rect">
            <a:avLst/>
          </a:prstGeom>
          <a:noFill/>
        </p:spPr>
        <p:txBody>
          <a:bodyPr wrap="none" rtlCol="0">
            <a:spAutoFit/>
          </a:bodyPr>
          <a:lstStyle/>
          <a:p>
            <a:r>
              <a:rPr lang="nl-NL"/>
              <a:t>NEW</a:t>
            </a:r>
          </a:p>
        </p:txBody>
      </p:sp>
      <p:sp>
        <p:nvSpPr>
          <p:cNvPr id="12" name="Oval 11">
            <a:extLst>
              <a:ext uri="{FF2B5EF4-FFF2-40B4-BE49-F238E27FC236}">
                <a16:creationId xmlns:a16="http://schemas.microsoft.com/office/drawing/2014/main" id="{37140336-3964-B549-B726-F994C435EB95}"/>
              </a:ext>
            </a:extLst>
          </p:cNvPr>
          <p:cNvSpPr/>
          <p:nvPr/>
        </p:nvSpPr>
        <p:spPr>
          <a:xfrm>
            <a:off x="1865380" y="2927252"/>
            <a:ext cx="1732423" cy="1732423"/>
          </a:xfrm>
          <a:prstGeom prst="ellipse">
            <a:avLst/>
          </a:prstGeom>
          <a:solidFill>
            <a:srgbClr val="1D7074"/>
          </a:solidFill>
          <a:ln w="254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a:t>INNAMES</a:t>
            </a:r>
          </a:p>
        </p:txBody>
      </p:sp>
      <p:sp>
        <p:nvSpPr>
          <p:cNvPr id="15" name="Oval 14">
            <a:extLst>
              <a:ext uri="{FF2B5EF4-FFF2-40B4-BE49-F238E27FC236}">
                <a16:creationId xmlns:a16="http://schemas.microsoft.com/office/drawing/2014/main" id="{D293BBB5-97A2-7D45-95B6-AB7138641EE1}"/>
              </a:ext>
            </a:extLst>
          </p:cNvPr>
          <p:cNvSpPr/>
          <p:nvPr/>
        </p:nvSpPr>
        <p:spPr>
          <a:xfrm>
            <a:off x="6024895" y="1907639"/>
            <a:ext cx="1079511" cy="1079511"/>
          </a:xfrm>
          <a:prstGeom prst="ellipse">
            <a:avLst/>
          </a:prstGeom>
          <a:solidFill>
            <a:srgbClr val="44C0C6"/>
          </a:solidFill>
          <a:ln w="25400">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1200"/>
              <a:t>Hinder</a:t>
            </a:r>
          </a:p>
        </p:txBody>
      </p:sp>
      <p:sp>
        <p:nvSpPr>
          <p:cNvPr id="16" name="Oval 15">
            <a:extLst>
              <a:ext uri="{FF2B5EF4-FFF2-40B4-BE49-F238E27FC236}">
                <a16:creationId xmlns:a16="http://schemas.microsoft.com/office/drawing/2014/main" id="{3BDA0AAF-9A05-DA4B-B398-B53C40A0BF5C}"/>
              </a:ext>
            </a:extLst>
          </p:cNvPr>
          <p:cNvSpPr/>
          <p:nvPr/>
        </p:nvSpPr>
        <p:spPr>
          <a:xfrm>
            <a:off x="8042988" y="4245999"/>
            <a:ext cx="1248334" cy="1248334"/>
          </a:xfrm>
          <a:prstGeom prst="ellipse">
            <a:avLst/>
          </a:prstGeom>
          <a:solidFill>
            <a:srgbClr val="44C0C6"/>
          </a:solidFill>
          <a:ln w="25400">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1200"/>
              <a:t>Omleiding</a:t>
            </a:r>
          </a:p>
        </p:txBody>
      </p:sp>
      <p:sp>
        <p:nvSpPr>
          <p:cNvPr id="18" name="Oval 17">
            <a:extLst>
              <a:ext uri="{FF2B5EF4-FFF2-40B4-BE49-F238E27FC236}">
                <a16:creationId xmlns:a16="http://schemas.microsoft.com/office/drawing/2014/main" id="{C4EBFE5C-FD6C-284C-8806-34BF270FC61B}"/>
              </a:ext>
            </a:extLst>
          </p:cNvPr>
          <p:cNvSpPr/>
          <p:nvPr/>
        </p:nvSpPr>
        <p:spPr>
          <a:xfrm>
            <a:off x="5522590" y="4029588"/>
            <a:ext cx="1270095" cy="1270095"/>
          </a:xfrm>
          <a:prstGeom prst="ellipse">
            <a:avLst/>
          </a:prstGeom>
          <a:solidFill>
            <a:srgbClr val="44C0C6"/>
          </a:solidFill>
          <a:ln w="25400">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1200"/>
              <a:t>Conflict-berekening</a:t>
            </a:r>
          </a:p>
        </p:txBody>
      </p:sp>
      <p:sp>
        <p:nvSpPr>
          <p:cNvPr id="17" name="Oval 16">
            <a:extLst>
              <a:ext uri="{FF2B5EF4-FFF2-40B4-BE49-F238E27FC236}">
                <a16:creationId xmlns:a16="http://schemas.microsoft.com/office/drawing/2014/main" id="{B1B03E46-1BCF-2945-9662-B5405006D7A1}"/>
              </a:ext>
            </a:extLst>
          </p:cNvPr>
          <p:cNvSpPr/>
          <p:nvPr/>
        </p:nvSpPr>
        <p:spPr>
          <a:xfrm>
            <a:off x="8885440" y="1164876"/>
            <a:ext cx="1037279" cy="1037279"/>
          </a:xfrm>
          <a:prstGeom prst="ellipse">
            <a:avLst/>
          </a:prstGeom>
          <a:solidFill>
            <a:schemeClr val="bg1"/>
          </a:solidFill>
          <a:ln w="25400">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1200"/>
              <a:t>Kleine innames</a:t>
            </a:r>
          </a:p>
        </p:txBody>
      </p:sp>
      <p:sp>
        <p:nvSpPr>
          <p:cNvPr id="14" name="Oval 14">
            <a:extLst>
              <a:ext uri="{FF2B5EF4-FFF2-40B4-BE49-F238E27FC236}">
                <a16:creationId xmlns:a16="http://schemas.microsoft.com/office/drawing/2014/main" id="{8C9A107B-9118-4A39-AE34-34D950C6CB27}"/>
              </a:ext>
            </a:extLst>
          </p:cNvPr>
          <p:cNvSpPr/>
          <p:nvPr/>
        </p:nvSpPr>
        <p:spPr>
          <a:xfrm>
            <a:off x="7805929" y="1907639"/>
            <a:ext cx="1079511" cy="1079511"/>
          </a:xfrm>
          <a:prstGeom prst="ellipse">
            <a:avLst/>
          </a:prstGeom>
          <a:solidFill>
            <a:srgbClr val="44C0C6"/>
          </a:solidFill>
          <a:ln w="25400">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1200"/>
              <a:t>Kleine innames</a:t>
            </a:r>
          </a:p>
        </p:txBody>
      </p:sp>
      <p:sp>
        <p:nvSpPr>
          <p:cNvPr id="19" name="Oval 15">
            <a:extLst>
              <a:ext uri="{FF2B5EF4-FFF2-40B4-BE49-F238E27FC236}">
                <a16:creationId xmlns:a16="http://schemas.microsoft.com/office/drawing/2014/main" id="{2009381A-00A1-4EFE-929A-D48CEE8CF1AC}"/>
              </a:ext>
            </a:extLst>
          </p:cNvPr>
          <p:cNvSpPr/>
          <p:nvPr/>
        </p:nvSpPr>
        <p:spPr>
          <a:xfrm>
            <a:off x="6364137" y="4672090"/>
            <a:ext cx="857096" cy="893958"/>
          </a:xfrm>
          <a:prstGeom prst="ellipse">
            <a:avLst/>
          </a:prstGeom>
          <a:solidFill>
            <a:srgbClr val="44C0C6"/>
          </a:solidFill>
          <a:ln w="25400">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1200"/>
              <a:t>OV</a:t>
            </a:r>
          </a:p>
        </p:txBody>
      </p:sp>
      <p:sp>
        <p:nvSpPr>
          <p:cNvPr id="20" name="Oval 17">
            <a:extLst>
              <a:ext uri="{FF2B5EF4-FFF2-40B4-BE49-F238E27FC236}">
                <a16:creationId xmlns:a16="http://schemas.microsoft.com/office/drawing/2014/main" id="{B494D953-1A32-4256-802C-411FDBCB995E}"/>
              </a:ext>
            </a:extLst>
          </p:cNvPr>
          <p:cNvSpPr/>
          <p:nvPr/>
        </p:nvSpPr>
        <p:spPr>
          <a:xfrm>
            <a:off x="811696" y="2612001"/>
            <a:ext cx="1053684" cy="1053684"/>
          </a:xfrm>
          <a:prstGeom prst="ellipse">
            <a:avLst/>
          </a:prstGeom>
          <a:solidFill>
            <a:srgbClr val="1D7074"/>
          </a:solidFill>
          <a:ln w="25400">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1200"/>
              <a:t>Synergie</a:t>
            </a:r>
          </a:p>
        </p:txBody>
      </p:sp>
    </p:spTree>
    <p:extLst>
      <p:ext uri="{BB962C8B-B14F-4D97-AF65-F5344CB8AC3E}">
        <p14:creationId xmlns:p14="http://schemas.microsoft.com/office/powerpoint/2010/main" val="29126348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5E6F46F-0F48-4990-8FBB-94FED789B737}"/>
              </a:ext>
            </a:extLst>
          </p:cNvPr>
          <p:cNvSpPr>
            <a:spLocks noGrp="1"/>
          </p:cNvSpPr>
          <p:nvPr>
            <p:ph type="title"/>
          </p:nvPr>
        </p:nvSpPr>
        <p:spPr/>
        <p:txBody>
          <a:bodyPr/>
          <a:lstStyle/>
          <a:p>
            <a:r>
              <a:rPr lang="en-US" err="1"/>
              <a:t>Optie</a:t>
            </a:r>
            <a:r>
              <a:rPr lang="en-US"/>
              <a:t> 3 - R2.2</a:t>
            </a:r>
          </a:p>
        </p:txBody>
      </p:sp>
      <p:sp>
        <p:nvSpPr>
          <p:cNvPr id="4" name="Footer Placeholder 3">
            <a:extLst>
              <a:ext uri="{FF2B5EF4-FFF2-40B4-BE49-F238E27FC236}">
                <a16:creationId xmlns:a16="http://schemas.microsoft.com/office/drawing/2014/main" id="{38395007-E389-4989-839C-B698007E8EFC}"/>
              </a:ext>
            </a:extLst>
          </p:cNvPr>
          <p:cNvSpPr>
            <a:spLocks noGrp="1"/>
          </p:cNvSpPr>
          <p:nvPr>
            <p:ph type="ftr" sz="quarter" idx="3"/>
          </p:nvPr>
        </p:nvSpPr>
        <p:spPr/>
        <p:txBody>
          <a:bodyPr/>
          <a:lstStyle/>
          <a:p>
            <a:r>
              <a:rPr lang="nl-BE"/>
              <a:t>GIPOD project – BWG 1</a:t>
            </a:r>
          </a:p>
        </p:txBody>
      </p:sp>
      <p:sp>
        <p:nvSpPr>
          <p:cNvPr id="5" name="Date Placeholder 4">
            <a:extLst>
              <a:ext uri="{FF2B5EF4-FFF2-40B4-BE49-F238E27FC236}">
                <a16:creationId xmlns:a16="http://schemas.microsoft.com/office/drawing/2014/main" id="{C2C26BD8-F732-4934-B15D-D0B1A6324FB4}"/>
              </a:ext>
            </a:extLst>
          </p:cNvPr>
          <p:cNvSpPr>
            <a:spLocks noGrp="1"/>
          </p:cNvSpPr>
          <p:nvPr>
            <p:ph type="dt" sz="quarter" idx="2"/>
          </p:nvPr>
        </p:nvSpPr>
        <p:spPr/>
        <p:txBody>
          <a:bodyPr/>
          <a:lstStyle/>
          <a:p>
            <a:r>
              <a:rPr lang="en-US"/>
              <a:t>11 </a:t>
            </a:r>
            <a:r>
              <a:rPr lang="en-US" err="1"/>
              <a:t>september</a:t>
            </a:r>
            <a:r>
              <a:rPr lang="en-US"/>
              <a:t> 2018</a:t>
            </a:r>
            <a:endParaRPr lang="nl-BE"/>
          </a:p>
        </p:txBody>
      </p:sp>
      <p:sp>
        <p:nvSpPr>
          <p:cNvPr id="6" name="Oval 5">
            <a:extLst>
              <a:ext uri="{FF2B5EF4-FFF2-40B4-BE49-F238E27FC236}">
                <a16:creationId xmlns:a16="http://schemas.microsoft.com/office/drawing/2014/main" id="{215B4AA6-AEA5-0044-9E32-EDB7A8AA1B4B}"/>
              </a:ext>
            </a:extLst>
          </p:cNvPr>
          <p:cNvSpPr/>
          <p:nvPr/>
        </p:nvSpPr>
        <p:spPr>
          <a:xfrm>
            <a:off x="466177" y="1539551"/>
            <a:ext cx="4530830" cy="4530830"/>
          </a:xfrm>
          <a:prstGeom prst="ellipse">
            <a:avLst/>
          </a:prstGeom>
          <a:noFill/>
          <a:ln w="25400">
            <a:solidFill>
              <a:srgbClr val="1D707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Oval 6">
            <a:extLst>
              <a:ext uri="{FF2B5EF4-FFF2-40B4-BE49-F238E27FC236}">
                <a16:creationId xmlns:a16="http://schemas.microsoft.com/office/drawing/2014/main" id="{07FF0C56-E343-3640-9CBA-3BFB0C4BB26B}"/>
              </a:ext>
            </a:extLst>
          </p:cNvPr>
          <p:cNvSpPr/>
          <p:nvPr/>
        </p:nvSpPr>
        <p:spPr>
          <a:xfrm>
            <a:off x="5187080" y="1539551"/>
            <a:ext cx="4530830" cy="4530830"/>
          </a:xfrm>
          <a:prstGeom prst="ellipse">
            <a:avLst/>
          </a:prstGeom>
          <a:noFill/>
          <a:ln w="25400">
            <a:solidFill>
              <a:srgbClr val="44C0C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extBox 9">
            <a:extLst>
              <a:ext uri="{FF2B5EF4-FFF2-40B4-BE49-F238E27FC236}">
                <a16:creationId xmlns:a16="http://schemas.microsoft.com/office/drawing/2014/main" id="{7851DAAA-EEE3-054B-A5A3-4DB5096A03D3}"/>
              </a:ext>
            </a:extLst>
          </p:cNvPr>
          <p:cNvSpPr txBox="1"/>
          <p:nvPr/>
        </p:nvSpPr>
        <p:spPr>
          <a:xfrm>
            <a:off x="2360645" y="980274"/>
            <a:ext cx="577402" cy="369204"/>
          </a:xfrm>
          <a:prstGeom prst="rect">
            <a:avLst/>
          </a:prstGeom>
          <a:noFill/>
        </p:spPr>
        <p:txBody>
          <a:bodyPr wrap="none" rtlCol="0">
            <a:spAutoFit/>
          </a:bodyPr>
          <a:lstStyle/>
          <a:p>
            <a:r>
              <a:rPr lang="nl-NL"/>
              <a:t>OLD</a:t>
            </a:r>
          </a:p>
        </p:txBody>
      </p:sp>
      <p:sp>
        <p:nvSpPr>
          <p:cNvPr id="11" name="TextBox 10">
            <a:extLst>
              <a:ext uri="{FF2B5EF4-FFF2-40B4-BE49-F238E27FC236}">
                <a16:creationId xmlns:a16="http://schemas.microsoft.com/office/drawing/2014/main" id="{29ADCEDC-F071-6D4C-85C3-4F6640C062C4}"/>
              </a:ext>
            </a:extLst>
          </p:cNvPr>
          <p:cNvSpPr txBox="1"/>
          <p:nvPr/>
        </p:nvSpPr>
        <p:spPr>
          <a:xfrm>
            <a:off x="7126925" y="980274"/>
            <a:ext cx="651140" cy="369204"/>
          </a:xfrm>
          <a:prstGeom prst="rect">
            <a:avLst/>
          </a:prstGeom>
          <a:noFill/>
        </p:spPr>
        <p:txBody>
          <a:bodyPr wrap="none" rtlCol="0">
            <a:spAutoFit/>
          </a:bodyPr>
          <a:lstStyle/>
          <a:p>
            <a:r>
              <a:rPr lang="nl-NL"/>
              <a:t>NEW</a:t>
            </a:r>
          </a:p>
        </p:txBody>
      </p:sp>
      <p:sp>
        <p:nvSpPr>
          <p:cNvPr id="12" name="Oval 11">
            <a:extLst>
              <a:ext uri="{FF2B5EF4-FFF2-40B4-BE49-F238E27FC236}">
                <a16:creationId xmlns:a16="http://schemas.microsoft.com/office/drawing/2014/main" id="{37140336-3964-B549-B726-F994C435EB95}"/>
              </a:ext>
            </a:extLst>
          </p:cNvPr>
          <p:cNvSpPr/>
          <p:nvPr/>
        </p:nvSpPr>
        <p:spPr>
          <a:xfrm>
            <a:off x="6649421" y="2927252"/>
            <a:ext cx="1732423" cy="1732423"/>
          </a:xfrm>
          <a:prstGeom prst="ellipse">
            <a:avLst/>
          </a:prstGeom>
          <a:solidFill>
            <a:srgbClr val="44C0C6"/>
          </a:solidFill>
          <a:ln w="254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a:t>INNAMES</a:t>
            </a:r>
          </a:p>
        </p:txBody>
      </p:sp>
      <p:sp>
        <p:nvSpPr>
          <p:cNvPr id="15" name="Oval 14">
            <a:extLst>
              <a:ext uri="{FF2B5EF4-FFF2-40B4-BE49-F238E27FC236}">
                <a16:creationId xmlns:a16="http://schemas.microsoft.com/office/drawing/2014/main" id="{D293BBB5-97A2-7D45-95B6-AB7138641EE1}"/>
              </a:ext>
            </a:extLst>
          </p:cNvPr>
          <p:cNvSpPr/>
          <p:nvPr/>
        </p:nvSpPr>
        <p:spPr>
          <a:xfrm>
            <a:off x="7048360" y="1728123"/>
            <a:ext cx="1079511" cy="1079511"/>
          </a:xfrm>
          <a:prstGeom prst="ellipse">
            <a:avLst/>
          </a:prstGeom>
          <a:solidFill>
            <a:srgbClr val="44C0C6"/>
          </a:solidFill>
          <a:ln w="25400">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1200"/>
              <a:t>Hinder</a:t>
            </a:r>
          </a:p>
        </p:txBody>
      </p:sp>
      <p:sp>
        <p:nvSpPr>
          <p:cNvPr id="16" name="Oval 15">
            <a:extLst>
              <a:ext uri="{FF2B5EF4-FFF2-40B4-BE49-F238E27FC236}">
                <a16:creationId xmlns:a16="http://schemas.microsoft.com/office/drawing/2014/main" id="{3BDA0AAF-9A05-DA4B-B398-B53C40A0BF5C}"/>
              </a:ext>
            </a:extLst>
          </p:cNvPr>
          <p:cNvSpPr/>
          <p:nvPr/>
        </p:nvSpPr>
        <p:spPr>
          <a:xfrm>
            <a:off x="8042988" y="4245999"/>
            <a:ext cx="1248334" cy="1248334"/>
          </a:xfrm>
          <a:prstGeom prst="ellipse">
            <a:avLst/>
          </a:prstGeom>
          <a:solidFill>
            <a:srgbClr val="44C0C6"/>
          </a:solidFill>
          <a:ln w="25400">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1200"/>
              <a:t>Omleiding</a:t>
            </a:r>
          </a:p>
        </p:txBody>
      </p:sp>
      <p:sp>
        <p:nvSpPr>
          <p:cNvPr id="18" name="Oval 17">
            <a:extLst>
              <a:ext uri="{FF2B5EF4-FFF2-40B4-BE49-F238E27FC236}">
                <a16:creationId xmlns:a16="http://schemas.microsoft.com/office/drawing/2014/main" id="{C4EBFE5C-FD6C-284C-8806-34BF270FC61B}"/>
              </a:ext>
            </a:extLst>
          </p:cNvPr>
          <p:cNvSpPr/>
          <p:nvPr/>
        </p:nvSpPr>
        <p:spPr>
          <a:xfrm>
            <a:off x="5550582" y="4029588"/>
            <a:ext cx="1270095" cy="1270095"/>
          </a:xfrm>
          <a:prstGeom prst="ellipse">
            <a:avLst/>
          </a:prstGeom>
          <a:solidFill>
            <a:srgbClr val="44C0C6"/>
          </a:solidFill>
          <a:ln w="25400">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1200"/>
              <a:t>Conflict-berekening</a:t>
            </a:r>
          </a:p>
        </p:txBody>
      </p:sp>
      <p:sp>
        <p:nvSpPr>
          <p:cNvPr id="17" name="Oval 16">
            <a:extLst>
              <a:ext uri="{FF2B5EF4-FFF2-40B4-BE49-F238E27FC236}">
                <a16:creationId xmlns:a16="http://schemas.microsoft.com/office/drawing/2014/main" id="{B1B03E46-1BCF-2945-9662-B5405006D7A1}"/>
              </a:ext>
            </a:extLst>
          </p:cNvPr>
          <p:cNvSpPr/>
          <p:nvPr/>
        </p:nvSpPr>
        <p:spPr>
          <a:xfrm>
            <a:off x="8317944" y="2440802"/>
            <a:ext cx="1037279" cy="1037279"/>
          </a:xfrm>
          <a:prstGeom prst="ellipse">
            <a:avLst/>
          </a:prstGeom>
          <a:solidFill>
            <a:srgbClr val="44C0C6"/>
          </a:solidFill>
          <a:ln w="25400">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1200"/>
              <a:t>Kleine innames</a:t>
            </a:r>
          </a:p>
        </p:txBody>
      </p:sp>
      <p:sp>
        <p:nvSpPr>
          <p:cNvPr id="14" name="Oval 17">
            <a:extLst>
              <a:ext uri="{FF2B5EF4-FFF2-40B4-BE49-F238E27FC236}">
                <a16:creationId xmlns:a16="http://schemas.microsoft.com/office/drawing/2014/main" id="{FE061CC6-CA78-4704-A45F-80C925A11736}"/>
              </a:ext>
            </a:extLst>
          </p:cNvPr>
          <p:cNvSpPr/>
          <p:nvPr/>
        </p:nvSpPr>
        <p:spPr>
          <a:xfrm>
            <a:off x="5541252" y="4029588"/>
            <a:ext cx="1270095" cy="1270095"/>
          </a:xfrm>
          <a:prstGeom prst="ellipse">
            <a:avLst/>
          </a:prstGeom>
          <a:solidFill>
            <a:srgbClr val="44C0C6"/>
          </a:solidFill>
          <a:ln w="25400">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1200"/>
              <a:t>Conflict-berekening</a:t>
            </a:r>
          </a:p>
        </p:txBody>
      </p:sp>
      <p:sp>
        <p:nvSpPr>
          <p:cNvPr id="19" name="Oval 17">
            <a:extLst>
              <a:ext uri="{FF2B5EF4-FFF2-40B4-BE49-F238E27FC236}">
                <a16:creationId xmlns:a16="http://schemas.microsoft.com/office/drawing/2014/main" id="{646036CD-2BC3-49D2-88A4-E7251A95A77D}"/>
              </a:ext>
            </a:extLst>
          </p:cNvPr>
          <p:cNvSpPr/>
          <p:nvPr/>
        </p:nvSpPr>
        <p:spPr>
          <a:xfrm>
            <a:off x="6354516" y="4927595"/>
            <a:ext cx="772409" cy="744175"/>
          </a:xfrm>
          <a:prstGeom prst="ellipse">
            <a:avLst/>
          </a:prstGeom>
          <a:solidFill>
            <a:srgbClr val="44C0C6"/>
          </a:solidFill>
          <a:ln w="25400">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1200"/>
              <a:t>OV</a:t>
            </a:r>
          </a:p>
        </p:txBody>
      </p:sp>
      <p:sp>
        <p:nvSpPr>
          <p:cNvPr id="20" name="Oval 14">
            <a:extLst>
              <a:ext uri="{FF2B5EF4-FFF2-40B4-BE49-F238E27FC236}">
                <a16:creationId xmlns:a16="http://schemas.microsoft.com/office/drawing/2014/main" id="{4917AA7F-6B55-4D9D-8B4E-AF770E0D8286}"/>
              </a:ext>
            </a:extLst>
          </p:cNvPr>
          <p:cNvSpPr/>
          <p:nvPr/>
        </p:nvSpPr>
        <p:spPr>
          <a:xfrm>
            <a:off x="5612923" y="2409281"/>
            <a:ext cx="1079511" cy="1079511"/>
          </a:xfrm>
          <a:prstGeom prst="ellipse">
            <a:avLst/>
          </a:prstGeom>
          <a:solidFill>
            <a:srgbClr val="44C0C6"/>
          </a:solidFill>
          <a:ln w="25400">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1200"/>
              <a:t>Synergie</a:t>
            </a:r>
          </a:p>
        </p:txBody>
      </p:sp>
    </p:spTree>
    <p:extLst>
      <p:ext uri="{BB962C8B-B14F-4D97-AF65-F5344CB8AC3E}">
        <p14:creationId xmlns:p14="http://schemas.microsoft.com/office/powerpoint/2010/main" val="21295970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00978CBE-E738-4DF3-8404-4571748A6845}"/>
              </a:ext>
            </a:extLst>
          </p:cNvPr>
          <p:cNvSpPr>
            <a:spLocks noGrp="1"/>
          </p:cNvSpPr>
          <p:nvPr>
            <p:ph sz="quarter" idx="10"/>
          </p:nvPr>
        </p:nvSpPr>
        <p:spPr/>
        <p:txBody>
          <a:bodyPr vert="horz" lIns="91440" tIns="45720" rIns="91440" bIns="45720" rtlCol="0" anchor="t">
            <a:normAutofit/>
          </a:bodyPr>
          <a:lstStyle/>
          <a:p>
            <a:r>
              <a:rPr lang="nl-BE" b="1"/>
              <a:t>Nieuwe modules GIPOD - basis</a:t>
            </a:r>
            <a:endParaRPr lang="nl-BE"/>
          </a:p>
          <a:p>
            <a:pPr marL="783590" lvl="1" indent="-326390"/>
            <a:r>
              <a:rPr lang="nl-BE" sz="2000"/>
              <a:t>beheer project (fasering), verlenen advies, beheer SPER en TV, behandel conflict, aanvraag vergunning, link naar besluiten, …</a:t>
            </a:r>
          </a:p>
          <a:p>
            <a:pPr marL="783590" lvl="1" indent="-326390"/>
            <a:r>
              <a:rPr lang="nl-BE" sz="2000"/>
              <a:t>In productie stelling per module</a:t>
            </a:r>
          </a:p>
          <a:p>
            <a:pPr lvl="2"/>
            <a:r>
              <a:rPr lang="nl-BE" sz="1600"/>
              <a:t>Nieuwe functionaliteit geen impact huidige integraties</a:t>
            </a:r>
          </a:p>
          <a:p>
            <a:pPr lvl="2"/>
            <a:r>
              <a:rPr lang="nl-BE" sz="1600"/>
              <a:t>Prioriteit te beslissen door BC</a:t>
            </a:r>
          </a:p>
          <a:p>
            <a:pPr lvl="3"/>
            <a:r>
              <a:rPr lang="nl-BE" sz="1400"/>
              <a:t>R 3.1 beheer project (fases)</a:t>
            </a:r>
          </a:p>
          <a:p>
            <a:pPr lvl="3"/>
            <a:r>
              <a:rPr lang="nl-BE" sz="1400"/>
              <a:t>R 3.2 beheer sper en TV</a:t>
            </a:r>
          </a:p>
          <a:p>
            <a:pPr lvl="3"/>
            <a:r>
              <a:rPr lang="nl-BE" sz="1400"/>
              <a:t>R 3.3 behandel conflict/verleen advies</a:t>
            </a:r>
          </a:p>
          <a:p>
            <a:pPr lvl="3"/>
            <a:r>
              <a:rPr lang="nl-BE" sz="1400"/>
              <a:t>R 3.4 aanvraag vergunning</a:t>
            </a:r>
          </a:p>
          <a:p>
            <a:pPr lvl="3"/>
            <a:r>
              <a:rPr lang="nl-BE" sz="1400"/>
              <a:t>….</a:t>
            </a:r>
          </a:p>
          <a:p>
            <a:pPr lvl="2"/>
            <a:endParaRPr lang="nl-BE" sz="1200">
              <a:highlight>
                <a:srgbClr val="FFFF00"/>
              </a:highlight>
            </a:endParaRPr>
          </a:p>
          <a:p>
            <a:pPr lvl="2"/>
            <a:endParaRPr lang="nl-BE" sz="1600"/>
          </a:p>
          <a:p>
            <a:pPr lvl="2"/>
            <a:endParaRPr lang="nl-BE"/>
          </a:p>
          <a:p>
            <a:pPr marL="783590" lvl="1" indent="-326390"/>
            <a:endParaRPr lang="nl-BE"/>
          </a:p>
          <a:p>
            <a:pPr marL="783590" lvl="1" indent="-326390"/>
            <a:endParaRPr lang="nl-BE" sz="1400"/>
          </a:p>
        </p:txBody>
      </p:sp>
      <p:sp>
        <p:nvSpPr>
          <p:cNvPr id="2" name="Title 1"/>
          <p:cNvSpPr>
            <a:spLocks noGrp="1"/>
          </p:cNvSpPr>
          <p:nvPr>
            <p:ph type="title"/>
          </p:nvPr>
        </p:nvSpPr>
        <p:spPr/>
        <p:txBody>
          <a:bodyPr/>
          <a:lstStyle/>
          <a:p>
            <a:r>
              <a:rPr lang="nl-BE" b="1"/>
              <a:t>Release 3</a:t>
            </a:r>
            <a:endParaRPr lang="en-US"/>
          </a:p>
        </p:txBody>
      </p:sp>
      <p:sp>
        <p:nvSpPr>
          <p:cNvPr id="4" name="Footer Placeholder 3"/>
          <p:cNvSpPr>
            <a:spLocks noGrp="1"/>
          </p:cNvSpPr>
          <p:nvPr>
            <p:ph type="ftr" sz="quarter" idx="3"/>
          </p:nvPr>
        </p:nvSpPr>
        <p:spPr/>
        <p:txBody>
          <a:bodyPr/>
          <a:lstStyle/>
          <a:p>
            <a:r>
              <a:rPr lang="nl-BE"/>
              <a:t>GIPOD project – BWG 1</a:t>
            </a:r>
          </a:p>
        </p:txBody>
      </p:sp>
      <p:sp>
        <p:nvSpPr>
          <p:cNvPr id="6" name="Tijdelijke aanduiding voor datum 5"/>
          <p:cNvSpPr>
            <a:spLocks noGrp="1"/>
          </p:cNvSpPr>
          <p:nvPr>
            <p:ph type="dt" sz="quarter" idx="2"/>
          </p:nvPr>
        </p:nvSpPr>
        <p:spPr>
          <a:xfrm>
            <a:off x="6574700" y="6603110"/>
            <a:ext cx="2863858" cy="174732"/>
          </a:xfrm>
        </p:spPr>
        <p:txBody>
          <a:bodyPr/>
          <a:lstStyle/>
          <a:p>
            <a:r>
              <a:rPr lang="en-US"/>
              <a:t>11 </a:t>
            </a:r>
            <a:r>
              <a:rPr lang="en-US" err="1"/>
              <a:t>september</a:t>
            </a:r>
            <a:r>
              <a:rPr lang="en-US"/>
              <a:t> 2018</a:t>
            </a:r>
            <a:endParaRPr lang="nl-BE"/>
          </a:p>
        </p:txBody>
      </p:sp>
    </p:spTree>
    <p:extLst>
      <p:ext uri="{BB962C8B-B14F-4D97-AF65-F5344CB8AC3E}">
        <p14:creationId xmlns:p14="http://schemas.microsoft.com/office/powerpoint/2010/main" val="33991816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00978CBE-E738-4DF3-8404-4571748A6845}"/>
              </a:ext>
            </a:extLst>
          </p:cNvPr>
          <p:cNvSpPr>
            <a:spLocks noGrp="1"/>
          </p:cNvSpPr>
          <p:nvPr>
            <p:ph sz="quarter" idx="10"/>
          </p:nvPr>
        </p:nvSpPr>
        <p:spPr/>
        <p:txBody>
          <a:bodyPr vert="horz" lIns="91440" tIns="45720" rIns="91440" bIns="45720" rtlCol="0" anchor="t">
            <a:normAutofit/>
          </a:bodyPr>
          <a:lstStyle/>
          <a:p>
            <a:r>
              <a:rPr lang="nl-BE" b="1"/>
              <a:t>Verfijning en verdieping</a:t>
            </a:r>
            <a:endParaRPr lang="nl-BE"/>
          </a:p>
          <a:p>
            <a:pPr marL="783590" lvl="1" indent="-326390"/>
            <a:r>
              <a:rPr lang="nl-BE" sz="2000"/>
              <a:t>Beheer inname, hinder, omleiding, synergie, project (fasering), SPER en TV, aanpassing bereken en behandel conflict, verlenen advies, aanvraag vergunning, link naar besluiten,…</a:t>
            </a:r>
          </a:p>
          <a:p>
            <a:pPr marL="783590" lvl="1" indent="-326390"/>
            <a:r>
              <a:rPr lang="nl-BE" sz="2000"/>
              <a:t>In productie stelling per module</a:t>
            </a:r>
          </a:p>
          <a:p>
            <a:pPr lvl="2"/>
            <a:r>
              <a:rPr lang="nl-BE" sz="1600"/>
              <a:t>Prioriteit te beslissen door BC</a:t>
            </a:r>
          </a:p>
          <a:p>
            <a:pPr lvl="2"/>
            <a:endParaRPr lang="nl-BE" sz="1600"/>
          </a:p>
          <a:p>
            <a:pPr lvl="2"/>
            <a:endParaRPr lang="nl-BE"/>
          </a:p>
          <a:p>
            <a:pPr marL="783590" lvl="1" indent="-326390"/>
            <a:endParaRPr lang="nl-BE"/>
          </a:p>
          <a:p>
            <a:pPr marL="783590" lvl="1" indent="-326390"/>
            <a:endParaRPr lang="nl-BE" sz="1400"/>
          </a:p>
        </p:txBody>
      </p:sp>
      <p:sp>
        <p:nvSpPr>
          <p:cNvPr id="2" name="Title 1"/>
          <p:cNvSpPr>
            <a:spLocks noGrp="1"/>
          </p:cNvSpPr>
          <p:nvPr>
            <p:ph type="title"/>
          </p:nvPr>
        </p:nvSpPr>
        <p:spPr/>
        <p:txBody>
          <a:bodyPr/>
          <a:lstStyle/>
          <a:p>
            <a:r>
              <a:rPr lang="nl-BE" b="1"/>
              <a:t>Release 4</a:t>
            </a:r>
            <a:endParaRPr lang="en-US"/>
          </a:p>
        </p:txBody>
      </p:sp>
      <p:sp>
        <p:nvSpPr>
          <p:cNvPr id="4" name="Footer Placeholder 3"/>
          <p:cNvSpPr>
            <a:spLocks noGrp="1"/>
          </p:cNvSpPr>
          <p:nvPr>
            <p:ph type="ftr" sz="quarter" idx="3"/>
          </p:nvPr>
        </p:nvSpPr>
        <p:spPr/>
        <p:txBody>
          <a:bodyPr/>
          <a:lstStyle/>
          <a:p>
            <a:r>
              <a:rPr lang="nl-BE"/>
              <a:t>GIPOD project – BWG 1</a:t>
            </a:r>
          </a:p>
        </p:txBody>
      </p:sp>
      <p:sp>
        <p:nvSpPr>
          <p:cNvPr id="6" name="Tijdelijke aanduiding voor datum 5"/>
          <p:cNvSpPr>
            <a:spLocks noGrp="1"/>
          </p:cNvSpPr>
          <p:nvPr>
            <p:ph type="dt" sz="quarter" idx="2"/>
          </p:nvPr>
        </p:nvSpPr>
        <p:spPr>
          <a:xfrm>
            <a:off x="6603600" y="6605192"/>
            <a:ext cx="2863858" cy="174732"/>
          </a:xfrm>
        </p:spPr>
        <p:txBody>
          <a:bodyPr/>
          <a:lstStyle/>
          <a:p>
            <a:r>
              <a:rPr lang="en-US"/>
              <a:t>11 </a:t>
            </a:r>
            <a:r>
              <a:rPr lang="en-US" err="1"/>
              <a:t>september</a:t>
            </a:r>
            <a:r>
              <a:rPr lang="en-US"/>
              <a:t> 2018</a:t>
            </a:r>
            <a:endParaRPr lang="nl-BE"/>
          </a:p>
        </p:txBody>
      </p:sp>
    </p:spTree>
    <p:extLst>
      <p:ext uri="{BB962C8B-B14F-4D97-AF65-F5344CB8AC3E}">
        <p14:creationId xmlns:p14="http://schemas.microsoft.com/office/powerpoint/2010/main" val="34726663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Rectangle 140">
            <a:extLst>
              <a:ext uri="{FF2B5EF4-FFF2-40B4-BE49-F238E27FC236}">
                <a16:creationId xmlns:a16="http://schemas.microsoft.com/office/drawing/2014/main" id="{2C125311-41A1-7947-B114-67FF7531234A}"/>
              </a:ext>
            </a:extLst>
          </p:cNvPr>
          <p:cNvSpPr/>
          <p:nvPr/>
        </p:nvSpPr>
        <p:spPr>
          <a:xfrm>
            <a:off x="1361024" y="418189"/>
            <a:ext cx="415498" cy="230832"/>
          </a:xfrm>
          <a:prstGeom prst="rect">
            <a:avLst/>
          </a:prstGeom>
        </p:spPr>
        <p:txBody>
          <a:bodyPr wrap="none">
            <a:spAutoFit/>
          </a:bodyPr>
          <a:lstStyle/>
          <a:p>
            <a:r>
              <a:rPr lang="nl-BE" sz="900">
                <a:solidFill>
                  <a:schemeClr val="bg1">
                    <a:lumMod val="65000"/>
                  </a:schemeClr>
                </a:solidFill>
              </a:rPr>
              <a:t>2019</a:t>
            </a:r>
            <a:endParaRPr lang="nl-NL" sz="900">
              <a:solidFill>
                <a:schemeClr val="bg1">
                  <a:lumMod val="65000"/>
                </a:schemeClr>
              </a:solidFill>
            </a:endParaRPr>
          </a:p>
        </p:txBody>
      </p:sp>
      <p:sp>
        <p:nvSpPr>
          <p:cNvPr id="142" name="Rectangle 141">
            <a:extLst>
              <a:ext uri="{FF2B5EF4-FFF2-40B4-BE49-F238E27FC236}">
                <a16:creationId xmlns:a16="http://schemas.microsoft.com/office/drawing/2014/main" id="{88050FBF-ED80-BC44-9A50-1E0641430860}"/>
              </a:ext>
            </a:extLst>
          </p:cNvPr>
          <p:cNvSpPr/>
          <p:nvPr/>
        </p:nvSpPr>
        <p:spPr>
          <a:xfrm>
            <a:off x="4016600" y="418189"/>
            <a:ext cx="415498" cy="230832"/>
          </a:xfrm>
          <a:prstGeom prst="rect">
            <a:avLst/>
          </a:prstGeom>
        </p:spPr>
        <p:txBody>
          <a:bodyPr wrap="none">
            <a:spAutoFit/>
          </a:bodyPr>
          <a:lstStyle/>
          <a:p>
            <a:r>
              <a:rPr lang="nl-BE" sz="900">
                <a:solidFill>
                  <a:schemeClr val="bg1">
                    <a:lumMod val="65000"/>
                  </a:schemeClr>
                </a:solidFill>
              </a:rPr>
              <a:t>2020</a:t>
            </a:r>
            <a:endParaRPr lang="nl-NL" sz="900">
              <a:solidFill>
                <a:schemeClr val="bg1">
                  <a:lumMod val="65000"/>
                </a:schemeClr>
              </a:solidFill>
            </a:endParaRPr>
          </a:p>
        </p:txBody>
      </p:sp>
      <p:sp>
        <p:nvSpPr>
          <p:cNvPr id="143" name="Rectangle 142">
            <a:extLst>
              <a:ext uri="{FF2B5EF4-FFF2-40B4-BE49-F238E27FC236}">
                <a16:creationId xmlns:a16="http://schemas.microsoft.com/office/drawing/2014/main" id="{5D5014C1-5A63-254D-BAFF-7C082CE6E462}"/>
              </a:ext>
            </a:extLst>
          </p:cNvPr>
          <p:cNvSpPr/>
          <p:nvPr/>
        </p:nvSpPr>
        <p:spPr>
          <a:xfrm>
            <a:off x="6656546" y="418189"/>
            <a:ext cx="415498" cy="230832"/>
          </a:xfrm>
          <a:prstGeom prst="rect">
            <a:avLst/>
          </a:prstGeom>
        </p:spPr>
        <p:txBody>
          <a:bodyPr wrap="none">
            <a:spAutoFit/>
          </a:bodyPr>
          <a:lstStyle/>
          <a:p>
            <a:r>
              <a:rPr lang="nl-BE" sz="900">
                <a:solidFill>
                  <a:schemeClr val="bg1">
                    <a:lumMod val="65000"/>
                  </a:schemeClr>
                </a:solidFill>
              </a:rPr>
              <a:t>2021</a:t>
            </a:r>
            <a:endParaRPr lang="nl-NL" sz="900">
              <a:solidFill>
                <a:schemeClr val="bg1">
                  <a:lumMod val="65000"/>
                </a:schemeClr>
              </a:solidFill>
            </a:endParaRPr>
          </a:p>
        </p:txBody>
      </p:sp>
      <p:grpSp>
        <p:nvGrpSpPr>
          <p:cNvPr id="150" name="Group 149">
            <a:extLst>
              <a:ext uri="{FF2B5EF4-FFF2-40B4-BE49-F238E27FC236}">
                <a16:creationId xmlns:a16="http://schemas.microsoft.com/office/drawing/2014/main" id="{89260A16-C4F3-084B-8F61-D7FE2C0DC8E8}"/>
              </a:ext>
            </a:extLst>
          </p:cNvPr>
          <p:cNvGrpSpPr/>
          <p:nvPr/>
        </p:nvGrpSpPr>
        <p:grpSpPr>
          <a:xfrm>
            <a:off x="1569639" y="601826"/>
            <a:ext cx="7964137" cy="5187023"/>
            <a:chOff x="1855088" y="595835"/>
            <a:chExt cx="7964137" cy="5187023"/>
          </a:xfrm>
        </p:grpSpPr>
        <p:cxnSp>
          <p:nvCxnSpPr>
            <p:cNvPr id="130" name="Straight Connector 129">
              <a:extLst>
                <a:ext uri="{FF2B5EF4-FFF2-40B4-BE49-F238E27FC236}">
                  <a16:creationId xmlns:a16="http://schemas.microsoft.com/office/drawing/2014/main" id="{CC4E0983-FF3D-DE43-A378-16479CFD6F43}"/>
                </a:ext>
              </a:extLst>
            </p:cNvPr>
            <p:cNvCxnSpPr>
              <a:cxnSpLocks/>
            </p:cNvCxnSpPr>
            <p:nvPr/>
          </p:nvCxnSpPr>
          <p:spPr>
            <a:xfrm>
              <a:off x="1855088" y="595835"/>
              <a:ext cx="0" cy="5187023"/>
            </a:xfrm>
            <a:prstGeom prst="line">
              <a:avLst/>
            </a:prstGeom>
            <a:ln w="158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6C24B232-1B29-5E42-B9C3-13B860024DC4}"/>
                </a:ext>
              </a:extLst>
            </p:cNvPr>
            <p:cNvCxnSpPr>
              <a:cxnSpLocks/>
            </p:cNvCxnSpPr>
            <p:nvPr/>
          </p:nvCxnSpPr>
          <p:spPr>
            <a:xfrm>
              <a:off x="2518765" y="780205"/>
              <a:ext cx="0" cy="5002653"/>
            </a:xfrm>
            <a:prstGeom prst="line">
              <a:avLst/>
            </a:prstGeom>
            <a:ln>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AC3BC533-E533-D745-9A7E-1C4C56835DA0}"/>
                </a:ext>
              </a:extLst>
            </p:cNvPr>
            <p:cNvCxnSpPr>
              <a:cxnSpLocks/>
            </p:cNvCxnSpPr>
            <p:nvPr/>
          </p:nvCxnSpPr>
          <p:spPr>
            <a:xfrm>
              <a:off x="3182442" y="780205"/>
              <a:ext cx="0" cy="5002653"/>
            </a:xfrm>
            <a:prstGeom prst="line">
              <a:avLst/>
            </a:prstGeom>
            <a:ln>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989A4603-D48C-2D4D-93E8-5DDE39DF4C54}"/>
                </a:ext>
              </a:extLst>
            </p:cNvPr>
            <p:cNvCxnSpPr>
              <a:cxnSpLocks/>
            </p:cNvCxnSpPr>
            <p:nvPr/>
          </p:nvCxnSpPr>
          <p:spPr>
            <a:xfrm>
              <a:off x="3846119" y="780205"/>
              <a:ext cx="0" cy="5002653"/>
            </a:xfrm>
            <a:prstGeom prst="line">
              <a:avLst/>
            </a:prstGeom>
            <a:ln>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93CB4F3D-50EA-4B4C-A325-21E08D6C4A8C}"/>
                </a:ext>
              </a:extLst>
            </p:cNvPr>
            <p:cNvCxnSpPr>
              <a:cxnSpLocks/>
            </p:cNvCxnSpPr>
            <p:nvPr/>
          </p:nvCxnSpPr>
          <p:spPr>
            <a:xfrm>
              <a:off x="4509798" y="595835"/>
              <a:ext cx="0" cy="5187023"/>
            </a:xfrm>
            <a:prstGeom prst="line">
              <a:avLst/>
            </a:prstGeom>
            <a:ln w="158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857BA9A4-5DC3-8341-82F5-71C59874CBF9}"/>
                </a:ext>
              </a:extLst>
            </p:cNvPr>
            <p:cNvCxnSpPr>
              <a:cxnSpLocks/>
            </p:cNvCxnSpPr>
            <p:nvPr/>
          </p:nvCxnSpPr>
          <p:spPr>
            <a:xfrm>
              <a:off x="5173479" y="780205"/>
              <a:ext cx="0" cy="5002653"/>
            </a:xfrm>
            <a:prstGeom prst="line">
              <a:avLst/>
            </a:prstGeom>
            <a:ln>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20C23205-907D-F34D-BE70-FDC1CB7567D4}"/>
                </a:ext>
              </a:extLst>
            </p:cNvPr>
            <p:cNvCxnSpPr>
              <a:cxnSpLocks/>
            </p:cNvCxnSpPr>
            <p:nvPr/>
          </p:nvCxnSpPr>
          <p:spPr>
            <a:xfrm>
              <a:off x="5837156" y="780205"/>
              <a:ext cx="0" cy="5002653"/>
            </a:xfrm>
            <a:prstGeom prst="line">
              <a:avLst/>
            </a:prstGeom>
            <a:ln>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5DD741AC-258C-D845-8F41-1DE8D52469FF}"/>
                </a:ext>
              </a:extLst>
            </p:cNvPr>
            <p:cNvCxnSpPr>
              <a:cxnSpLocks/>
            </p:cNvCxnSpPr>
            <p:nvPr/>
          </p:nvCxnSpPr>
          <p:spPr>
            <a:xfrm>
              <a:off x="6500833" y="780205"/>
              <a:ext cx="0" cy="5002653"/>
            </a:xfrm>
            <a:prstGeom prst="line">
              <a:avLst/>
            </a:prstGeom>
            <a:ln>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645274EF-FE4E-CD43-8DA9-DA3F5A705E03}"/>
                </a:ext>
              </a:extLst>
            </p:cNvPr>
            <p:cNvCxnSpPr>
              <a:cxnSpLocks/>
            </p:cNvCxnSpPr>
            <p:nvPr/>
          </p:nvCxnSpPr>
          <p:spPr>
            <a:xfrm>
              <a:off x="7164512" y="595835"/>
              <a:ext cx="0" cy="5187023"/>
            </a:xfrm>
            <a:prstGeom prst="line">
              <a:avLst/>
            </a:prstGeom>
            <a:ln w="158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E15A6669-5D1A-4541-BD44-1CBB19FB123E}"/>
                </a:ext>
              </a:extLst>
            </p:cNvPr>
            <p:cNvCxnSpPr>
              <a:cxnSpLocks/>
            </p:cNvCxnSpPr>
            <p:nvPr/>
          </p:nvCxnSpPr>
          <p:spPr>
            <a:xfrm>
              <a:off x="7828192" y="780205"/>
              <a:ext cx="0" cy="5002653"/>
            </a:xfrm>
            <a:prstGeom prst="line">
              <a:avLst/>
            </a:prstGeom>
            <a:ln>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47B8B92B-6BE0-0F47-ACBC-DA248961C678}"/>
                </a:ext>
              </a:extLst>
            </p:cNvPr>
            <p:cNvCxnSpPr>
              <a:cxnSpLocks/>
            </p:cNvCxnSpPr>
            <p:nvPr/>
          </p:nvCxnSpPr>
          <p:spPr>
            <a:xfrm>
              <a:off x="8491869" y="780205"/>
              <a:ext cx="0" cy="5002653"/>
            </a:xfrm>
            <a:prstGeom prst="line">
              <a:avLst/>
            </a:prstGeom>
            <a:ln>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7713BC8B-7096-054A-922B-32751CE5ED9E}"/>
                </a:ext>
              </a:extLst>
            </p:cNvPr>
            <p:cNvCxnSpPr>
              <a:cxnSpLocks/>
            </p:cNvCxnSpPr>
            <p:nvPr/>
          </p:nvCxnSpPr>
          <p:spPr>
            <a:xfrm>
              <a:off x="9155546" y="780205"/>
              <a:ext cx="0" cy="5002653"/>
            </a:xfrm>
            <a:prstGeom prst="line">
              <a:avLst/>
            </a:prstGeom>
            <a:ln>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09BDFA32-4EE9-D346-BEBA-C2DD4F78F1B0}"/>
                </a:ext>
              </a:extLst>
            </p:cNvPr>
            <p:cNvCxnSpPr>
              <a:cxnSpLocks/>
            </p:cNvCxnSpPr>
            <p:nvPr/>
          </p:nvCxnSpPr>
          <p:spPr>
            <a:xfrm>
              <a:off x="9819225" y="595835"/>
              <a:ext cx="0" cy="5187023"/>
            </a:xfrm>
            <a:prstGeom prst="line">
              <a:avLst/>
            </a:prstGeom>
            <a:ln w="158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149" name="Rectangle 148">
            <a:extLst>
              <a:ext uri="{FF2B5EF4-FFF2-40B4-BE49-F238E27FC236}">
                <a16:creationId xmlns:a16="http://schemas.microsoft.com/office/drawing/2014/main" id="{73A5D2BF-1081-1A4F-ABE3-BE6571B73B76}"/>
              </a:ext>
            </a:extLst>
          </p:cNvPr>
          <p:cNvSpPr/>
          <p:nvPr/>
        </p:nvSpPr>
        <p:spPr>
          <a:xfrm>
            <a:off x="9312242" y="419679"/>
            <a:ext cx="415498" cy="230832"/>
          </a:xfrm>
          <a:prstGeom prst="rect">
            <a:avLst/>
          </a:prstGeom>
        </p:spPr>
        <p:txBody>
          <a:bodyPr wrap="none">
            <a:spAutoFit/>
          </a:bodyPr>
          <a:lstStyle/>
          <a:p>
            <a:r>
              <a:rPr lang="nl-BE" sz="900">
                <a:solidFill>
                  <a:schemeClr val="bg1">
                    <a:lumMod val="65000"/>
                  </a:schemeClr>
                </a:solidFill>
              </a:rPr>
              <a:t>2022</a:t>
            </a:r>
            <a:endParaRPr lang="nl-NL" sz="900">
              <a:solidFill>
                <a:schemeClr val="bg1">
                  <a:lumMod val="65000"/>
                </a:schemeClr>
              </a:solidFill>
            </a:endParaRPr>
          </a:p>
        </p:txBody>
      </p:sp>
      <p:sp>
        <p:nvSpPr>
          <p:cNvPr id="3" name="Footer Placeholder 2">
            <a:extLst>
              <a:ext uri="{FF2B5EF4-FFF2-40B4-BE49-F238E27FC236}">
                <a16:creationId xmlns:a16="http://schemas.microsoft.com/office/drawing/2014/main" id="{370F9F19-A194-4FC6-9AD9-1FCE1B7F15EE}"/>
              </a:ext>
            </a:extLst>
          </p:cNvPr>
          <p:cNvSpPr>
            <a:spLocks noGrp="1"/>
          </p:cNvSpPr>
          <p:nvPr>
            <p:ph type="ftr" sz="quarter" idx="3"/>
          </p:nvPr>
        </p:nvSpPr>
        <p:spPr/>
        <p:txBody>
          <a:bodyPr/>
          <a:lstStyle/>
          <a:p>
            <a:r>
              <a:rPr lang="nl-BE"/>
              <a:t>GIPOD project – BWG 1</a:t>
            </a:r>
          </a:p>
        </p:txBody>
      </p:sp>
      <p:sp>
        <p:nvSpPr>
          <p:cNvPr id="4" name="Date Placeholder 3">
            <a:extLst>
              <a:ext uri="{FF2B5EF4-FFF2-40B4-BE49-F238E27FC236}">
                <a16:creationId xmlns:a16="http://schemas.microsoft.com/office/drawing/2014/main" id="{0C5386F0-DC1C-4FAD-8329-9554995A01D0}"/>
              </a:ext>
            </a:extLst>
          </p:cNvPr>
          <p:cNvSpPr>
            <a:spLocks noGrp="1"/>
          </p:cNvSpPr>
          <p:nvPr>
            <p:ph type="dt" sz="quarter" idx="2"/>
          </p:nvPr>
        </p:nvSpPr>
        <p:spPr/>
        <p:txBody>
          <a:bodyPr/>
          <a:lstStyle/>
          <a:p>
            <a:r>
              <a:rPr lang="en-US"/>
              <a:t>11 </a:t>
            </a:r>
            <a:r>
              <a:rPr lang="en-US" err="1"/>
              <a:t>september</a:t>
            </a:r>
            <a:r>
              <a:rPr lang="en-US"/>
              <a:t> 2018</a:t>
            </a:r>
            <a:endParaRPr lang="nl-BE"/>
          </a:p>
        </p:txBody>
      </p:sp>
      <p:sp>
        <p:nvSpPr>
          <p:cNvPr id="6" name="Rectangle 5">
            <a:extLst>
              <a:ext uri="{FF2B5EF4-FFF2-40B4-BE49-F238E27FC236}">
                <a16:creationId xmlns:a16="http://schemas.microsoft.com/office/drawing/2014/main" id="{BB08B336-BED8-44B5-B89B-1C6E35DF7A0E}"/>
              </a:ext>
            </a:extLst>
          </p:cNvPr>
          <p:cNvSpPr/>
          <p:nvPr/>
        </p:nvSpPr>
        <p:spPr>
          <a:xfrm>
            <a:off x="1569642" y="1762892"/>
            <a:ext cx="3637896" cy="511253"/>
          </a:xfrm>
          <a:prstGeom prst="rect">
            <a:avLst/>
          </a:prstGeom>
          <a:solidFill>
            <a:srgbClr val="1C70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NL" sz="1750"/>
          </a:p>
        </p:txBody>
      </p:sp>
      <p:sp>
        <p:nvSpPr>
          <p:cNvPr id="10" name="Rectangle 9">
            <a:extLst>
              <a:ext uri="{FF2B5EF4-FFF2-40B4-BE49-F238E27FC236}">
                <a16:creationId xmlns:a16="http://schemas.microsoft.com/office/drawing/2014/main" id="{B0D30C94-A414-4AC6-BB8E-9618932AB3CB}"/>
              </a:ext>
            </a:extLst>
          </p:cNvPr>
          <p:cNvSpPr/>
          <p:nvPr/>
        </p:nvSpPr>
        <p:spPr>
          <a:xfrm>
            <a:off x="2217754" y="2389269"/>
            <a:ext cx="2989783" cy="16441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900"/>
              <a:t>↓   Sync </a:t>
            </a:r>
            <a:r>
              <a:rPr lang="nl-NL" sz="900" err="1"/>
              <a:t>one</a:t>
            </a:r>
            <a:r>
              <a:rPr lang="nl-NL" sz="900"/>
              <a:t> way   ↓</a:t>
            </a:r>
          </a:p>
        </p:txBody>
      </p:sp>
      <p:sp>
        <p:nvSpPr>
          <p:cNvPr id="12" name="TextBox 11">
            <a:extLst>
              <a:ext uri="{FF2B5EF4-FFF2-40B4-BE49-F238E27FC236}">
                <a16:creationId xmlns:a16="http://schemas.microsoft.com/office/drawing/2014/main" id="{E3150377-6C64-4F43-9605-A14C19E80BC5}"/>
              </a:ext>
            </a:extLst>
          </p:cNvPr>
          <p:cNvSpPr txBox="1"/>
          <p:nvPr/>
        </p:nvSpPr>
        <p:spPr>
          <a:xfrm>
            <a:off x="604537" y="1849663"/>
            <a:ext cx="577402" cy="369204"/>
          </a:xfrm>
          <a:prstGeom prst="rect">
            <a:avLst/>
          </a:prstGeom>
          <a:noFill/>
        </p:spPr>
        <p:txBody>
          <a:bodyPr wrap="none" rtlCol="0">
            <a:spAutoFit/>
          </a:bodyPr>
          <a:lstStyle/>
          <a:p>
            <a:r>
              <a:rPr lang="nl-NL"/>
              <a:t>OLD</a:t>
            </a:r>
          </a:p>
        </p:txBody>
      </p:sp>
      <p:sp>
        <p:nvSpPr>
          <p:cNvPr id="16" name="TextBox 15">
            <a:extLst>
              <a:ext uri="{FF2B5EF4-FFF2-40B4-BE49-F238E27FC236}">
                <a16:creationId xmlns:a16="http://schemas.microsoft.com/office/drawing/2014/main" id="{F51A724E-F90C-48B1-9DEC-1A31F9A4681A}"/>
              </a:ext>
            </a:extLst>
          </p:cNvPr>
          <p:cNvSpPr txBox="1"/>
          <p:nvPr/>
        </p:nvSpPr>
        <p:spPr>
          <a:xfrm>
            <a:off x="530356" y="3515278"/>
            <a:ext cx="2943883" cy="369204"/>
          </a:xfrm>
          <a:prstGeom prst="rect">
            <a:avLst/>
          </a:prstGeom>
          <a:noFill/>
        </p:spPr>
        <p:txBody>
          <a:bodyPr wrap="none" rtlCol="0">
            <a:spAutoFit/>
          </a:bodyPr>
          <a:lstStyle/>
          <a:p>
            <a:r>
              <a:rPr lang="nl-NL" b="1"/>
              <a:t>INTEGRATIES van gebruikers </a:t>
            </a:r>
          </a:p>
        </p:txBody>
      </p:sp>
      <p:sp>
        <p:nvSpPr>
          <p:cNvPr id="20" name="Rectangle 19">
            <a:extLst>
              <a:ext uri="{FF2B5EF4-FFF2-40B4-BE49-F238E27FC236}">
                <a16:creationId xmlns:a16="http://schemas.microsoft.com/office/drawing/2014/main" id="{74A1ABF2-C776-4403-8A3B-EB7EBC9EADE4}"/>
              </a:ext>
            </a:extLst>
          </p:cNvPr>
          <p:cNvSpPr/>
          <p:nvPr/>
        </p:nvSpPr>
        <p:spPr>
          <a:xfrm>
            <a:off x="1346840" y="1763100"/>
            <a:ext cx="233405" cy="511253"/>
          </a:xfrm>
          <a:prstGeom prst="rect">
            <a:avLst/>
          </a:prstGeom>
          <a:gradFill flip="none" rotWithShape="1">
            <a:gsLst>
              <a:gs pos="0">
                <a:schemeClr val="bg1"/>
              </a:gs>
              <a:gs pos="100000">
                <a:srgbClr val="1C707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TextBox 16">
            <a:extLst>
              <a:ext uri="{FF2B5EF4-FFF2-40B4-BE49-F238E27FC236}">
                <a16:creationId xmlns:a16="http://schemas.microsoft.com/office/drawing/2014/main" id="{3A825096-539A-D04F-AFE9-39DC623CBCFE}"/>
              </a:ext>
            </a:extLst>
          </p:cNvPr>
          <p:cNvSpPr txBox="1"/>
          <p:nvPr/>
        </p:nvSpPr>
        <p:spPr>
          <a:xfrm>
            <a:off x="542351" y="1373936"/>
            <a:ext cx="817853" cy="369204"/>
          </a:xfrm>
          <a:prstGeom prst="rect">
            <a:avLst/>
          </a:prstGeom>
          <a:noFill/>
        </p:spPr>
        <p:txBody>
          <a:bodyPr wrap="none" rtlCol="0">
            <a:spAutoFit/>
          </a:bodyPr>
          <a:lstStyle/>
          <a:p>
            <a:r>
              <a:rPr lang="nl-NL" b="1"/>
              <a:t>GIPOD</a:t>
            </a:r>
          </a:p>
        </p:txBody>
      </p:sp>
      <p:sp>
        <p:nvSpPr>
          <p:cNvPr id="19" name="Rectangle 18">
            <a:extLst>
              <a:ext uri="{FF2B5EF4-FFF2-40B4-BE49-F238E27FC236}">
                <a16:creationId xmlns:a16="http://schemas.microsoft.com/office/drawing/2014/main" id="{4F4F5DD4-700F-4648-823E-D27739F85951}"/>
              </a:ext>
            </a:extLst>
          </p:cNvPr>
          <p:cNvSpPr/>
          <p:nvPr/>
        </p:nvSpPr>
        <p:spPr>
          <a:xfrm>
            <a:off x="2687042" y="2683189"/>
            <a:ext cx="6440600" cy="271416"/>
          </a:xfrm>
          <a:prstGeom prst="rect">
            <a:avLst/>
          </a:prstGeom>
          <a:solidFill>
            <a:srgbClr val="43C0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1750"/>
              <a:t>Read</a:t>
            </a:r>
          </a:p>
        </p:txBody>
      </p:sp>
      <p:sp>
        <p:nvSpPr>
          <p:cNvPr id="21" name="TextBox 20">
            <a:extLst>
              <a:ext uri="{FF2B5EF4-FFF2-40B4-BE49-F238E27FC236}">
                <a16:creationId xmlns:a16="http://schemas.microsoft.com/office/drawing/2014/main" id="{041B4FDA-F430-804C-A422-FB82F21DC2D3}"/>
              </a:ext>
            </a:extLst>
          </p:cNvPr>
          <p:cNvSpPr txBox="1"/>
          <p:nvPr/>
        </p:nvSpPr>
        <p:spPr>
          <a:xfrm>
            <a:off x="604537" y="2683189"/>
            <a:ext cx="651140" cy="369204"/>
          </a:xfrm>
          <a:prstGeom prst="rect">
            <a:avLst/>
          </a:prstGeom>
          <a:noFill/>
        </p:spPr>
        <p:txBody>
          <a:bodyPr wrap="none" rtlCol="0">
            <a:spAutoFit/>
          </a:bodyPr>
          <a:lstStyle/>
          <a:p>
            <a:r>
              <a:rPr lang="nl-NL"/>
              <a:t>NEW</a:t>
            </a:r>
          </a:p>
        </p:txBody>
      </p:sp>
      <p:sp>
        <p:nvSpPr>
          <p:cNvPr id="23" name="Rectangle 22">
            <a:extLst>
              <a:ext uri="{FF2B5EF4-FFF2-40B4-BE49-F238E27FC236}">
                <a16:creationId xmlns:a16="http://schemas.microsoft.com/office/drawing/2014/main" id="{0DC8E325-11BB-3546-9C39-A13148D02B5B}"/>
              </a:ext>
            </a:extLst>
          </p:cNvPr>
          <p:cNvSpPr/>
          <p:nvPr/>
        </p:nvSpPr>
        <p:spPr>
          <a:xfrm>
            <a:off x="5207537" y="2954561"/>
            <a:ext cx="3920105" cy="271416"/>
          </a:xfrm>
          <a:prstGeom prst="rect">
            <a:avLst/>
          </a:prstGeom>
          <a:solidFill>
            <a:srgbClr val="43C0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1750"/>
              <a:t>Write</a:t>
            </a:r>
          </a:p>
        </p:txBody>
      </p:sp>
      <p:sp>
        <p:nvSpPr>
          <p:cNvPr id="26" name="TextBox 25">
            <a:extLst>
              <a:ext uri="{FF2B5EF4-FFF2-40B4-BE49-F238E27FC236}">
                <a16:creationId xmlns:a16="http://schemas.microsoft.com/office/drawing/2014/main" id="{678D2210-C6B8-2D46-B24B-8C6257A62B79}"/>
              </a:ext>
            </a:extLst>
          </p:cNvPr>
          <p:cNvSpPr txBox="1"/>
          <p:nvPr/>
        </p:nvSpPr>
        <p:spPr>
          <a:xfrm>
            <a:off x="2466240" y="71175"/>
            <a:ext cx="426720" cy="369204"/>
          </a:xfrm>
          <a:prstGeom prst="rect">
            <a:avLst/>
          </a:prstGeom>
          <a:noFill/>
        </p:spPr>
        <p:txBody>
          <a:bodyPr wrap="none" rtlCol="0">
            <a:spAutoFit/>
          </a:bodyPr>
          <a:lstStyle/>
          <a:p>
            <a:r>
              <a:rPr lang="nl-NL"/>
              <a:t>R1</a:t>
            </a:r>
          </a:p>
        </p:txBody>
      </p:sp>
      <p:sp>
        <p:nvSpPr>
          <p:cNvPr id="28" name="TextBox 27">
            <a:extLst>
              <a:ext uri="{FF2B5EF4-FFF2-40B4-BE49-F238E27FC236}">
                <a16:creationId xmlns:a16="http://schemas.microsoft.com/office/drawing/2014/main" id="{1163D9F2-D5AF-F24E-A02B-16D35DD688AD}"/>
              </a:ext>
            </a:extLst>
          </p:cNvPr>
          <p:cNvSpPr txBox="1"/>
          <p:nvPr/>
        </p:nvSpPr>
        <p:spPr>
          <a:xfrm>
            <a:off x="4994178" y="71175"/>
            <a:ext cx="426720" cy="369204"/>
          </a:xfrm>
          <a:prstGeom prst="rect">
            <a:avLst/>
          </a:prstGeom>
          <a:noFill/>
        </p:spPr>
        <p:txBody>
          <a:bodyPr wrap="none" rtlCol="0">
            <a:spAutoFit/>
          </a:bodyPr>
          <a:lstStyle/>
          <a:p>
            <a:r>
              <a:rPr lang="nl-NL"/>
              <a:t>R2</a:t>
            </a:r>
            <a:endParaRPr lang="nl-NL">
              <a:latin typeface="Arial" panose="020B0604020202020204" pitchFamily="34" charset="0"/>
              <a:cs typeface="Arial" panose="020B0604020202020204" pitchFamily="34" charset="0"/>
            </a:endParaRPr>
          </a:p>
        </p:txBody>
      </p:sp>
      <p:sp>
        <p:nvSpPr>
          <p:cNvPr id="8" name="Right Triangle 7">
            <a:extLst>
              <a:ext uri="{FF2B5EF4-FFF2-40B4-BE49-F238E27FC236}">
                <a16:creationId xmlns:a16="http://schemas.microsoft.com/office/drawing/2014/main" id="{2745677F-6110-BF4C-A26A-846F6CCAD5F0}"/>
              </a:ext>
            </a:extLst>
          </p:cNvPr>
          <p:cNvSpPr/>
          <p:nvPr/>
        </p:nvSpPr>
        <p:spPr>
          <a:xfrm rot="10800000">
            <a:off x="1569640" y="2683189"/>
            <a:ext cx="863523" cy="271372"/>
          </a:xfrm>
          <a:prstGeom prst="rtTriangle">
            <a:avLst/>
          </a:prstGeom>
          <a:pattFill prst="dkUpDiag">
            <a:fgClr>
              <a:srgbClr val="43C0C6"/>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9" name="Right Triangle 28">
            <a:extLst>
              <a:ext uri="{FF2B5EF4-FFF2-40B4-BE49-F238E27FC236}">
                <a16:creationId xmlns:a16="http://schemas.microsoft.com/office/drawing/2014/main" id="{9EE0A90B-533C-B942-ADDE-16A9CC06EC0C}"/>
              </a:ext>
            </a:extLst>
          </p:cNvPr>
          <p:cNvSpPr/>
          <p:nvPr/>
        </p:nvSpPr>
        <p:spPr>
          <a:xfrm rot="10800000">
            <a:off x="2679597" y="2954558"/>
            <a:ext cx="2056354" cy="271373"/>
          </a:xfrm>
          <a:prstGeom prst="rtTriangle">
            <a:avLst/>
          </a:prstGeom>
          <a:pattFill prst="dkUpDiag">
            <a:fgClr>
              <a:srgbClr val="49CBCF"/>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TextBox 29">
            <a:extLst>
              <a:ext uri="{FF2B5EF4-FFF2-40B4-BE49-F238E27FC236}">
                <a16:creationId xmlns:a16="http://schemas.microsoft.com/office/drawing/2014/main" id="{7279827A-8707-2648-9F31-5BBEDD4513E2}"/>
              </a:ext>
            </a:extLst>
          </p:cNvPr>
          <p:cNvSpPr txBox="1"/>
          <p:nvPr/>
        </p:nvSpPr>
        <p:spPr>
          <a:xfrm>
            <a:off x="6603590" y="71175"/>
            <a:ext cx="601447" cy="369204"/>
          </a:xfrm>
          <a:prstGeom prst="rect">
            <a:avLst/>
          </a:prstGeom>
          <a:noFill/>
        </p:spPr>
        <p:txBody>
          <a:bodyPr wrap="none" rtlCol="0">
            <a:spAutoFit/>
          </a:bodyPr>
          <a:lstStyle/>
          <a:p>
            <a:r>
              <a:rPr lang="nl-NL"/>
              <a:t>R3.1</a:t>
            </a:r>
            <a:endParaRPr lang="nl-NL">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3BEDA5E5-1CB1-9A4D-8ABA-A87D70AAC27A}"/>
              </a:ext>
            </a:extLst>
          </p:cNvPr>
          <p:cNvSpPr txBox="1"/>
          <p:nvPr/>
        </p:nvSpPr>
        <p:spPr>
          <a:xfrm>
            <a:off x="8729262" y="71175"/>
            <a:ext cx="601447" cy="369204"/>
          </a:xfrm>
          <a:prstGeom prst="rect">
            <a:avLst/>
          </a:prstGeom>
          <a:noFill/>
        </p:spPr>
        <p:txBody>
          <a:bodyPr wrap="none" rtlCol="0">
            <a:spAutoFit/>
          </a:bodyPr>
          <a:lstStyle/>
          <a:p>
            <a:r>
              <a:rPr lang="nl-NL"/>
              <a:t>R4.1</a:t>
            </a:r>
            <a:endParaRPr lang="nl-NL">
              <a:latin typeface="Arial" panose="020B0604020202020204" pitchFamily="34" charset="0"/>
              <a:cs typeface="Arial" panose="020B0604020202020204" pitchFamily="34" charset="0"/>
            </a:endParaRPr>
          </a:p>
        </p:txBody>
      </p:sp>
      <p:sp>
        <p:nvSpPr>
          <p:cNvPr id="38" name="TextBox 37">
            <a:extLst>
              <a:ext uri="{FF2B5EF4-FFF2-40B4-BE49-F238E27FC236}">
                <a16:creationId xmlns:a16="http://schemas.microsoft.com/office/drawing/2014/main" id="{4B2B2786-FD8B-A046-A912-AB32F9D731A6}"/>
              </a:ext>
            </a:extLst>
          </p:cNvPr>
          <p:cNvSpPr txBox="1"/>
          <p:nvPr/>
        </p:nvSpPr>
        <p:spPr>
          <a:xfrm>
            <a:off x="7311412" y="71175"/>
            <a:ext cx="601447" cy="369204"/>
          </a:xfrm>
          <a:prstGeom prst="rect">
            <a:avLst/>
          </a:prstGeom>
          <a:noFill/>
        </p:spPr>
        <p:txBody>
          <a:bodyPr wrap="none" rtlCol="0">
            <a:spAutoFit/>
          </a:bodyPr>
          <a:lstStyle/>
          <a:p>
            <a:r>
              <a:rPr lang="nl-NL"/>
              <a:t>R3.2</a:t>
            </a:r>
            <a:endParaRPr lang="nl-NL">
              <a:latin typeface="Arial" panose="020B0604020202020204" pitchFamily="34" charset="0"/>
              <a:cs typeface="Arial" panose="020B0604020202020204" pitchFamily="34" charset="0"/>
            </a:endParaRPr>
          </a:p>
        </p:txBody>
      </p:sp>
      <p:sp>
        <p:nvSpPr>
          <p:cNvPr id="39" name="TextBox 38">
            <a:extLst>
              <a:ext uri="{FF2B5EF4-FFF2-40B4-BE49-F238E27FC236}">
                <a16:creationId xmlns:a16="http://schemas.microsoft.com/office/drawing/2014/main" id="{F51FEBF4-454C-3848-BBFC-4428F16EC2A2}"/>
              </a:ext>
            </a:extLst>
          </p:cNvPr>
          <p:cNvSpPr txBox="1"/>
          <p:nvPr/>
        </p:nvSpPr>
        <p:spPr>
          <a:xfrm>
            <a:off x="7959528" y="71175"/>
            <a:ext cx="601447" cy="369204"/>
          </a:xfrm>
          <a:prstGeom prst="rect">
            <a:avLst/>
          </a:prstGeom>
          <a:noFill/>
        </p:spPr>
        <p:txBody>
          <a:bodyPr wrap="none" rtlCol="0">
            <a:spAutoFit/>
          </a:bodyPr>
          <a:lstStyle/>
          <a:p>
            <a:r>
              <a:rPr lang="nl-NL"/>
              <a:t>R3.x</a:t>
            </a:r>
            <a:endParaRPr lang="nl-NL">
              <a:latin typeface="Arial" panose="020B0604020202020204" pitchFamily="34" charset="0"/>
              <a:cs typeface="Arial" panose="020B0604020202020204" pitchFamily="34" charset="0"/>
            </a:endParaRPr>
          </a:p>
        </p:txBody>
      </p:sp>
      <p:sp>
        <p:nvSpPr>
          <p:cNvPr id="72" name="Rectangle 71">
            <a:extLst>
              <a:ext uri="{FF2B5EF4-FFF2-40B4-BE49-F238E27FC236}">
                <a16:creationId xmlns:a16="http://schemas.microsoft.com/office/drawing/2014/main" id="{F83C1285-99DD-DA4A-AD39-C85E4C42BD2C}"/>
              </a:ext>
            </a:extLst>
          </p:cNvPr>
          <p:cNvSpPr/>
          <p:nvPr/>
        </p:nvSpPr>
        <p:spPr>
          <a:xfrm>
            <a:off x="6945261" y="3225933"/>
            <a:ext cx="2410600" cy="133825"/>
          </a:xfrm>
          <a:prstGeom prst="rect">
            <a:avLst/>
          </a:prstGeom>
          <a:solidFill>
            <a:srgbClr val="43C0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NL" sz="1750"/>
          </a:p>
        </p:txBody>
      </p:sp>
      <p:sp>
        <p:nvSpPr>
          <p:cNvPr id="73" name="Rectangle 72">
            <a:extLst>
              <a:ext uri="{FF2B5EF4-FFF2-40B4-BE49-F238E27FC236}">
                <a16:creationId xmlns:a16="http://schemas.microsoft.com/office/drawing/2014/main" id="{8A6E3CFB-9E03-4143-8928-9B9565389FBF}"/>
              </a:ext>
            </a:extLst>
          </p:cNvPr>
          <p:cNvSpPr/>
          <p:nvPr/>
        </p:nvSpPr>
        <p:spPr>
          <a:xfrm>
            <a:off x="6726985" y="3225933"/>
            <a:ext cx="218276" cy="129547"/>
          </a:xfrm>
          <a:prstGeom prst="rect">
            <a:avLst/>
          </a:prstGeom>
          <a:pattFill prst="dkUpDiag">
            <a:fgClr>
              <a:srgbClr val="43C0C6"/>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NL" sz="1750"/>
          </a:p>
        </p:txBody>
      </p:sp>
      <p:sp>
        <p:nvSpPr>
          <p:cNvPr id="74" name="Rectangle 73">
            <a:extLst>
              <a:ext uri="{FF2B5EF4-FFF2-40B4-BE49-F238E27FC236}">
                <a16:creationId xmlns:a16="http://schemas.microsoft.com/office/drawing/2014/main" id="{0F57F7C9-BA95-FA48-ACF2-EA76A4250B4A}"/>
              </a:ext>
            </a:extLst>
          </p:cNvPr>
          <p:cNvSpPr/>
          <p:nvPr/>
        </p:nvSpPr>
        <p:spPr>
          <a:xfrm>
            <a:off x="7624252" y="3355480"/>
            <a:ext cx="1511369" cy="122027"/>
          </a:xfrm>
          <a:prstGeom prst="rect">
            <a:avLst/>
          </a:prstGeom>
          <a:solidFill>
            <a:srgbClr val="43C0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NL" sz="1750"/>
          </a:p>
        </p:txBody>
      </p:sp>
      <p:sp>
        <p:nvSpPr>
          <p:cNvPr id="75" name="Rectangle 74">
            <a:extLst>
              <a:ext uri="{FF2B5EF4-FFF2-40B4-BE49-F238E27FC236}">
                <a16:creationId xmlns:a16="http://schemas.microsoft.com/office/drawing/2014/main" id="{3EADFC27-DFBF-6844-BB0E-70B503DBD0CC}"/>
              </a:ext>
            </a:extLst>
          </p:cNvPr>
          <p:cNvSpPr/>
          <p:nvPr/>
        </p:nvSpPr>
        <p:spPr>
          <a:xfrm>
            <a:off x="7413338" y="3355480"/>
            <a:ext cx="218276" cy="129547"/>
          </a:xfrm>
          <a:prstGeom prst="rect">
            <a:avLst/>
          </a:prstGeom>
          <a:pattFill prst="dkUpDiag">
            <a:fgClr>
              <a:srgbClr val="43C0C6"/>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NL" sz="1750"/>
          </a:p>
        </p:txBody>
      </p:sp>
      <p:sp>
        <p:nvSpPr>
          <p:cNvPr id="79" name="Rectangle 78">
            <a:extLst>
              <a:ext uri="{FF2B5EF4-FFF2-40B4-BE49-F238E27FC236}">
                <a16:creationId xmlns:a16="http://schemas.microsoft.com/office/drawing/2014/main" id="{4FFF689A-9EDB-C94A-B3E2-10B49A49AEBC}"/>
              </a:ext>
            </a:extLst>
          </p:cNvPr>
          <p:cNvSpPr/>
          <p:nvPr/>
        </p:nvSpPr>
        <p:spPr>
          <a:xfrm>
            <a:off x="8267832" y="3479366"/>
            <a:ext cx="867789" cy="123366"/>
          </a:xfrm>
          <a:prstGeom prst="rect">
            <a:avLst/>
          </a:prstGeom>
          <a:solidFill>
            <a:srgbClr val="43C0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NL" sz="1750"/>
          </a:p>
        </p:txBody>
      </p:sp>
      <p:sp>
        <p:nvSpPr>
          <p:cNvPr id="80" name="Rectangle 79">
            <a:extLst>
              <a:ext uri="{FF2B5EF4-FFF2-40B4-BE49-F238E27FC236}">
                <a16:creationId xmlns:a16="http://schemas.microsoft.com/office/drawing/2014/main" id="{6D607B7E-41B3-B446-B877-C9700B45E9F8}"/>
              </a:ext>
            </a:extLst>
          </p:cNvPr>
          <p:cNvSpPr/>
          <p:nvPr/>
        </p:nvSpPr>
        <p:spPr>
          <a:xfrm>
            <a:off x="8049556" y="3479084"/>
            <a:ext cx="218276" cy="123930"/>
          </a:xfrm>
          <a:prstGeom prst="rect">
            <a:avLst/>
          </a:prstGeom>
          <a:pattFill prst="dkUpDiag">
            <a:fgClr>
              <a:srgbClr val="43C0C6"/>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NL" sz="1750"/>
          </a:p>
        </p:txBody>
      </p:sp>
      <p:sp>
        <p:nvSpPr>
          <p:cNvPr id="81" name="Rectangle 80">
            <a:extLst>
              <a:ext uri="{FF2B5EF4-FFF2-40B4-BE49-F238E27FC236}">
                <a16:creationId xmlns:a16="http://schemas.microsoft.com/office/drawing/2014/main" id="{013BF806-40D5-3042-B59D-59D0D72502F4}"/>
              </a:ext>
            </a:extLst>
          </p:cNvPr>
          <p:cNvSpPr/>
          <p:nvPr/>
        </p:nvSpPr>
        <p:spPr>
          <a:xfrm>
            <a:off x="9043482" y="3603014"/>
            <a:ext cx="312380" cy="124943"/>
          </a:xfrm>
          <a:prstGeom prst="rect">
            <a:avLst/>
          </a:prstGeom>
          <a:solidFill>
            <a:srgbClr val="43C0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NL" sz="1750"/>
          </a:p>
        </p:txBody>
      </p:sp>
      <p:sp>
        <p:nvSpPr>
          <p:cNvPr id="82" name="Rectangle 81">
            <a:extLst>
              <a:ext uri="{FF2B5EF4-FFF2-40B4-BE49-F238E27FC236}">
                <a16:creationId xmlns:a16="http://schemas.microsoft.com/office/drawing/2014/main" id="{B00D6DA2-910A-FE46-A079-C4FFFD1402C6}"/>
              </a:ext>
            </a:extLst>
          </p:cNvPr>
          <p:cNvSpPr/>
          <p:nvPr/>
        </p:nvSpPr>
        <p:spPr>
          <a:xfrm>
            <a:off x="8842242" y="3603014"/>
            <a:ext cx="218276" cy="129547"/>
          </a:xfrm>
          <a:prstGeom prst="rect">
            <a:avLst/>
          </a:prstGeom>
          <a:pattFill prst="dkUpDiag">
            <a:fgClr>
              <a:srgbClr val="43C0C6"/>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NL" sz="1750"/>
          </a:p>
        </p:txBody>
      </p:sp>
      <p:sp>
        <p:nvSpPr>
          <p:cNvPr id="83" name="Rectangle 82">
            <a:extLst>
              <a:ext uri="{FF2B5EF4-FFF2-40B4-BE49-F238E27FC236}">
                <a16:creationId xmlns:a16="http://schemas.microsoft.com/office/drawing/2014/main" id="{62655394-6E03-6D43-A340-DB7BF4DC64B8}"/>
              </a:ext>
            </a:extLst>
          </p:cNvPr>
          <p:cNvSpPr/>
          <p:nvPr/>
        </p:nvSpPr>
        <p:spPr>
          <a:xfrm>
            <a:off x="4736690" y="2954561"/>
            <a:ext cx="475856" cy="271372"/>
          </a:xfrm>
          <a:prstGeom prst="rect">
            <a:avLst/>
          </a:prstGeom>
          <a:pattFill prst="dkUpDiag">
            <a:fgClr>
              <a:srgbClr val="43C0C6"/>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NL" sz="1750"/>
          </a:p>
        </p:txBody>
      </p:sp>
      <p:sp>
        <p:nvSpPr>
          <p:cNvPr id="84" name="Rectangle 83">
            <a:extLst>
              <a:ext uri="{FF2B5EF4-FFF2-40B4-BE49-F238E27FC236}">
                <a16:creationId xmlns:a16="http://schemas.microsoft.com/office/drawing/2014/main" id="{18951573-BA24-8645-ABB1-9486E798A7A1}"/>
              </a:ext>
            </a:extLst>
          </p:cNvPr>
          <p:cNvSpPr/>
          <p:nvPr/>
        </p:nvSpPr>
        <p:spPr>
          <a:xfrm>
            <a:off x="2427933" y="2683191"/>
            <a:ext cx="257580" cy="271372"/>
          </a:xfrm>
          <a:prstGeom prst="rect">
            <a:avLst/>
          </a:prstGeom>
          <a:pattFill prst="dkUpDiag">
            <a:fgClr>
              <a:srgbClr val="43C0C6"/>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NL" sz="1750"/>
          </a:p>
        </p:txBody>
      </p:sp>
      <p:sp>
        <p:nvSpPr>
          <p:cNvPr id="87" name="Rectangle 86">
            <a:extLst>
              <a:ext uri="{FF2B5EF4-FFF2-40B4-BE49-F238E27FC236}">
                <a16:creationId xmlns:a16="http://schemas.microsoft.com/office/drawing/2014/main" id="{9DF9AFBA-634B-DB4A-AB97-B3976A5B27A2}"/>
              </a:ext>
            </a:extLst>
          </p:cNvPr>
          <p:cNvSpPr/>
          <p:nvPr/>
        </p:nvSpPr>
        <p:spPr>
          <a:xfrm>
            <a:off x="9127642" y="2683198"/>
            <a:ext cx="233405" cy="1044760"/>
          </a:xfrm>
          <a:prstGeom prst="rect">
            <a:avLst/>
          </a:prstGeom>
          <a:gradFill flip="none" rotWithShape="1">
            <a:gsLst>
              <a:gs pos="100000">
                <a:schemeClr val="bg1"/>
              </a:gs>
              <a:gs pos="0">
                <a:srgbClr val="3CB8C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8" name="Rectangle 87">
            <a:extLst>
              <a:ext uri="{FF2B5EF4-FFF2-40B4-BE49-F238E27FC236}">
                <a16:creationId xmlns:a16="http://schemas.microsoft.com/office/drawing/2014/main" id="{F4D55058-E5E0-314F-8D13-C9F81D203E7C}"/>
              </a:ext>
            </a:extLst>
          </p:cNvPr>
          <p:cNvSpPr/>
          <p:nvPr/>
        </p:nvSpPr>
        <p:spPr>
          <a:xfrm>
            <a:off x="1569642" y="4159798"/>
            <a:ext cx="3642904" cy="511253"/>
          </a:xfrm>
          <a:prstGeom prst="rect">
            <a:avLst/>
          </a:prstGeom>
          <a:solidFill>
            <a:srgbClr val="1C70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NL" sz="1750"/>
          </a:p>
        </p:txBody>
      </p:sp>
      <p:sp>
        <p:nvSpPr>
          <p:cNvPr id="89" name="TextBox 88">
            <a:extLst>
              <a:ext uri="{FF2B5EF4-FFF2-40B4-BE49-F238E27FC236}">
                <a16:creationId xmlns:a16="http://schemas.microsoft.com/office/drawing/2014/main" id="{3345D2E7-F840-D840-AF54-846ED54469B8}"/>
              </a:ext>
            </a:extLst>
          </p:cNvPr>
          <p:cNvSpPr txBox="1"/>
          <p:nvPr/>
        </p:nvSpPr>
        <p:spPr>
          <a:xfrm>
            <a:off x="604537" y="4246569"/>
            <a:ext cx="577402" cy="369204"/>
          </a:xfrm>
          <a:prstGeom prst="rect">
            <a:avLst/>
          </a:prstGeom>
          <a:noFill/>
        </p:spPr>
        <p:txBody>
          <a:bodyPr wrap="none" rtlCol="0">
            <a:spAutoFit/>
          </a:bodyPr>
          <a:lstStyle/>
          <a:p>
            <a:r>
              <a:rPr lang="nl-NL"/>
              <a:t>OLD</a:t>
            </a:r>
          </a:p>
        </p:txBody>
      </p:sp>
      <p:sp>
        <p:nvSpPr>
          <p:cNvPr id="90" name="Rectangle 89">
            <a:extLst>
              <a:ext uri="{FF2B5EF4-FFF2-40B4-BE49-F238E27FC236}">
                <a16:creationId xmlns:a16="http://schemas.microsoft.com/office/drawing/2014/main" id="{D0EECC6F-CC59-F74A-B81C-AEBF4CE673FB}"/>
              </a:ext>
            </a:extLst>
          </p:cNvPr>
          <p:cNvSpPr/>
          <p:nvPr/>
        </p:nvSpPr>
        <p:spPr>
          <a:xfrm>
            <a:off x="1346840" y="4160006"/>
            <a:ext cx="233405" cy="511253"/>
          </a:xfrm>
          <a:prstGeom prst="rect">
            <a:avLst/>
          </a:prstGeom>
          <a:gradFill flip="none" rotWithShape="1">
            <a:gsLst>
              <a:gs pos="0">
                <a:schemeClr val="bg1"/>
              </a:gs>
              <a:gs pos="100000">
                <a:srgbClr val="1C707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1" name="TextBox 90">
            <a:extLst>
              <a:ext uri="{FF2B5EF4-FFF2-40B4-BE49-F238E27FC236}">
                <a16:creationId xmlns:a16="http://schemas.microsoft.com/office/drawing/2014/main" id="{616D1C38-D911-D14C-BF78-69D35B012565}"/>
              </a:ext>
            </a:extLst>
          </p:cNvPr>
          <p:cNvSpPr txBox="1"/>
          <p:nvPr/>
        </p:nvSpPr>
        <p:spPr>
          <a:xfrm>
            <a:off x="604537" y="4826286"/>
            <a:ext cx="651140" cy="369204"/>
          </a:xfrm>
          <a:prstGeom prst="rect">
            <a:avLst/>
          </a:prstGeom>
          <a:noFill/>
        </p:spPr>
        <p:txBody>
          <a:bodyPr wrap="none" rtlCol="0">
            <a:spAutoFit/>
          </a:bodyPr>
          <a:lstStyle/>
          <a:p>
            <a:r>
              <a:rPr lang="nl-NL"/>
              <a:t>NEW</a:t>
            </a:r>
          </a:p>
        </p:txBody>
      </p:sp>
      <p:sp>
        <p:nvSpPr>
          <p:cNvPr id="93" name="Rectangle 92">
            <a:extLst>
              <a:ext uri="{FF2B5EF4-FFF2-40B4-BE49-F238E27FC236}">
                <a16:creationId xmlns:a16="http://schemas.microsoft.com/office/drawing/2014/main" id="{4EBF891B-B317-1749-8556-87BFDC98DFE2}"/>
              </a:ext>
            </a:extLst>
          </p:cNvPr>
          <p:cNvSpPr/>
          <p:nvPr/>
        </p:nvSpPr>
        <p:spPr>
          <a:xfrm>
            <a:off x="5202531" y="4927390"/>
            <a:ext cx="3925111" cy="271416"/>
          </a:xfrm>
          <a:prstGeom prst="rect">
            <a:avLst/>
          </a:prstGeom>
          <a:solidFill>
            <a:srgbClr val="43C0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NL" sz="1750"/>
          </a:p>
        </p:txBody>
      </p:sp>
      <p:sp>
        <p:nvSpPr>
          <p:cNvPr id="94" name="Right Triangle 93">
            <a:extLst>
              <a:ext uri="{FF2B5EF4-FFF2-40B4-BE49-F238E27FC236}">
                <a16:creationId xmlns:a16="http://schemas.microsoft.com/office/drawing/2014/main" id="{BEFCC4F8-43EA-9740-9D79-BE701829591F}"/>
              </a:ext>
            </a:extLst>
          </p:cNvPr>
          <p:cNvSpPr/>
          <p:nvPr/>
        </p:nvSpPr>
        <p:spPr>
          <a:xfrm rot="10800000">
            <a:off x="2158421" y="4932072"/>
            <a:ext cx="2836376" cy="266686"/>
          </a:xfrm>
          <a:prstGeom prst="rtTriangle">
            <a:avLst/>
          </a:prstGeom>
          <a:pattFill prst="dkUpDiag">
            <a:fgClr>
              <a:srgbClr val="49CBCF"/>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5" name="Rectangle 94">
            <a:extLst>
              <a:ext uri="{FF2B5EF4-FFF2-40B4-BE49-F238E27FC236}">
                <a16:creationId xmlns:a16="http://schemas.microsoft.com/office/drawing/2014/main" id="{D5C5CDD9-3999-2E48-AE58-832BC62E3C17}"/>
              </a:ext>
            </a:extLst>
          </p:cNvPr>
          <p:cNvSpPr/>
          <p:nvPr/>
        </p:nvSpPr>
        <p:spPr>
          <a:xfrm>
            <a:off x="7127864" y="5198762"/>
            <a:ext cx="2007757" cy="133825"/>
          </a:xfrm>
          <a:prstGeom prst="rect">
            <a:avLst/>
          </a:prstGeom>
          <a:solidFill>
            <a:srgbClr val="43C0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NL" sz="1750"/>
          </a:p>
        </p:txBody>
      </p:sp>
      <p:sp>
        <p:nvSpPr>
          <p:cNvPr id="96" name="Rectangle 95">
            <a:extLst>
              <a:ext uri="{FF2B5EF4-FFF2-40B4-BE49-F238E27FC236}">
                <a16:creationId xmlns:a16="http://schemas.microsoft.com/office/drawing/2014/main" id="{79C168A3-9E3F-A64F-BF73-2CC3149343D7}"/>
              </a:ext>
            </a:extLst>
          </p:cNvPr>
          <p:cNvSpPr/>
          <p:nvPr/>
        </p:nvSpPr>
        <p:spPr>
          <a:xfrm>
            <a:off x="6909589" y="5198762"/>
            <a:ext cx="218276" cy="129547"/>
          </a:xfrm>
          <a:prstGeom prst="rect">
            <a:avLst/>
          </a:prstGeom>
          <a:pattFill prst="dkUpDiag">
            <a:fgClr>
              <a:srgbClr val="43C0C6"/>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NL" sz="1750"/>
          </a:p>
        </p:txBody>
      </p:sp>
      <p:sp>
        <p:nvSpPr>
          <p:cNvPr id="97" name="Rectangle 96">
            <a:extLst>
              <a:ext uri="{FF2B5EF4-FFF2-40B4-BE49-F238E27FC236}">
                <a16:creationId xmlns:a16="http://schemas.microsoft.com/office/drawing/2014/main" id="{3799AC24-0845-9B48-8964-CB50B4BB9ABB}"/>
              </a:ext>
            </a:extLst>
          </p:cNvPr>
          <p:cNvSpPr/>
          <p:nvPr/>
        </p:nvSpPr>
        <p:spPr>
          <a:xfrm>
            <a:off x="7791567" y="5328309"/>
            <a:ext cx="1366622" cy="133543"/>
          </a:xfrm>
          <a:prstGeom prst="rect">
            <a:avLst/>
          </a:prstGeom>
          <a:solidFill>
            <a:srgbClr val="43C0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NL" sz="1750"/>
          </a:p>
        </p:txBody>
      </p:sp>
      <p:sp>
        <p:nvSpPr>
          <p:cNvPr id="98" name="Rectangle 97">
            <a:extLst>
              <a:ext uri="{FF2B5EF4-FFF2-40B4-BE49-F238E27FC236}">
                <a16:creationId xmlns:a16="http://schemas.microsoft.com/office/drawing/2014/main" id="{520FEC38-9E98-0643-9261-C19C69A7BA57}"/>
              </a:ext>
            </a:extLst>
          </p:cNvPr>
          <p:cNvSpPr/>
          <p:nvPr/>
        </p:nvSpPr>
        <p:spPr>
          <a:xfrm>
            <a:off x="7573291" y="5328309"/>
            <a:ext cx="218276" cy="129547"/>
          </a:xfrm>
          <a:prstGeom prst="rect">
            <a:avLst/>
          </a:prstGeom>
          <a:pattFill prst="dkUpDiag">
            <a:fgClr>
              <a:srgbClr val="43C0C6"/>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NL" sz="1750"/>
          </a:p>
        </p:txBody>
      </p:sp>
      <p:sp>
        <p:nvSpPr>
          <p:cNvPr id="99" name="Rectangle 98">
            <a:extLst>
              <a:ext uri="{FF2B5EF4-FFF2-40B4-BE49-F238E27FC236}">
                <a16:creationId xmlns:a16="http://schemas.microsoft.com/office/drawing/2014/main" id="{FFA021F4-8820-5E47-A5FA-ECF8DF51C366}"/>
              </a:ext>
            </a:extLst>
          </p:cNvPr>
          <p:cNvSpPr/>
          <p:nvPr/>
        </p:nvSpPr>
        <p:spPr>
          <a:xfrm>
            <a:off x="8275176" y="5458094"/>
            <a:ext cx="883013" cy="133261"/>
          </a:xfrm>
          <a:prstGeom prst="rect">
            <a:avLst/>
          </a:prstGeom>
          <a:solidFill>
            <a:srgbClr val="43C0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NL" sz="1750"/>
          </a:p>
        </p:txBody>
      </p:sp>
      <p:sp>
        <p:nvSpPr>
          <p:cNvPr id="100" name="Rectangle 99">
            <a:extLst>
              <a:ext uri="{FF2B5EF4-FFF2-40B4-BE49-F238E27FC236}">
                <a16:creationId xmlns:a16="http://schemas.microsoft.com/office/drawing/2014/main" id="{63B5DD6F-8D7F-2849-BC69-2302ECE70D92}"/>
              </a:ext>
            </a:extLst>
          </p:cNvPr>
          <p:cNvSpPr/>
          <p:nvPr/>
        </p:nvSpPr>
        <p:spPr>
          <a:xfrm>
            <a:off x="8121394" y="5458094"/>
            <a:ext cx="153781" cy="133261"/>
          </a:xfrm>
          <a:prstGeom prst="rect">
            <a:avLst/>
          </a:prstGeom>
          <a:pattFill prst="dkUpDiag">
            <a:fgClr>
              <a:srgbClr val="43C0C6"/>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NL" sz="1750"/>
          </a:p>
        </p:txBody>
      </p:sp>
      <p:sp>
        <p:nvSpPr>
          <p:cNvPr id="101" name="Rectangle 100">
            <a:extLst>
              <a:ext uri="{FF2B5EF4-FFF2-40B4-BE49-F238E27FC236}">
                <a16:creationId xmlns:a16="http://schemas.microsoft.com/office/drawing/2014/main" id="{5C35B60C-5FFD-5E45-BA5E-611979C77891}"/>
              </a:ext>
            </a:extLst>
          </p:cNvPr>
          <p:cNvSpPr/>
          <p:nvPr/>
        </p:nvSpPr>
        <p:spPr>
          <a:xfrm>
            <a:off x="9060236" y="5587359"/>
            <a:ext cx="107917" cy="129503"/>
          </a:xfrm>
          <a:prstGeom prst="rect">
            <a:avLst/>
          </a:prstGeom>
          <a:solidFill>
            <a:srgbClr val="43C0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NL" sz="1750"/>
          </a:p>
        </p:txBody>
      </p:sp>
      <p:sp>
        <p:nvSpPr>
          <p:cNvPr id="102" name="Rectangle 101">
            <a:extLst>
              <a:ext uri="{FF2B5EF4-FFF2-40B4-BE49-F238E27FC236}">
                <a16:creationId xmlns:a16="http://schemas.microsoft.com/office/drawing/2014/main" id="{EC8B8CBD-E8C7-DB40-92DD-CA9D04A4A8C4}"/>
              </a:ext>
            </a:extLst>
          </p:cNvPr>
          <p:cNvSpPr/>
          <p:nvPr/>
        </p:nvSpPr>
        <p:spPr>
          <a:xfrm>
            <a:off x="8841960" y="5587359"/>
            <a:ext cx="218276" cy="129547"/>
          </a:xfrm>
          <a:prstGeom prst="rect">
            <a:avLst/>
          </a:prstGeom>
          <a:pattFill prst="dkUpDiag">
            <a:fgClr>
              <a:srgbClr val="43C0C6"/>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NL" sz="1750"/>
          </a:p>
        </p:txBody>
      </p:sp>
      <p:sp>
        <p:nvSpPr>
          <p:cNvPr id="103" name="Rectangle 102">
            <a:extLst>
              <a:ext uri="{FF2B5EF4-FFF2-40B4-BE49-F238E27FC236}">
                <a16:creationId xmlns:a16="http://schemas.microsoft.com/office/drawing/2014/main" id="{4E6F80CD-59BB-6746-B481-1812F5011B1E}"/>
              </a:ext>
            </a:extLst>
          </p:cNvPr>
          <p:cNvSpPr/>
          <p:nvPr/>
        </p:nvSpPr>
        <p:spPr>
          <a:xfrm>
            <a:off x="4975126" y="4927390"/>
            <a:ext cx="224433" cy="271372"/>
          </a:xfrm>
          <a:prstGeom prst="rect">
            <a:avLst/>
          </a:prstGeom>
          <a:pattFill prst="dkUpDiag">
            <a:fgClr>
              <a:srgbClr val="43C0C6"/>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NL" sz="1750"/>
          </a:p>
        </p:txBody>
      </p:sp>
      <p:sp>
        <p:nvSpPr>
          <p:cNvPr id="106" name="Rectangle 105">
            <a:extLst>
              <a:ext uri="{FF2B5EF4-FFF2-40B4-BE49-F238E27FC236}">
                <a16:creationId xmlns:a16="http://schemas.microsoft.com/office/drawing/2014/main" id="{AD616AD4-CE8B-8949-A8A9-244E1E10BCB3}"/>
              </a:ext>
            </a:extLst>
          </p:cNvPr>
          <p:cNvSpPr/>
          <p:nvPr/>
        </p:nvSpPr>
        <p:spPr>
          <a:xfrm>
            <a:off x="9127642" y="4927387"/>
            <a:ext cx="233405" cy="789475"/>
          </a:xfrm>
          <a:prstGeom prst="rect">
            <a:avLst/>
          </a:prstGeom>
          <a:gradFill flip="none" rotWithShape="1">
            <a:gsLst>
              <a:gs pos="100000">
                <a:schemeClr val="bg1"/>
              </a:gs>
              <a:gs pos="0">
                <a:srgbClr val="3CB8C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1" name="Rectangle 120">
            <a:extLst>
              <a:ext uri="{FF2B5EF4-FFF2-40B4-BE49-F238E27FC236}">
                <a16:creationId xmlns:a16="http://schemas.microsoft.com/office/drawing/2014/main" id="{B162AFD7-FB62-9843-B954-1597D235803A}"/>
              </a:ext>
            </a:extLst>
          </p:cNvPr>
          <p:cNvSpPr/>
          <p:nvPr/>
        </p:nvSpPr>
        <p:spPr>
          <a:xfrm>
            <a:off x="1396475" y="6185330"/>
            <a:ext cx="251424" cy="252607"/>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NL" sz="1750"/>
          </a:p>
        </p:txBody>
      </p:sp>
      <p:sp>
        <p:nvSpPr>
          <p:cNvPr id="123" name="TextBox 122">
            <a:extLst>
              <a:ext uri="{FF2B5EF4-FFF2-40B4-BE49-F238E27FC236}">
                <a16:creationId xmlns:a16="http://schemas.microsoft.com/office/drawing/2014/main" id="{6F787287-BC42-D54F-B797-2ED4A132FFEC}"/>
              </a:ext>
            </a:extLst>
          </p:cNvPr>
          <p:cNvSpPr txBox="1"/>
          <p:nvPr/>
        </p:nvSpPr>
        <p:spPr>
          <a:xfrm>
            <a:off x="1618230" y="6197128"/>
            <a:ext cx="639919" cy="230832"/>
          </a:xfrm>
          <a:prstGeom prst="rect">
            <a:avLst/>
          </a:prstGeom>
          <a:noFill/>
        </p:spPr>
        <p:txBody>
          <a:bodyPr wrap="none" rtlCol="0">
            <a:spAutoFit/>
          </a:bodyPr>
          <a:lstStyle/>
          <a:p>
            <a:r>
              <a:rPr lang="nl-NL" sz="900"/>
              <a:t>productie</a:t>
            </a:r>
          </a:p>
        </p:txBody>
      </p:sp>
      <p:sp>
        <p:nvSpPr>
          <p:cNvPr id="124" name="Rectangle 123">
            <a:extLst>
              <a:ext uri="{FF2B5EF4-FFF2-40B4-BE49-F238E27FC236}">
                <a16:creationId xmlns:a16="http://schemas.microsoft.com/office/drawing/2014/main" id="{8DB22572-5B91-ED42-AEF2-41A44C386F8F}"/>
              </a:ext>
            </a:extLst>
          </p:cNvPr>
          <p:cNvSpPr/>
          <p:nvPr/>
        </p:nvSpPr>
        <p:spPr>
          <a:xfrm>
            <a:off x="550363" y="6199897"/>
            <a:ext cx="251424" cy="252607"/>
          </a:xfrm>
          <a:prstGeom prst="rect">
            <a:avLst/>
          </a:prstGeom>
          <a:pattFill prst="dkUpDiag">
            <a:fgClr>
              <a:schemeClr val="bg1">
                <a:lumMod val="5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NL" sz="1750"/>
          </a:p>
        </p:txBody>
      </p:sp>
      <p:sp>
        <p:nvSpPr>
          <p:cNvPr id="125" name="TextBox 124">
            <a:extLst>
              <a:ext uri="{FF2B5EF4-FFF2-40B4-BE49-F238E27FC236}">
                <a16:creationId xmlns:a16="http://schemas.microsoft.com/office/drawing/2014/main" id="{D4F3A606-9C31-7B4B-BAF2-B4F9C6083130}"/>
              </a:ext>
            </a:extLst>
          </p:cNvPr>
          <p:cNvSpPr txBox="1"/>
          <p:nvPr/>
        </p:nvSpPr>
        <p:spPr>
          <a:xfrm>
            <a:off x="780028" y="6211695"/>
            <a:ext cx="396262" cy="230832"/>
          </a:xfrm>
          <a:prstGeom prst="rect">
            <a:avLst/>
          </a:prstGeom>
          <a:noFill/>
        </p:spPr>
        <p:txBody>
          <a:bodyPr wrap="none" rtlCol="0">
            <a:spAutoFit/>
          </a:bodyPr>
          <a:lstStyle/>
          <a:p>
            <a:r>
              <a:rPr lang="nl-NL" sz="900" err="1"/>
              <a:t>beta</a:t>
            </a:r>
            <a:endParaRPr lang="nl-NL" sz="900"/>
          </a:p>
        </p:txBody>
      </p:sp>
      <p:grpSp>
        <p:nvGrpSpPr>
          <p:cNvPr id="151" name="Group 150">
            <a:extLst>
              <a:ext uri="{FF2B5EF4-FFF2-40B4-BE49-F238E27FC236}">
                <a16:creationId xmlns:a16="http://schemas.microsoft.com/office/drawing/2014/main" id="{3C61D03B-2E20-9E4B-BB99-69B513C1E03E}"/>
              </a:ext>
            </a:extLst>
          </p:cNvPr>
          <p:cNvGrpSpPr/>
          <p:nvPr/>
        </p:nvGrpSpPr>
        <p:grpSpPr>
          <a:xfrm>
            <a:off x="2679600" y="440379"/>
            <a:ext cx="6373846" cy="5348471"/>
            <a:chOff x="2980467" y="1185770"/>
            <a:chExt cx="6373846" cy="5002653"/>
          </a:xfrm>
        </p:grpSpPr>
        <p:cxnSp>
          <p:nvCxnSpPr>
            <p:cNvPr id="7" name="Straight Connector 6">
              <a:extLst>
                <a:ext uri="{FF2B5EF4-FFF2-40B4-BE49-F238E27FC236}">
                  <a16:creationId xmlns:a16="http://schemas.microsoft.com/office/drawing/2014/main" id="{A81F1C1E-6BFE-3143-9C6B-49DA727B2DD6}"/>
                </a:ext>
              </a:extLst>
            </p:cNvPr>
            <p:cNvCxnSpPr>
              <a:cxnSpLocks/>
            </p:cNvCxnSpPr>
            <p:nvPr/>
          </p:nvCxnSpPr>
          <p:spPr>
            <a:xfrm>
              <a:off x="2980467" y="1185770"/>
              <a:ext cx="0" cy="500265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730609D4-CF13-D049-9F5F-B07391C80FF6}"/>
                </a:ext>
              </a:extLst>
            </p:cNvPr>
            <p:cNvCxnSpPr>
              <a:cxnSpLocks/>
            </p:cNvCxnSpPr>
            <p:nvPr/>
          </p:nvCxnSpPr>
          <p:spPr>
            <a:xfrm>
              <a:off x="5508405" y="1185770"/>
              <a:ext cx="0" cy="500265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31E2783-3E36-3B46-97A9-689196986DD2}"/>
                </a:ext>
              </a:extLst>
            </p:cNvPr>
            <p:cNvCxnSpPr>
              <a:cxnSpLocks/>
            </p:cNvCxnSpPr>
            <p:nvPr/>
          </p:nvCxnSpPr>
          <p:spPr>
            <a:xfrm>
              <a:off x="7246794" y="1185770"/>
              <a:ext cx="0" cy="500265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35DA9F5D-979A-0C43-A953-165F162B8617}"/>
                </a:ext>
              </a:extLst>
            </p:cNvPr>
            <p:cNvCxnSpPr>
              <a:cxnSpLocks/>
            </p:cNvCxnSpPr>
            <p:nvPr/>
          </p:nvCxnSpPr>
          <p:spPr>
            <a:xfrm>
              <a:off x="7925119" y="1185770"/>
              <a:ext cx="0" cy="500265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01145C24-CF55-5942-9224-4C651DFB132D}"/>
                </a:ext>
              </a:extLst>
            </p:cNvPr>
            <p:cNvCxnSpPr>
              <a:cxnSpLocks/>
            </p:cNvCxnSpPr>
            <p:nvPr/>
          </p:nvCxnSpPr>
          <p:spPr>
            <a:xfrm>
              <a:off x="8573235" y="1185770"/>
              <a:ext cx="0" cy="500265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D4042190-747A-DE4C-AFC8-7EE73F616841}"/>
                </a:ext>
              </a:extLst>
            </p:cNvPr>
            <p:cNvCxnSpPr>
              <a:cxnSpLocks/>
            </p:cNvCxnSpPr>
            <p:nvPr/>
          </p:nvCxnSpPr>
          <p:spPr>
            <a:xfrm>
              <a:off x="9354313" y="1185770"/>
              <a:ext cx="0" cy="500265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714553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1E325-D9E3-4BF5-894D-B566827CADB6}"/>
              </a:ext>
            </a:extLst>
          </p:cNvPr>
          <p:cNvSpPr>
            <a:spLocks noGrp="1"/>
          </p:cNvSpPr>
          <p:nvPr>
            <p:ph type="title"/>
          </p:nvPr>
        </p:nvSpPr>
        <p:spPr/>
        <p:txBody>
          <a:bodyPr/>
          <a:lstStyle/>
          <a:p>
            <a:r>
              <a:rPr lang="nl-BE"/>
              <a:t>Status OSLO² voor GIPOD</a:t>
            </a:r>
          </a:p>
        </p:txBody>
      </p:sp>
      <p:sp>
        <p:nvSpPr>
          <p:cNvPr id="5" name="Subtitle 4">
            <a:extLst>
              <a:ext uri="{FF2B5EF4-FFF2-40B4-BE49-F238E27FC236}">
                <a16:creationId xmlns:a16="http://schemas.microsoft.com/office/drawing/2014/main" id="{E66CC565-405E-4254-B241-0C090E09D9A8}"/>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42331822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b="1"/>
              <a:t>Overlopen model</a:t>
            </a:r>
            <a:endParaRPr lang="en-US"/>
          </a:p>
        </p:txBody>
      </p:sp>
      <p:sp>
        <p:nvSpPr>
          <p:cNvPr id="4" name="Footer Placeholder 3"/>
          <p:cNvSpPr>
            <a:spLocks noGrp="1"/>
          </p:cNvSpPr>
          <p:nvPr>
            <p:ph type="ftr" sz="quarter" idx="3"/>
          </p:nvPr>
        </p:nvSpPr>
        <p:spPr/>
        <p:txBody>
          <a:bodyPr/>
          <a:lstStyle/>
          <a:p>
            <a:r>
              <a:rPr lang="nl-BE"/>
              <a:t>GIPOD project – BWG 1</a:t>
            </a:r>
          </a:p>
        </p:txBody>
      </p:sp>
      <p:sp>
        <p:nvSpPr>
          <p:cNvPr id="6" name="Tijdelijke aanduiding voor datum 5"/>
          <p:cNvSpPr>
            <a:spLocks noGrp="1"/>
          </p:cNvSpPr>
          <p:nvPr>
            <p:ph type="dt" sz="quarter" idx="2"/>
          </p:nvPr>
        </p:nvSpPr>
        <p:spPr/>
        <p:txBody>
          <a:bodyPr/>
          <a:lstStyle/>
          <a:p>
            <a:r>
              <a:rPr lang="en-US"/>
              <a:t>11 </a:t>
            </a:r>
            <a:r>
              <a:rPr lang="en-US" err="1"/>
              <a:t>september</a:t>
            </a:r>
            <a:r>
              <a:rPr lang="en-US"/>
              <a:t> 2018</a:t>
            </a:r>
            <a:endParaRPr lang="nl-BE"/>
          </a:p>
        </p:txBody>
      </p:sp>
      <p:pic>
        <p:nvPicPr>
          <p:cNvPr id="5" name="Afbeelding 4">
            <a:extLst>
              <a:ext uri="{FF2B5EF4-FFF2-40B4-BE49-F238E27FC236}">
                <a16:creationId xmlns:a16="http://schemas.microsoft.com/office/drawing/2014/main" id="{58F847BD-DF75-4A59-99D8-DC87B96C32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119" y="977680"/>
            <a:ext cx="9173195" cy="5487681"/>
          </a:xfrm>
          <a:prstGeom prst="rect">
            <a:avLst/>
          </a:prstGeom>
        </p:spPr>
      </p:pic>
    </p:spTree>
    <p:extLst>
      <p:ext uri="{BB962C8B-B14F-4D97-AF65-F5344CB8AC3E}">
        <p14:creationId xmlns:p14="http://schemas.microsoft.com/office/powerpoint/2010/main" val="21651813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D995EC-A25E-4E5E-83CA-3F3C9C7F41F2}"/>
              </a:ext>
            </a:extLst>
          </p:cNvPr>
          <p:cNvSpPr>
            <a:spLocks noGrp="1"/>
          </p:cNvSpPr>
          <p:nvPr>
            <p:ph type="title"/>
          </p:nvPr>
        </p:nvSpPr>
        <p:spPr/>
        <p:txBody>
          <a:bodyPr/>
          <a:lstStyle/>
          <a:p>
            <a:r>
              <a:rPr lang="nl-BE"/>
              <a:t>Toelichting projectaanpak</a:t>
            </a:r>
          </a:p>
        </p:txBody>
      </p:sp>
      <p:sp>
        <p:nvSpPr>
          <p:cNvPr id="3" name="Ondertitel 2">
            <a:extLst>
              <a:ext uri="{FF2B5EF4-FFF2-40B4-BE49-F238E27FC236}">
                <a16:creationId xmlns:a16="http://schemas.microsoft.com/office/drawing/2014/main" id="{7960CDC2-65E4-4CB1-A909-39202628E886}"/>
              </a:ext>
            </a:extLst>
          </p:cNvPr>
          <p:cNvSpPr>
            <a:spLocks noGrp="1"/>
          </p:cNvSpPr>
          <p:nvPr>
            <p:ph type="subTitle" idx="1"/>
          </p:nvPr>
        </p:nvSpPr>
        <p:spPr/>
        <p:txBody>
          <a:bodyPr/>
          <a:lstStyle/>
          <a:p>
            <a:endParaRPr lang="nl-BE"/>
          </a:p>
        </p:txBody>
      </p:sp>
    </p:spTree>
    <p:extLst>
      <p:ext uri="{BB962C8B-B14F-4D97-AF65-F5344CB8AC3E}">
        <p14:creationId xmlns:p14="http://schemas.microsoft.com/office/powerpoint/2010/main" val="14833526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1E325-D9E3-4BF5-894D-B566827CADB6}"/>
              </a:ext>
            </a:extLst>
          </p:cNvPr>
          <p:cNvSpPr>
            <a:spLocks noGrp="1"/>
          </p:cNvSpPr>
          <p:nvPr>
            <p:ph type="title"/>
          </p:nvPr>
        </p:nvSpPr>
        <p:spPr/>
        <p:txBody>
          <a:bodyPr/>
          <a:lstStyle/>
          <a:p>
            <a:br>
              <a:rPr lang="nl-BE"/>
            </a:br>
            <a:r>
              <a:rPr lang="nl-BE"/>
              <a:t>GIPOD model voor inname</a:t>
            </a:r>
          </a:p>
        </p:txBody>
      </p:sp>
      <p:sp>
        <p:nvSpPr>
          <p:cNvPr id="3" name="Subtitle 2">
            <a:extLst>
              <a:ext uri="{FF2B5EF4-FFF2-40B4-BE49-F238E27FC236}">
                <a16:creationId xmlns:a16="http://schemas.microsoft.com/office/drawing/2014/main" id="{6AEDC462-AB1B-47A7-9860-AEA1243B6FFA}"/>
              </a:ext>
            </a:extLst>
          </p:cNvPr>
          <p:cNvSpPr>
            <a:spLocks noGrp="1"/>
          </p:cNvSpPr>
          <p:nvPr>
            <p:ph type="subTitle" idx="1"/>
          </p:nvPr>
        </p:nvSpPr>
        <p:spPr/>
        <p:txBody>
          <a:bodyPr/>
          <a:lstStyle/>
          <a:p>
            <a:endParaRPr lang="nl-BE"/>
          </a:p>
        </p:txBody>
      </p:sp>
    </p:spTree>
    <p:extLst>
      <p:ext uri="{BB962C8B-B14F-4D97-AF65-F5344CB8AC3E}">
        <p14:creationId xmlns:p14="http://schemas.microsoft.com/office/powerpoint/2010/main" val="8073276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b="1"/>
              <a:t>OSLO²  ~  GIPOD</a:t>
            </a:r>
            <a:endParaRPr lang="en-US"/>
          </a:p>
        </p:txBody>
      </p:sp>
      <p:sp>
        <p:nvSpPr>
          <p:cNvPr id="4" name="Footer Placeholder 3"/>
          <p:cNvSpPr>
            <a:spLocks noGrp="1"/>
          </p:cNvSpPr>
          <p:nvPr>
            <p:ph type="ftr" sz="quarter" idx="3"/>
          </p:nvPr>
        </p:nvSpPr>
        <p:spPr/>
        <p:txBody>
          <a:bodyPr/>
          <a:lstStyle/>
          <a:p>
            <a:r>
              <a:rPr lang="nl-BE"/>
              <a:t>GIPOD project – BWG 1</a:t>
            </a:r>
          </a:p>
        </p:txBody>
      </p:sp>
      <p:sp>
        <p:nvSpPr>
          <p:cNvPr id="6" name="Tijdelijke aanduiding voor datum 5"/>
          <p:cNvSpPr>
            <a:spLocks noGrp="1"/>
          </p:cNvSpPr>
          <p:nvPr>
            <p:ph type="dt" sz="quarter" idx="2"/>
          </p:nvPr>
        </p:nvSpPr>
        <p:spPr/>
        <p:txBody>
          <a:bodyPr/>
          <a:lstStyle/>
          <a:p>
            <a:r>
              <a:rPr lang="en-US"/>
              <a:t>11 </a:t>
            </a:r>
            <a:r>
              <a:rPr lang="en-US" err="1"/>
              <a:t>september</a:t>
            </a:r>
            <a:r>
              <a:rPr lang="en-US"/>
              <a:t> 2018</a:t>
            </a:r>
            <a:endParaRPr lang="nl-BE"/>
          </a:p>
        </p:txBody>
      </p:sp>
      <p:sp>
        <p:nvSpPr>
          <p:cNvPr id="7" name="Content Placeholder 6">
            <a:extLst>
              <a:ext uri="{FF2B5EF4-FFF2-40B4-BE49-F238E27FC236}">
                <a16:creationId xmlns:a16="http://schemas.microsoft.com/office/drawing/2014/main" id="{470FC231-20D8-4316-961B-19C3C479753A}"/>
              </a:ext>
            </a:extLst>
          </p:cNvPr>
          <p:cNvSpPr>
            <a:spLocks noGrp="1"/>
          </p:cNvSpPr>
          <p:nvPr>
            <p:ph sz="quarter" idx="10"/>
          </p:nvPr>
        </p:nvSpPr>
        <p:spPr>
          <a:xfrm>
            <a:off x="681038" y="1482215"/>
            <a:ext cx="8543925" cy="4992328"/>
          </a:xfrm>
        </p:spPr>
        <p:txBody>
          <a:bodyPr vert="horz" lIns="91440" tIns="45720" rIns="91440" bIns="45720" rtlCol="0" anchor="t">
            <a:normAutofit/>
          </a:bodyPr>
          <a:lstStyle/>
          <a:p>
            <a:pPr marL="0" indent="0">
              <a:buNone/>
            </a:pPr>
            <a:endParaRPr lang="nl-BE" sz="1400">
              <a:highlight>
                <a:srgbClr val="FFFF00"/>
              </a:highlight>
            </a:endParaRPr>
          </a:p>
          <a:p>
            <a:pPr lvl="2"/>
            <a:endParaRPr lang="nl-BE" sz="1200">
              <a:highlight>
                <a:srgbClr val="FFFF00"/>
              </a:highlight>
            </a:endParaRPr>
          </a:p>
          <a:p>
            <a:pPr lvl="2"/>
            <a:endParaRPr lang="nl-BE" sz="1600"/>
          </a:p>
          <a:p>
            <a:pPr lvl="2"/>
            <a:endParaRPr lang="nl-BE"/>
          </a:p>
          <a:p>
            <a:pPr marL="783590" lvl="1" indent="-326390"/>
            <a:endParaRPr lang="nl-BE"/>
          </a:p>
          <a:p>
            <a:pPr marL="783590" lvl="1" indent="-326390"/>
            <a:endParaRPr lang="nl-BE" sz="1400"/>
          </a:p>
        </p:txBody>
      </p:sp>
      <p:pic>
        <p:nvPicPr>
          <p:cNvPr id="3" name="Picture 4" descr="A screenshot of a cell phone&#10;&#10;Description generated with high confidence">
            <a:extLst>
              <a:ext uri="{FF2B5EF4-FFF2-40B4-BE49-F238E27FC236}">
                <a16:creationId xmlns:a16="http://schemas.microsoft.com/office/drawing/2014/main" id="{204B7CCE-828D-4338-907C-E0DFBE70A022}"/>
              </a:ext>
            </a:extLst>
          </p:cNvPr>
          <p:cNvPicPr>
            <a:picLocks noChangeAspect="1"/>
          </p:cNvPicPr>
          <p:nvPr/>
        </p:nvPicPr>
        <p:blipFill>
          <a:blip r:embed="rId3"/>
          <a:stretch>
            <a:fillRect/>
          </a:stretch>
        </p:blipFill>
        <p:spPr>
          <a:xfrm>
            <a:off x="1303783" y="1148225"/>
            <a:ext cx="2742107" cy="5132910"/>
          </a:xfrm>
          <a:prstGeom prst="rect">
            <a:avLst/>
          </a:prstGeom>
        </p:spPr>
      </p:pic>
      <p:pic>
        <p:nvPicPr>
          <p:cNvPr id="5" name="Picture 7" descr="A screenshot of a cell phone&#10;&#10;Description generated with high confidence">
            <a:extLst>
              <a:ext uri="{FF2B5EF4-FFF2-40B4-BE49-F238E27FC236}">
                <a16:creationId xmlns:a16="http://schemas.microsoft.com/office/drawing/2014/main" id="{22AF69FE-1E40-4E21-AD18-F12A9301ABF5}"/>
              </a:ext>
            </a:extLst>
          </p:cNvPr>
          <p:cNvPicPr>
            <a:picLocks noChangeAspect="1"/>
          </p:cNvPicPr>
          <p:nvPr/>
        </p:nvPicPr>
        <p:blipFill>
          <a:blip r:embed="rId4"/>
          <a:stretch>
            <a:fillRect/>
          </a:stretch>
        </p:blipFill>
        <p:spPr>
          <a:xfrm>
            <a:off x="4290448" y="1148932"/>
            <a:ext cx="5241401" cy="5084167"/>
          </a:xfrm>
          <a:prstGeom prst="rect">
            <a:avLst/>
          </a:prstGeom>
        </p:spPr>
      </p:pic>
    </p:spTree>
    <p:extLst>
      <p:ext uri="{BB962C8B-B14F-4D97-AF65-F5344CB8AC3E}">
        <p14:creationId xmlns:p14="http://schemas.microsoft.com/office/powerpoint/2010/main" val="42718510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00978CBE-E738-4DF3-8404-4571748A6845}"/>
              </a:ext>
            </a:extLst>
          </p:cNvPr>
          <p:cNvSpPr>
            <a:spLocks noGrp="1"/>
          </p:cNvSpPr>
          <p:nvPr>
            <p:ph sz="quarter" idx="10"/>
          </p:nvPr>
        </p:nvSpPr>
        <p:spPr/>
        <p:txBody>
          <a:bodyPr vert="horz" lIns="91440" tIns="45720" rIns="91440" bIns="45720" rtlCol="0" anchor="t">
            <a:normAutofit/>
          </a:bodyPr>
          <a:lstStyle/>
          <a:p>
            <a:r>
              <a:rPr lang="nl-BE" b="1"/>
              <a:t>Aanpak</a:t>
            </a:r>
            <a:endParaRPr lang="nl-BE"/>
          </a:p>
          <a:p>
            <a:pPr marL="783590" lvl="1" indent="-326390"/>
            <a:r>
              <a:rPr lang="nl-BE" sz="2000"/>
              <a:t>Overzetten van alle bestaande data naar het nieuwe model:</a:t>
            </a:r>
          </a:p>
          <a:p>
            <a:pPr marL="1219019" lvl="2" indent="-326390"/>
            <a:r>
              <a:rPr lang="nl-BE" sz="1600"/>
              <a:t>entiteit per entiteit</a:t>
            </a:r>
          </a:p>
          <a:p>
            <a:pPr marL="1219019" lvl="2" indent="-326390"/>
            <a:r>
              <a:rPr lang="nl-BE" sz="1600"/>
              <a:t>via events</a:t>
            </a:r>
          </a:p>
          <a:p>
            <a:pPr marL="783590" lvl="1" indent="-326390"/>
            <a:r>
              <a:rPr lang="nl-BE" sz="2000" err="1"/>
              <a:t>Mapping</a:t>
            </a:r>
            <a:r>
              <a:rPr lang="nl-BE" sz="2000"/>
              <a:t> nodig tussen huidig en toekomstig model</a:t>
            </a:r>
          </a:p>
          <a:p>
            <a:pPr marL="783590" lvl="1" indent="-326390"/>
            <a:r>
              <a:rPr lang="nl-BE" sz="2000"/>
              <a:t>Definities &amp; </a:t>
            </a:r>
            <a:r>
              <a:rPr lang="nl-BE" sz="2000" err="1"/>
              <a:t>kardinaliteiten</a:t>
            </a:r>
            <a:r>
              <a:rPr lang="nl-BE" sz="2000"/>
              <a:t> tot op attribuut-niveau</a:t>
            </a:r>
          </a:p>
          <a:p>
            <a:pPr marL="783590" lvl="1" indent="-326390"/>
            <a:r>
              <a:rPr lang="nl-BE" sz="2000"/>
              <a:t>Ook ENG versie</a:t>
            </a:r>
            <a:endParaRPr lang="nl-BE" sz="1600"/>
          </a:p>
          <a:p>
            <a:pPr lvl="2"/>
            <a:endParaRPr lang="nl-BE" sz="1600"/>
          </a:p>
          <a:p>
            <a:pPr lvl="2"/>
            <a:endParaRPr lang="nl-BE"/>
          </a:p>
          <a:p>
            <a:pPr marL="783590" lvl="1" indent="-326390"/>
            <a:endParaRPr lang="nl-BE"/>
          </a:p>
          <a:p>
            <a:pPr marL="783590" lvl="1" indent="-326390"/>
            <a:endParaRPr lang="nl-BE" sz="1400"/>
          </a:p>
        </p:txBody>
      </p:sp>
      <p:sp>
        <p:nvSpPr>
          <p:cNvPr id="2" name="Title 1"/>
          <p:cNvSpPr>
            <a:spLocks noGrp="1"/>
          </p:cNvSpPr>
          <p:nvPr>
            <p:ph type="title"/>
          </p:nvPr>
        </p:nvSpPr>
        <p:spPr/>
        <p:txBody>
          <a:bodyPr/>
          <a:lstStyle/>
          <a:p>
            <a:r>
              <a:rPr lang="nl-BE" b="1"/>
              <a:t>GIPOD model</a:t>
            </a:r>
            <a:endParaRPr lang="en-US"/>
          </a:p>
        </p:txBody>
      </p:sp>
      <p:sp>
        <p:nvSpPr>
          <p:cNvPr id="4" name="Footer Placeholder 3"/>
          <p:cNvSpPr>
            <a:spLocks noGrp="1"/>
          </p:cNvSpPr>
          <p:nvPr>
            <p:ph type="ftr" sz="quarter" idx="3"/>
          </p:nvPr>
        </p:nvSpPr>
        <p:spPr/>
        <p:txBody>
          <a:bodyPr/>
          <a:lstStyle/>
          <a:p>
            <a:r>
              <a:rPr lang="nl-BE"/>
              <a:t>GIPOD project – BWG 1</a:t>
            </a:r>
          </a:p>
        </p:txBody>
      </p:sp>
      <p:sp>
        <p:nvSpPr>
          <p:cNvPr id="6" name="Tijdelijke aanduiding voor datum 5"/>
          <p:cNvSpPr>
            <a:spLocks noGrp="1"/>
          </p:cNvSpPr>
          <p:nvPr>
            <p:ph type="dt" sz="quarter" idx="2"/>
          </p:nvPr>
        </p:nvSpPr>
        <p:spPr>
          <a:xfrm>
            <a:off x="6603600" y="6605192"/>
            <a:ext cx="2863858" cy="174732"/>
          </a:xfrm>
        </p:spPr>
        <p:txBody>
          <a:bodyPr/>
          <a:lstStyle/>
          <a:p>
            <a:r>
              <a:rPr lang="en-US"/>
              <a:t>11 </a:t>
            </a:r>
            <a:r>
              <a:rPr lang="en-US" err="1"/>
              <a:t>september</a:t>
            </a:r>
            <a:r>
              <a:rPr lang="en-US"/>
              <a:t> 2018</a:t>
            </a:r>
            <a:endParaRPr lang="nl-BE"/>
          </a:p>
        </p:txBody>
      </p:sp>
    </p:spTree>
    <p:extLst>
      <p:ext uri="{BB962C8B-B14F-4D97-AF65-F5344CB8AC3E}">
        <p14:creationId xmlns:p14="http://schemas.microsoft.com/office/powerpoint/2010/main" val="2533910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00978CBE-E738-4DF3-8404-4571748A6845}"/>
              </a:ext>
            </a:extLst>
          </p:cNvPr>
          <p:cNvSpPr>
            <a:spLocks noGrp="1"/>
          </p:cNvSpPr>
          <p:nvPr>
            <p:ph sz="quarter" idx="10"/>
          </p:nvPr>
        </p:nvSpPr>
        <p:spPr/>
        <p:txBody>
          <a:bodyPr vert="horz" lIns="91440" tIns="45720" rIns="91440" bIns="45720" rtlCol="0" anchor="t">
            <a:normAutofit/>
          </a:bodyPr>
          <a:lstStyle/>
          <a:p>
            <a:endParaRPr lang="nl-BE" sz="1400"/>
          </a:p>
          <a:p>
            <a:pPr lvl="2"/>
            <a:endParaRPr lang="nl-BE" sz="1200">
              <a:highlight>
                <a:srgbClr val="FFFF00"/>
              </a:highlight>
            </a:endParaRPr>
          </a:p>
          <a:p>
            <a:pPr lvl="2"/>
            <a:endParaRPr lang="nl-BE" sz="1600"/>
          </a:p>
          <a:p>
            <a:pPr lvl="2"/>
            <a:endParaRPr lang="nl-BE"/>
          </a:p>
          <a:p>
            <a:pPr marL="783590" lvl="1" indent="-326390"/>
            <a:endParaRPr lang="nl-BE"/>
          </a:p>
          <a:p>
            <a:pPr marL="783590" lvl="1" indent="-326390"/>
            <a:endParaRPr lang="nl-BE" sz="1400"/>
          </a:p>
        </p:txBody>
      </p:sp>
      <p:sp>
        <p:nvSpPr>
          <p:cNvPr id="2" name="Title 1"/>
          <p:cNvSpPr>
            <a:spLocks noGrp="1"/>
          </p:cNvSpPr>
          <p:nvPr>
            <p:ph type="title"/>
          </p:nvPr>
        </p:nvSpPr>
        <p:spPr/>
        <p:txBody>
          <a:bodyPr/>
          <a:lstStyle/>
          <a:p>
            <a:r>
              <a:rPr lang="nl-BE" b="1"/>
              <a:t>Inname &amp; innamezone</a:t>
            </a:r>
            <a:endParaRPr lang="en-US"/>
          </a:p>
        </p:txBody>
      </p:sp>
      <p:sp>
        <p:nvSpPr>
          <p:cNvPr id="4" name="Footer Placeholder 3"/>
          <p:cNvSpPr>
            <a:spLocks noGrp="1"/>
          </p:cNvSpPr>
          <p:nvPr>
            <p:ph type="ftr" sz="quarter" idx="3"/>
          </p:nvPr>
        </p:nvSpPr>
        <p:spPr/>
        <p:txBody>
          <a:bodyPr/>
          <a:lstStyle/>
          <a:p>
            <a:r>
              <a:rPr lang="nl-BE"/>
              <a:t>GIPOD project – BWG 1</a:t>
            </a:r>
          </a:p>
        </p:txBody>
      </p:sp>
      <p:sp>
        <p:nvSpPr>
          <p:cNvPr id="6" name="Tijdelijke aanduiding voor datum 5"/>
          <p:cNvSpPr>
            <a:spLocks noGrp="1"/>
          </p:cNvSpPr>
          <p:nvPr>
            <p:ph type="dt" sz="quarter" idx="2"/>
          </p:nvPr>
        </p:nvSpPr>
        <p:spPr/>
        <p:txBody>
          <a:bodyPr/>
          <a:lstStyle/>
          <a:p>
            <a:r>
              <a:rPr lang="en-US"/>
              <a:t>11 </a:t>
            </a:r>
            <a:r>
              <a:rPr lang="en-US" err="1"/>
              <a:t>september</a:t>
            </a:r>
            <a:r>
              <a:rPr lang="en-US"/>
              <a:t> 2018</a:t>
            </a:r>
            <a:endParaRPr lang="nl-BE"/>
          </a:p>
        </p:txBody>
      </p:sp>
      <p:sp>
        <p:nvSpPr>
          <p:cNvPr id="8" name="Content Placeholder 6">
            <a:extLst>
              <a:ext uri="{FF2B5EF4-FFF2-40B4-BE49-F238E27FC236}">
                <a16:creationId xmlns:a16="http://schemas.microsoft.com/office/drawing/2014/main" id="{BF44DAC4-12DA-42A5-A83B-699B7397F2B1}"/>
              </a:ext>
            </a:extLst>
          </p:cNvPr>
          <p:cNvSpPr txBox="1">
            <a:spLocks/>
          </p:cNvSpPr>
          <p:nvPr/>
        </p:nvSpPr>
        <p:spPr>
          <a:xfrm>
            <a:off x="681037" y="1478045"/>
            <a:ext cx="8543925" cy="4992328"/>
          </a:xfrm>
          <a:prstGeom prst="rect">
            <a:avLst/>
          </a:prstGeom>
        </p:spPr>
        <p:txBody>
          <a:bodyPr vert="horz" lIns="91440" tIns="45720" rIns="91440" bIns="45720" rtlCol="0" anchor="t">
            <a:normAutofit/>
          </a:bodyPr>
          <a:lstStyle>
            <a:lvl1pPr marL="342900" marR="0" indent="-342900" algn="l" defTabSz="914400" rtl="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sz="2400" kern="1200">
                <a:solidFill>
                  <a:schemeClr val="tx1"/>
                </a:solidFill>
                <a:latin typeface="FlandersArtSans-Regular" panose="00000500000000000000" pitchFamily="2" charset="0"/>
                <a:ea typeface="+mn-ea"/>
                <a:cs typeface="+mn-cs"/>
              </a:defRPr>
            </a:lvl1pPr>
            <a:lvl2pPr marL="783771" marR="0" indent="-326571" algn="l" defTabSz="914400" rtl="0" eaLnBrk="1" fontAlgn="auto" latinLnBrk="0" hangingPunct="1">
              <a:lnSpc>
                <a:spcPct val="100000"/>
              </a:lnSpc>
              <a:spcBef>
                <a:spcPts val="700"/>
              </a:spcBef>
              <a:spcAft>
                <a:spcPts val="0"/>
              </a:spcAft>
              <a:buClrTx/>
              <a:buSzPct val="100000"/>
              <a:buFont typeface="Wingdings" panose="05000000000000000000" pitchFamily="2" charset="2"/>
              <a:buChar char="§"/>
              <a:tabLst/>
              <a:defRPr sz="2400" kern="1200">
                <a:solidFill>
                  <a:schemeClr val="tx1"/>
                </a:solidFill>
                <a:latin typeface="FlandersArtSans-Regular" panose="00000500000000000000" pitchFamily="2" charset="0"/>
                <a:ea typeface="+mn-ea"/>
                <a:cs typeface="+mn-cs"/>
              </a:defRPr>
            </a:lvl2pPr>
            <a:lvl3pPr marL="1219200" marR="0" indent="-304800" algn="l" defTabSz="914400" rtl="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sz="2000" kern="1200">
                <a:solidFill>
                  <a:schemeClr val="tx1"/>
                </a:solidFill>
                <a:latin typeface="FlandersArtSans-Regular" panose="00000500000000000000" pitchFamily="2" charset="0"/>
                <a:ea typeface="+mn-ea"/>
                <a:cs typeface="+mn-cs"/>
              </a:defRPr>
            </a:lvl3pPr>
            <a:lvl4pPr marL="1737360" marR="0" indent="-365760" algn="l" defTabSz="914400" rtl="0" eaLnBrk="1" fontAlgn="auto" latinLnBrk="0" hangingPunct="1">
              <a:lnSpc>
                <a:spcPct val="100000"/>
              </a:lnSpc>
              <a:spcBef>
                <a:spcPts val="700"/>
              </a:spcBef>
              <a:spcAft>
                <a:spcPts val="0"/>
              </a:spcAft>
              <a:buClrTx/>
              <a:buSzPct val="100000"/>
              <a:buFont typeface="Wingdings" panose="05000000000000000000" pitchFamily="2" charset="2"/>
              <a:buChar char="§"/>
              <a:tabLst/>
              <a:defRPr sz="1800" kern="1200">
                <a:solidFill>
                  <a:schemeClr val="tx1"/>
                </a:solidFill>
                <a:latin typeface="FlandersArtSans-Regular" panose="00000500000000000000" pitchFamily="2" charset="0"/>
                <a:ea typeface="+mn-ea"/>
                <a:cs typeface="+mn-cs"/>
              </a:defRPr>
            </a:lvl4pPr>
            <a:lvl5pPr marL="2194560" marR="0" indent="-365760" algn="l" defTabSz="914400" rtl="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sz="1800" kern="1200">
                <a:solidFill>
                  <a:schemeClr val="tx1"/>
                </a:solidFill>
                <a:latin typeface="FlandersArtSans-Regular"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BE" b="1"/>
              <a:t>Werkgroep OSLO² - mobiliteit:</a:t>
            </a:r>
          </a:p>
          <a:p>
            <a:pPr marL="783590" lvl="1" indent="-326390"/>
            <a:r>
              <a:rPr lang="nl-BE" sz="2000"/>
              <a:t>Inname: </a:t>
            </a:r>
            <a:r>
              <a:rPr lang="nl-BE" sz="2000" i="1"/>
              <a:t>“Een tijdelijke activiteit die een bepaalde ruimte inneemt, met gevolgen voor het openbaar domein of privédomein met openbaar karakter.”</a:t>
            </a:r>
          </a:p>
          <a:p>
            <a:pPr marL="783590" lvl="1" indent="-326390"/>
            <a:r>
              <a:rPr lang="nl-BE" sz="2000"/>
              <a:t>Werken: “</a:t>
            </a:r>
            <a:r>
              <a:rPr lang="nl-BE" sz="2000" i="1"/>
              <a:t>Inname van het openbaar domein voor de uitvoering van werken.</a:t>
            </a:r>
            <a:r>
              <a:rPr lang="nl-BE" sz="2000"/>
              <a:t>”</a:t>
            </a:r>
          </a:p>
          <a:p>
            <a:pPr marL="783590" lvl="1" indent="-326390"/>
            <a:r>
              <a:rPr lang="nl-BE" sz="2000"/>
              <a:t>Innamezone: </a:t>
            </a:r>
            <a:r>
              <a:rPr lang="nl-BE" sz="2000" i="1"/>
              <a:t>“Bepaalde zone die deel uitmaakt van een bepaalde inname voor een bepaalde periode.”</a:t>
            </a:r>
          </a:p>
          <a:p>
            <a:pPr marL="457200" lvl="1" indent="0">
              <a:buNone/>
            </a:pPr>
            <a:endParaRPr lang="nl-BE" sz="2000"/>
          </a:p>
          <a:p>
            <a:pPr marL="783590" lvl="1" indent="-326390"/>
            <a:r>
              <a:rPr lang="nl-BE" sz="2000"/>
              <a:t>Ook de werfzone/technische zone/stockagezone/materiaalzone behoort tot inname, niet tot hinder. </a:t>
            </a:r>
          </a:p>
          <a:p>
            <a:pPr marL="457200" lvl="1" indent="0">
              <a:buNone/>
            </a:pPr>
            <a:endParaRPr lang="nl-BE" sz="2000"/>
          </a:p>
          <a:p>
            <a:pPr marL="783590" lvl="1" indent="-326390"/>
            <a:endParaRPr lang="nl-BE"/>
          </a:p>
          <a:p>
            <a:pPr marL="783590" lvl="1" indent="-326390"/>
            <a:endParaRPr lang="nl-BE" sz="1400"/>
          </a:p>
        </p:txBody>
      </p:sp>
    </p:spTree>
    <p:extLst>
      <p:ext uri="{BB962C8B-B14F-4D97-AF65-F5344CB8AC3E}">
        <p14:creationId xmlns:p14="http://schemas.microsoft.com/office/powerpoint/2010/main" val="26446116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00978CBE-E738-4DF3-8404-4571748A6845}"/>
              </a:ext>
            </a:extLst>
          </p:cNvPr>
          <p:cNvSpPr>
            <a:spLocks noGrp="1"/>
          </p:cNvSpPr>
          <p:nvPr>
            <p:ph sz="quarter" idx="10"/>
          </p:nvPr>
        </p:nvSpPr>
        <p:spPr/>
        <p:txBody>
          <a:bodyPr vert="horz" lIns="91440" tIns="45720" rIns="91440" bIns="45720" rtlCol="0" anchor="t">
            <a:normAutofit/>
          </a:bodyPr>
          <a:lstStyle/>
          <a:p>
            <a:endParaRPr lang="nl-BE" sz="1400"/>
          </a:p>
          <a:p>
            <a:pPr lvl="2"/>
            <a:endParaRPr lang="nl-BE" sz="1200">
              <a:highlight>
                <a:srgbClr val="FFFF00"/>
              </a:highlight>
            </a:endParaRPr>
          </a:p>
          <a:p>
            <a:pPr lvl="2"/>
            <a:endParaRPr lang="nl-BE" sz="1600"/>
          </a:p>
          <a:p>
            <a:pPr lvl="2"/>
            <a:endParaRPr lang="nl-BE"/>
          </a:p>
          <a:p>
            <a:pPr marL="457200" lvl="1" indent="0">
              <a:buNone/>
            </a:pPr>
            <a:endParaRPr lang="nl-BE"/>
          </a:p>
          <a:p>
            <a:pPr marL="457200" lvl="1" indent="0">
              <a:buNone/>
            </a:pPr>
            <a:endParaRPr lang="nl-BE" sz="1400"/>
          </a:p>
        </p:txBody>
      </p:sp>
      <p:sp>
        <p:nvSpPr>
          <p:cNvPr id="2" name="Title 1"/>
          <p:cNvSpPr>
            <a:spLocks noGrp="1"/>
          </p:cNvSpPr>
          <p:nvPr>
            <p:ph type="title"/>
          </p:nvPr>
        </p:nvSpPr>
        <p:spPr/>
        <p:txBody>
          <a:bodyPr/>
          <a:lstStyle/>
          <a:p>
            <a:r>
              <a:rPr lang="nl-BE" b="1"/>
              <a:t>Discussie: innamezone</a:t>
            </a:r>
            <a:endParaRPr lang="en-US"/>
          </a:p>
        </p:txBody>
      </p:sp>
      <p:sp>
        <p:nvSpPr>
          <p:cNvPr id="4" name="Footer Placeholder 3"/>
          <p:cNvSpPr>
            <a:spLocks noGrp="1"/>
          </p:cNvSpPr>
          <p:nvPr>
            <p:ph type="ftr" sz="quarter" idx="3"/>
          </p:nvPr>
        </p:nvSpPr>
        <p:spPr/>
        <p:txBody>
          <a:bodyPr/>
          <a:lstStyle/>
          <a:p>
            <a:r>
              <a:rPr lang="nl-BE"/>
              <a:t>GIPOD project – BWG 1</a:t>
            </a:r>
          </a:p>
        </p:txBody>
      </p:sp>
      <p:sp>
        <p:nvSpPr>
          <p:cNvPr id="6" name="Tijdelijke aanduiding voor datum 5"/>
          <p:cNvSpPr>
            <a:spLocks noGrp="1"/>
          </p:cNvSpPr>
          <p:nvPr>
            <p:ph type="dt" sz="quarter" idx="2"/>
          </p:nvPr>
        </p:nvSpPr>
        <p:spPr/>
        <p:txBody>
          <a:bodyPr/>
          <a:lstStyle/>
          <a:p>
            <a:r>
              <a:rPr lang="en-US"/>
              <a:t>11 </a:t>
            </a:r>
            <a:r>
              <a:rPr lang="en-US" err="1"/>
              <a:t>september</a:t>
            </a:r>
            <a:r>
              <a:rPr lang="en-US"/>
              <a:t> 2018</a:t>
            </a:r>
            <a:endParaRPr lang="nl-BE"/>
          </a:p>
        </p:txBody>
      </p:sp>
      <p:sp>
        <p:nvSpPr>
          <p:cNvPr id="8" name="Content Placeholder 6">
            <a:extLst>
              <a:ext uri="{FF2B5EF4-FFF2-40B4-BE49-F238E27FC236}">
                <a16:creationId xmlns:a16="http://schemas.microsoft.com/office/drawing/2014/main" id="{BF44DAC4-12DA-42A5-A83B-699B7397F2B1}"/>
              </a:ext>
            </a:extLst>
          </p:cNvPr>
          <p:cNvSpPr txBox="1">
            <a:spLocks/>
          </p:cNvSpPr>
          <p:nvPr/>
        </p:nvSpPr>
        <p:spPr>
          <a:xfrm>
            <a:off x="681037" y="1478045"/>
            <a:ext cx="8543925" cy="4992328"/>
          </a:xfrm>
          <a:prstGeom prst="rect">
            <a:avLst/>
          </a:prstGeom>
        </p:spPr>
        <p:txBody>
          <a:bodyPr vert="horz" lIns="91440" tIns="45720" rIns="91440" bIns="45720" rtlCol="0" anchor="t">
            <a:normAutofit/>
          </a:bodyPr>
          <a:lstStyle>
            <a:lvl1pPr marL="342900" marR="0" indent="-342900" algn="l" defTabSz="914400" rtl="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sz="2400" kern="1200">
                <a:solidFill>
                  <a:schemeClr val="tx1"/>
                </a:solidFill>
                <a:latin typeface="FlandersArtSans-Regular" panose="00000500000000000000" pitchFamily="2" charset="0"/>
                <a:ea typeface="+mn-ea"/>
                <a:cs typeface="+mn-cs"/>
              </a:defRPr>
            </a:lvl1pPr>
            <a:lvl2pPr marL="783771" marR="0" indent="-326571" algn="l" defTabSz="914400" rtl="0" eaLnBrk="1" fontAlgn="auto" latinLnBrk="0" hangingPunct="1">
              <a:lnSpc>
                <a:spcPct val="100000"/>
              </a:lnSpc>
              <a:spcBef>
                <a:spcPts val="700"/>
              </a:spcBef>
              <a:spcAft>
                <a:spcPts val="0"/>
              </a:spcAft>
              <a:buClrTx/>
              <a:buSzPct val="100000"/>
              <a:buFont typeface="Wingdings" panose="05000000000000000000" pitchFamily="2" charset="2"/>
              <a:buChar char="§"/>
              <a:tabLst/>
              <a:defRPr sz="2400" kern="1200">
                <a:solidFill>
                  <a:schemeClr val="tx1"/>
                </a:solidFill>
                <a:latin typeface="FlandersArtSans-Regular" panose="00000500000000000000" pitchFamily="2" charset="0"/>
                <a:ea typeface="+mn-ea"/>
                <a:cs typeface="+mn-cs"/>
              </a:defRPr>
            </a:lvl2pPr>
            <a:lvl3pPr marL="1219200" marR="0" indent="-304800" algn="l" defTabSz="914400" rtl="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sz="2000" kern="1200">
                <a:solidFill>
                  <a:schemeClr val="tx1"/>
                </a:solidFill>
                <a:latin typeface="FlandersArtSans-Regular" panose="00000500000000000000" pitchFamily="2" charset="0"/>
                <a:ea typeface="+mn-ea"/>
                <a:cs typeface="+mn-cs"/>
              </a:defRPr>
            </a:lvl3pPr>
            <a:lvl4pPr marL="1737360" marR="0" indent="-365760" algn="l" defTabSz="914400" rtl="0" eaLnBrk="1" fontAlgn="auto" latinLnBrk="0" hangingPunct="1">
              <a:lnSpc>
                <a:spcPct val="100000"/>
              </a:lnSpc>
              <a:spcBef>
                <a:spcPts val="700"/>
              </a:spcBef>
              <a:spcAft>
                <a:spcPts val="0"/>
              </a:spcAft>
              <a:buClrTx/>
              <a:buSzPct val="100000"/>
              <a:buFont typeface="Wingdings" panose="05000000000000000000" pitchFamily="2" charset="2"/>
              <a:buChar char="§"/>
              <a:tabLst/>
              <a:defRPr sz="1800" kern="1200">
                <a:solidFill>
                  <a:schemeClr val="tx1"/>
                </a:solidFill>
                <a:latin typeface="FlandersArtSans-Regular" panose="00000500000000000000" pitchFamily="2" charset="0"/>
                <a:ea typeface="+mn-ea"/>
                <a:cs typeface="+mn-cs"/>
              </a:defRPr>
            </a:lvl4pPr>
            <a:lvl5pPr marL="2194560" marR="0" indent="-365760" algn="l" defTabSz="914400" rtl="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sz="1800" kern="1200">
                <a:solidFill>
                  <a:schemeClr val="tx1"/>
                </a:solidFill>
                <a:latin typeface="FlandersArtSans-Regular"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1" indent="-342900">
              <a:buFont typeface="FlandersArtSans-Regular" panose="00000500000000000000" pitchFamily="2" charset="0"/>
              <a:buChar char="&gt;"/>
            </a:pPr>
            <a:r>
              <a:rPr lang="nl-BE" b="1"/>
              <a:t>TBD : </a:t>
            </a:r>
          </a:p>
          <a:p>
            <a:pPr marL="783590" lvl="1" indent="-326390"/>
            <a:r>
              <a:rPr lang="nl-BE" sz="2000"/>
              <a:t>Werkzone = daar waar werk zich situeert (“put”)</a:t>
            </a:r>
          </a:p>
          <a:p>
            <a:pPr marL="783590" lvl="1" indent="-326390"/>
            <a:r>
              <a:rPr lang="nl-BE" sz="2000"/>
              <a:t>Werfzone = </a:t>
            </a:r>
          </a:p>
          <a:p>
            <a:pPr marL="1218565" lvl="2" indent="-326390">
              <a:buFont typeface="FlandersArtSans-Regular" panose="00000500000000000000" pitchFamily="2" charset="0"/>
              <a:buChar char="?"/>
            </a:pPr>
            <a:r>
              <a:rPr lang="nl-BE" sz="1600"/>
              <a:t>alle </a:t>
            </a:r>
            <a:r>
              <a:rPr lang="nl-BE" sz="1600">
                <a:solidFill>
                  <a:srgbClr val="92D050"/>
                </a:solidFill>
              </a:rPr>
              <a:t>bijkomende zones</a:t>
            </a:r>
            <a:r>
              <a:rPr lang="nl-BE" sz="1600"/>
              <a:t> die worden ingenomen als gevolg van de werken</a:t>
            </a:r>
          </a:p>
          <a:p>
            <a:pPr marL="1218565" lvl="2" indent="-326390">
              <a:buFont typeface="FlandersArtSans-Regular" panose="00000500000000000000" pitchFamily="2" charset="0"/>
              <a:buChar char="?"/>
            </a:pPr>
            <a:r>
              <a:rPr lang="nl-BE" sz="1600">
                <a:solidFill>
                  <a:srgbClr val="0070C0"/>
                </a:solidFill>
              </a:rPr>
              <a:t>volledig ingenomen </a:t>
            </a:r>
            <a:r>
              <a:rPr lang="nl-BE" sz="1600"/>
              <a:t>zone (dus inclusief werkzone) </a:t>
            </a:r>
          </a:p>
          <a:p>
            <a:pPr marL="783590" lvl="1" indent="-326390"/>
            <a:endParaRPr lang="nl-BE" sz="2000"/>
          </a:p>
          <a:p>
            <a:pPr marL="783590" lvl="1" indent="-326390"/>
            <a:endParaRPr lang="nl-BE" sz="2000"/>
          </a:p>
          <a:p>
            <a:pPr marL="457200" lvl="1" indent="0">
              <a:buNone/>
            </a:pPr>
            <a:endParaRPr lang="nl-BE" sz="2000"/>
          </a:p>
          <a:p>
            <a:pPr marL="783590" lvl="1" indent="-326390"/>
            <a:r>
              <a:rPr lang="nl-BE" sz="2000"/>
              <a:t>Innamezone = som van alle zones, zoals op dat moment gedefinieerd</a:t>
            </a:r>
          </a:p>
          <a:p>
            <a:pPr lvl="2"/>
            <a:r>
              <a:rPr lang="nl-BE" sz="1600"/>
              <a:t>Dus eerst enkel </a:t>
            </a:r>
          </a:p>
          <a:p>
            <a:pPr lvl="2"/>
            <a:r>
              <a:rPr lang="nl-BE" sz="1600"/>
              <a:t>Daarna </a:t>
            </a:r>
          </a:p>
          <a:p>
            <a:pPr marL="892175" lvl="2" indent="0">
              <a:buNone/>
            </a:pPr>
            <a:endParaRPr lang="nl-BE" sz="2000"/>
          </a:p>
          <a:p>
            <a:pPr marL="783590" lvl="1" indent="-326390"/>
            <a:endParaRPr lang="nl-BE"/>
          </a:p>
          <a:p>
            <a:pPr marL="783590" lvl="1" indent="-326390"/>
            <a:endParaRPr lang="nl-BE" sz="1400"/>
          </a:p>
        </p:txBody>
      </p:sp>
      <p:sp>
        <p:nvSpPr>
          <p:cNvPr id="9" name="Rectangle 27">
            <a:extLst>
              <a:ext uri="{FF2B5EF4-FFF2-40B4-BE49-F238E27FC236}">
                <a16:creationId xmlns:a16="http://schemas.microsoft.com/office/drawing/2014/main" id="{D8C69CD3-16F2-4005-A72B-FB0A4AEAA0D7}"/>
              </a:ext>
            </a:extLst>
          </p:cNvPr>
          <p:cNvSpPr/>
          <p:nvPr/>
        </p:nvSpPr>
        <p:spPr>
          <a:xfrm>
            <a:off x="1681607" y="3563818"/>
            <a:ext cx="1931533" cy="5373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a:solidFill>
                  <a:schemeClr val="tx1"/>
                </a:solidFill>
              </a:rPr>
              <a:t>werkzone</a:t>
            </a:r>
          </a:p>
        </p:txBody>
      </p:sp>
      <p:sp>
        <p:nvSpPr>
          <p:cNvPr id="12" name="Rectangle 27">
            <a:extLst>
              <a:ext uri="{FF2B5EF4-FFF2-40B4-BE49-F238E27FC236}">
                <a16:creationId xmlns:a16="http://schemas.microsoft.com/office/drawing/2014/main" id="{935A601A-208A-4980-A5EA-D10AF7E715E7}"/>
              </a:ext>
            </a:extLst>
          </p:cNvPr>
          <p:cNvSpPr/>
          <p:nvPr/>
        </p:nvSpPr>
        <p:spPr>
          <a:xfrm>
            <a:off x="4838973" y="3563819"/>
            <a:ext cx="897873" cy="537335"/>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a:solidFill>
                  <a:schemeClr val="tx1"/>
                </a:solidFill>
              </a:rPr>
              <a:t>kraan</a:t>
            </a:r>
          </a:p>
        </p:txBody>
      </p:sp>
      <p:sp>
        <p:nvSpPr>
          <p:cNvPr id="13" name="Rectangle 27">
            <a:extLst>
              <a:ext uri="{FF2B5EF4-FFF2-40B4-BE49-F238E27FC236}">
                <a16:creationId xmlns:a16="http://schemas.microsoft.com/office/drawing/2014/main" id="{7A68531D-F544-4CF3-AD9F-977D57715988}"/>
              </a:ext>
            </a:extLst>
          </p:cNvPr>
          <p:cNvSpPr/>
          <p:nvPr/>
        </p:nvSpPr>
        <p:spPr>
          <a:xfrm>
            <a:off x="3648774" y="3563818"/>
            <a:ext cx="1150006" cy="537335"/>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a:solidFill>
                  <a:schemeClr val="tx1"/>
                </a:solidFill>
              </a:rPr>
              <a:t>container</a:t>
            </a:r>
          </a:p>
        </p:txBody>
      </p:sp>
      <p:sp>
        <p:nvSpPr>
          <p:cNvPr id="19" name="Rechthoek: afgeronde hoeken 18">
            <a:extLst>
              <a:ext uri="{FF2B5EF4-FFF2-40B4-BE49-F238E27FC236}">
                <a16:creationId xmlns:a16="http://schemas.microsoft.com/office/drawing/2014/main" id="{1E1709BF-28E2-4DB2-99D8-FB066B8B1F35}"/>
              </a:ext>
            </a:extLst>
          </p:cNvPr>
          <p:cNvSpPr/>
          <p:nvPr/>
        </p:nvSpPr>
        <p:spPr>
          <a:xfrm>
            <a:off x="1583380" y="3429000"/>
            <a:ext cx="4250453" cy="808574"/>
          </a:xfrm>
          <a:prstGeom prst="round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1" name="Rectangle 27">
            <a:extLst>
              <a:ext uri="{FF2B5EF4-FFF2-40B4-BE49-F238E27FC236}">
                <a16:creationId xmlns:a16="http://schemas.microsoft.com/office/drawing/2014/main" id="{5C896A86-3EEF-4A71-9C16-87D207FE2771}"/>
              </a:ext>
            </a:extLst>
          </p:cNvPr>
          <p:cNvSpPr/>
          <p:nvPr/>
        </p:nvSpPr>
        <p:spPr>
          <a:xfrm>
            <a:off x="3353210" y="4963085"/>
            <a:ext cx="696067" cy="2605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22" name="Rectangle 27">
            <a:extLst>
              <a:ext uri="{FF2B5EF4-FFF2-40B4-BE49-F238E27FC236}">
                <a16:creationId xmlns:a16="http://schemas.microsoft.com/office/drawing/2014/main" id="{796A4823-5D7B-4E45-8D00-8C9FCCE99FE7}"/>
              </a:ext>
            </a:extLst>
          </p:cNvPr>
          <p:cNvSpPr/>
          <p:nvPr/>
        </p:nvSpPr>
        <p:spPr>
          <a:xfrm>
            <a:off x="2664893" y="5293281"/>
            <a:ext cx="696067" cy="231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24" name="Rectangle 27">
            <a:extLst>
              <a:ext uri="{FF2B5EF4-FFF2-40B4-BE49-F238E27FC236}">
                <a16:creationId xmlns:a16="http://schemas.microsoft.com/office/drawing/2014/main" id="{844FA8A5-1436-49EA-BD10-36D8973AA51E}"/>
              </a:ext>
            </a:extLst>
          </p:cNvPr>
          <p:cNvSpPr/>
          <p:nvPr/>
        </p:nvSpPr>
        <p:spPr>
          <a:xfrm>
            <a:off x="3419926" y="5293281"/>
            <a:ext cx="288681" cy="230579"/>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25" name="Rectangle 27">
            <a:extLst>
              <a:ext uri="{FF2B5EF4-FFF2-40B4-BE49-F238E27FC236}">
                <a16:creationId xmlns:a16="http://schemas.microsoft.com/office/drawing/2014/main" id="{67C8FE93-87D0-4533-92F9-78D0CCDDC086}"/>
              </a:ext>
            </a:extLst>
          </p:cNvPr>
          <p:cNvSpPr/>
          <p:nvPr/>
        </p:nvSpPr>
        <p:spPr>
          <a:xfrm>
            <a:off x="3760596" y="5293281"/>
            <a:ext cx="288681" cy="230579"/>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Tree>
    <p:extLst>
      <p:ext uri="{BB962C8B-B14F-4D97-AF65-F5344CB8AC3E}">
        <p14:creationId xmlns:p14="http://schemas.microsoft.com/office/powerpoint/2010/main" val="2354622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8">
                                            <p:txEl>
                                              <p:pRg st="9" end="9"/>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
                                            <p:txEl>
                                              <p:pRg st="10" end="10"/>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P spid="19" grpId="0" animBg="1"/>
      <p:bldP spid="21" grpId="0" animBg="1"/>
      <p:bldP spid="22" grpId="0" animBg="1"/>
      <p:bldP spid="24" grpId="0" animBg="1"/>
      <p:bldP spid="2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a:xfrm>
            <a:off x="480651" y="6605192"/>
            <a:ext cx="6084000" cy="176928"/>
          </a:xfrm>
        </p:spPr>
        <p:txBody>
          <a:bodyPr/>
          <a:lstStyle/>
          <a:p>
            <a:r>
              <a:rPr lang="nl-BE"/>
              <a:t>GIPOD project – BWG 1</a:t>
            </a:r>
          </a:p>
        </p:txBody>
      </p:sp>
      <p:sp>
        <p:nvSpPr>
          <p:cNvPr id="7" name="Content Placeholder 6">
            <a:extLst>
              <a:ext uri="{FF2B5EF4-FFF2-40B4-BE49-F238E27FC236}">
                <a16:creationId xmlns:a16="http://schemas.microsoft.com/office/drawing/2014/main" id="{00978CBE-E738-4DF3-8404-4571748A6845}"/>
              </a:ext>
            </a:extLst>
          </p:cNvPr>
          <p:cNvSpPr>
            <a:spLocks noGrp="1"/>
          </p:cNvSpPr>
          <p:nvPr>
            <p:ph sz="quarter" idx="10"/>
          </p:nvPr>
        </p:nvSpPr>
        <p:spPr>
          <a:xfrm>
            <a:off x="681038" y="1482215"/>
            <a:ext cx="8543925" cy="4992328"/>
          </a:xfrm>
        </p:spPr>
        <p:txBody>
          <a:bodyPr vert="horz" lIns="91440" tIns="45720" rIns="91440" bIns="45720" rtlCol="0" anchor="t">
            <a:normAutofit/>
          </a:bodyPr>
          <a:lstStyle/>
          <a:p>
            <a:pPr marL="342900" lvl="1" indent="-342900">
              <a:buFont typeface="FlandersArtSans-Regular" panose="00000500000000000000" pitchFamily="2" charset="0"/>
              <a:buChar char="&gt;"/>
            </a:pPr>
            <a:r>
              <a:rPr lang="nl-BE" b="1"/>
              <a:t>USED TO BE : 2 periodes ~ actieve periode op basis van status</a:t>
            </a:r>
            <a:endParaRPr lang="nl-BE" sz="2000" b="1"/>
          </a:p>
          <a:p>
            <a:pPr marL="457200" lvl="1" indent="0">
              <a:buNone/>
            </a:pPr>
            <a:endParaRPr lang="nl-BE" sz="2000" b="1"/>
          </a:p>
          <a:p>
            <a:pPr marL="457200" lvl="1" indent="0">
              <a:buNone/>
            </a:pPr>
            <a:endParaRPr lang="nl-BE" sz="2000" b="1"/>
          </a:p>
          <a:p>
            <a:pPr marL="457200" lvl="1" indent="0">
              <a:buNone/>
            </a:pPr>
            <a:endParaRPr lang="nl-BE" sz="2000" b="1"/>
          </a:p>
          <a:p>
            <a:pPr marL="457200" lvl="1" indent="0">
              <a:buNone/>
            </a:pPr>
            <a:endParaRPr lang="nl-BE" sz="2000" b="1"/>
          </a:p>
          <a:p>
            <a:pPr marL="457200" lvl="1" indent="0">
              <a:buNone/>
            </a:pPr>
            <a:r>
              <a:rPr lang="nl-BE" sz="2000" b="1"/>
              <a:t>PROBLEEM: datakwaliteit</a:t>
            </a:r>
          </a:p>
          <a:p>
            <a:pPr lvl="1"/>
            <a:r>
              <a:rPr lang="nl-BE" sz="2000"/>
              <a:t>de status </a:t>
            </a:r>
          </a:p>
          <a:p>
            <a:pPr marL="783590" lvl="1" indent="-326390"/>
            <a:endParaRPr lang="nl-BE"/>
          </a:p>
          <a:p>
            <a:pPr marL="783590" lvl="1" indent="-326390"/>
            <a:endParaRPr lang="nl-BE" sz="1400"/>
          </a:p>
        </p:txBody>
      </p:sp>
      <p:sp>
        <p:nvSpPr>
          <p:cNvPr id="2" name="Title 1"/>
          <p:cNvSpPr>
            <a:spLocks noGrp="1"/>
          </p:cNvSpPr>
          <p:nvPr>
            <p:ph type="title"/>
          </p:nvPr>
        </p:nvSpPr>
        <p:spPr/>
        <p:txBody>
          <a:bodyPr/>
          <a:lstStyle/>
          <a:p>
            <a:r>
              <a:rPr lang="nl-BE" b="1"/>
              <a:t>Periode &amp; Status van inname</a:t>
            </a:r>
            <a:endParaRPr lang="en-US"/>
          </a:p>
        </p:txBody>
      </p:sp>
      <p:sp>
        <p:nvSpPr>
          <p:cNvPr id="6" name="Tijdelijke aanduiding voor datum 5"/>
          <p:cNvSpPr>
            <a:spLocks noGrp="1"/>
          </p:cNvSpPr>
          <p:nvPr>
            <p:ph type="dt" sz="quarter" idx="2"/>
          </p:nvPr>
        </p:nvSpPr>
        <p:spPr>
          <a:xfrm>
            <a:off x="6564652" y="6603110"/>
            <a:ext cx="2863858" cy="174732"/>
          </a:xfrm>
        </p:spPr>
        <p:txBody>
          <a:bodyPr/>
          <a:lstStyle/>
          <a:p>
            <a:r>
              <a:rPr lang="en-US"/>
              <a:t>11 </a:t>
            </a:r>
            <a:r>
              <a:rPr lang="en-US" err="1"/>
              <a:t>september</a:t>
            </a:r>
            <a:r>
              <a:rPr lang="en-US"/>
              <a:t> 2018</a:t>
            </a:r>
            <a:endParaRPr lang="nl-BE"/>
          </a:p>
        </p:txBody>
      </p:sp>
      <p:pic>
        <p:nvPicPr>
          <p:cNvPr id="3" name="Afbeelding 2">
            <a:extLst>
              <a:ext uri="{FF2B5EF4-FFF2-40B4-BE49-F238E27FC236}">
                <a16:creationId xmlns:a16="http://schemas.microsoft.com/office/drawing/2014/main" id="{6BF4D906-1FDF-411A-8809-5BEDEE5FAC08}"/>
              </a:ext>
            </a:extLst>
          </p:cNvPr>
          <p:cNvPicPr>
            <a:picLocks noChangeAspect="1"/>
          </p:cNvPicPr>
          <p:nvPr/>
        </p:nvPicPr>
        <p:blipFill>
          <a:blip r:embed="rId3"/>
          <a:stretch>
            <a:fillRect/>
          </a:stretch>
        </p:blipFill>
        <p:spPr>
          <a:xfrm>
            <a:off x="872536" y="1959621"/>
            <a:ext cx="6729043" cy="4252328"/>
          </a:xfrm>
          <a:prstGeom prst="rect">
            <a:avLst/>
          </a:prstGeom>
        </p:spPr>
      </p:pic>
      <p:sp>
        <p:nvSpPr>
          <p:cNvPr id="8" name="Afgeronde rechthoek 6">
            <a:extLst>
              <a:ext uri="{FF2B5EF4-FFF2-40B4-BE49-F238E27FC236}">
                <a16:creationId xmlns:a16="http://schemas.microsoft.com/office/drawing/2014/main" id="{5107F4A8-2377-4BEC-B008-8FD67330B4E4}"/>
              </a:ext>
            </a:extLst>
          </p:cNvPr>
          <p:cNvSpPr/>
          <p:nvPr/>
        </p:nvSpPr>
        <p:spPr>
          <a:xfrm rot="20569550">
            <a:off x="6709512" y="4050603"/>
            <a:ext cx="2971625" cy="781333"/>
          </a:xfrm>
          <a:prstGeom prst="roundRect">
            <a:avLst/>
          </a:prstGeom>
          <a:noFill/>
          <a:ln w="38100">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nl-BE" sz="2800">
                <a:solidFill>
                  <a:srgbClr val="FF0000"/>
                </a:solidFill>
                <a:effectLst>
                  <a:outerShdw blurRad="50800" dist="38100" dir="2700000" algn="tl" rotWithShape="0">
                    <a:prstClr val="black">
                      <a:alpha val="40000"/>
                    </a:prstClr>
                  </a:outerShdw>
                </a:effectLst>
              </a:rPr>
              <a:t>DATAKWALITEIT </a:t>
            </a:r>
            <a:r>
              <a:rPr lang="nl-BE" sz="2800">
                <a:solidFill>
                  <a:srgbClr val="FF0000"/>
                </a:solidFill>
                <a:effectLst>
                  <a:outerShdw blurRad="50800" dist="38100" dir="2700000" algn="tl" rotWithShape="0">
                    <a:prstClr val="black">
                      <a:alpha val="40000"/>
                    </a:prstClr>
                  </a:outerShdw>
                </a:effectLst>
                <a:sym typeface="Wingdings" panose="05000000000000000000" pitchFamily="2" charset="2"/>
              </a:rPr>
              <a:t></a:t>
            </a:r>
            <a:endParaRPr lang="nl-BE" sz="2800">
              <a:solidFill>
                <a:srgbClr val="FF0000"/>
              </a:solidFill>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1924316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b="1"/>
              <a:t>Periode &amp; Status van inname</a:t>
            </a:r>
            <a:endParaRPr lang="en-US"/>
          </a:p>
        </p:txBody>
      </p:sp>
      <p:sp>
        <p:nvSpPr>
          <p:cNvPr id="4" name="Footer Placeholder 3"/>
          <p:cNvSpPr>
            <a:spLocks noGrp="1"/>
          </p:cNvSpPr>
          <p:nvPr>
            <p:ph type="ftr" sz="quarter" idx="3"/>
          </p:nvPr>
        </p:nvSpPr>
        <p:spPr/>
        <p:txBody>
          <a:bodyPr/>
          <a:lstStyle/>
          <a:p>
            <a:r>
              <a:rPr lang="nl-BE"/>
              <a:t>GIPOD project – BWG 1</a:t>
            </a:r>
          </a:p>
        </p:txBody>
      </p:sp>
      <p:sp>
        <p:nvSpPr>
          <p:cNvPr id="6" name="Tijdelijke aanduiding voor datum 5"/>
          <p:cNvSpPr>
            <a:spLocks noGrp="1"/>
          </p:cNvSpPr>
          <p:nvPr>
            <p:ph type="dt" sz="quarter" idx="2"/>
          </p:nvPr>
        </p:nvSpPr>
        <p:spPr/>
        <p:txBody>
          <a:bodyPr/>
          <a:lstStyle/>
          <a:p>
            <a:r>
              <a:rPr lang="en-US"/>
              <a:t>11 </a:t>
            </a:r>
            <a:r>
              <a:rPr lang="en-US" err="1"/>
              <a:t>september</a:t>
            </a:r>
            <a:r>
              <a:rPr lang="en-US"/>
              <a:t> 2018</a:t>
            </a:r>
            <a:endParaRPr lang="nl-BE"/>
          </a:p>
        </p:txBody>
      </p:sp>
      <p:sp>
        <p:nvSpPr>
          <p:cNvPr id="32" name="Content Placeholder 6">
            <a:extLst>
              <a:ext uri="{FF2B5EF4-FFF2-40B4-BE49-F238E27FC236}">
                <a16:creationId xmlns:a16="http://schemas.microsoft.com/office/drawing/2014/main" id="{ECE7203E-7F21-4A09-B5C0-DBAB928512B0}"/>
              </a:ext>
            </a:extLst>
          </p:cNvPr>
          <p:cNvSpPr txBox="1">
            <a:spLocks/>
          </p:cNvSpPr>
          <p:nvPr/>
        </p:nvSpPr>
        <p:spPr>
          <a:xfrm>
            <a:off x="681037" y="1480450"/>
            <a:ext cx="8543925" cy="4992328"/>
          </a:xfrm>
          <a:prstGeom prst="rect">
            <a:avLst/>
          </a:prstGeom>
        </p:spPr>
        <p:txBody>
          <a:bodyPr vert="horz" lIns="91440" tIns="45720" rIns="91440" bIns="45720" rtlCol="0" anchor="t">
            <a:normAutofit/>
          </a:bodyPr>
          <a:lstStyle>
            <a:lvl1pPr marL="342900" marR="0" indent="-342900" algn="l" defTabSz="914400" rtl="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sz="2400" kern="1200">
                <a:solidFill>
                  <a:schemeClr val="tx1"/>
                </a:solidFill>
                <a:latin typeface="FlandersArtSans-Regular" panose="00000500000000000000" pitchFamily="2" charset="0"/>
                <a:ea typeface="+mn-ea"/>
                <a:cs typeface="+mn-cs"/>
              </a:defRPr>
            </a:lvl1pPr>
            <a:lvl2pPr marL="783771" marR="0" indent="-326571" algn="l" defTabSz="914400" rtl="0" eaLnBrk="1" fontAlgn="auto" latinLnBrk="0" hangingPunct="1">
              <a:lnSpc>
                <a:spcPct val="100000"/>
              </a:lnSpc>
              <a:spcBef>
                <a:spcPts val="700"/>
              </a:spcBef>
              <a:spcAft>
                <a:spcPts val="0"/>
              </a:spcAft>
              <a:buClrTx/>
              <a:buSzPct val="100000"/>
              <a:buFont typeface="Wingdings" panose="05000000000000000000" pitchFamily="2" charset="2"/>
              <a:buChar char="§"/>
              <a:tabLst/>
              <a:defRPr sz="2400" kern="1200">
                <a:solidFill>
                  <a:schemeClr val="tx1"/>
                </a:solidFill>
                <a:latin typeface="FlandersArtSans-Regular" panose="00000500000000000000" pitchFamily="2" charset="0"/>
                <a:ea typeface="+mn-ea"/>
                <a:cs typeface="+mn-cs"/>
              </a:defRPr>
            </a:lvl2pPr>
            <a:lvl3pPr marL="1219200" marR="0" indent="-304800" algn="l" defTabSz="914400" rtl="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sz="2000" kern="1200">
                <a:solidFill>
                  <a:schemeClr val="tx1"/>
                </a:solidFill>
                <a:latin typeface="FlandersArtSans-Regular" panose="00000500000000000000" pitchFamily="2" charset="0"/>
                <a:ea typeface="+mn-ea"/>
                <a:cs typeface="+mn-cs"/>
              </a:defRPr>
            </a:lvl3pPr>
            <a:lvl4pPr marL="1737360" marR="0" indent="-365760" algn="l" defTabSz="914400" rtl="0" eaLnBrk="1" fontAlgn="auto" latinLnBrk="0" hangingPunct="1">
              <a:lnSpc>
                <a:spcPct val="100000"/>
              </a:lnSpc>
              <a:spcBef>
                <a:spcPts val="700"/>
              </a:spcBef>
              <a:spcAft>
                <a:spcPts val="0"/>
              </a:spcAft>
              <a:buClrTx/>
              <a:buSzPct val="100000"/>
              <a:buFont typeface="Wingdings" panose="05000000000000000000" pitchFamily="2" charset="2"/>
              <a:buChar char="§"/>
              <a:tabLst/>
              <a:defRPr sz="1800" kern="1200">
                <a:solidFill>
                  <a:schemeClr val="tx1"/>
                </a:solidFill>
                <a:latin typeface="FlandersArtSans-Regular" panose="00000500000000000000" pitchFamily="2" charset="0"/>
                <a:ea typeface="+mn-ea"/>
                <a:cs typeface="+mn-cs"/>
              </a:defRPr>
            </a:lvl4pPr>
            <a:lvl5pPr marL="2194560" marR="0" indent="-365760" algn="l" defTabSz="914400" rtl="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sz="1800" kern="1200">
                <a:solidFill>
                  <a:schemeClr val="tx1"/>
                </a:solidFill>
                <a:latin typeface="FlandersArtSans-Regular"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1" indent="-342900">
              <a:buFont typeface="FlandersArtSans-Regular" panose="00000500000000000000" pitchFamily="2" charset="0"/>
              <a:buChar char="&gt;"/>
            </a:pPr>
            <a:r>
              <a:rPr lang="nl-BE" b="1"/>
              <a:t>USED TO BE : 2 periodes ~ actieve periode op basis van effectieve periode</a:t>
            </a:r>
          </a:p>
          <a:p>
            <a:pPr marL="342900" lvl="1" indent="-342900">
              <a:buFont typeface="FlandersArtSans-Regular" panose="00000500000000000000" pitchFamily="2" charset="0"/>
              <a:buChar char="&gt;"/>
            </a:pPr>
            <a:endParaRPr lang="nl-BE" sz="2000" b="1"/>
          </a:p>
          <a:p>
            <a:pPr marL="783590" lvl="1" indent="-326390"/>
            <a:endParaRPr lang="nl-BE" sz="1400"/>
          </a:p>
        </p:txBody>
      </p:sp>
      <p:pic>
        <p:nvPicPr>
          <p:cNvPr id="5" name="Afbeelding 4">
            <a:extLst>
              <a:ext uri="{FF2B5EF4-FFF2-40B4-BE49-F238E27FC236}">
                <a16:creationId xmlns:a16="http://schemas.microsoft.com/office/drawing/2014/main" id="{F215EA91-B49D-4624-B153-044E3E7BE9CF}"/>
              </a:ext>
            </a:extLst>
          </p:cNvPr>
          <p:cNvPicPr>
            <a:picLocks noChangeAspect="1"/>
          </p:cNvPicPr>
          <p:nvPr/>
        </p:nvPicPr>
        <p:blipFill>
          <a:blip r:embed="rId3"/>
          <a:stretch>
            <a:fillRect/>
          </a:stretch>
        </p:blipFill>
        <p:spPr>
          <a:xfrm>
            <a:off x="953679" y="2264085"/>
            <a:ext cx="6591871" cy="4168501"/>
          </a:xfrm>
          <a:prstGeom prst="rect">
            <a:avLst/>
          </a:prstGeom>
        </p:spPr>
      </p:pic>
    </p:spTree>
    <p:extLst>
      <p:ext uri="{BB962C8B-B14F-4D97-AF65-F5344CB8AC3E}">
        <p14:creationId xmlns:p14="http://schemas.microsoft.com/office/powerpoint/2010/main" val="6244374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b="1"/>
              <a:t>Periode &amp; Status van inname</a:t>
            </a:r>
            <a:endParaRPr lang="en-US"/>
          </a:p>
        </p:txBody>
      </p:sp>
      <p:sp>
        <p:nvSpPr>
          <p:cNvPr id="4" name="Footer Placeholder 3"/>
          <p:cNvSpPr>
            <a:spLocks noGrp="1"/>
          </p:cNvSpPr>
          <p:nvPr>
            <p:ph type="ftr" sz="quarter" idx="3"/>
          </p:nvPr>
        </p:nvSpPr>
        <p:spPr/>
        <p:txBody>
          <a:bodyPr/>
          <a:lstStyle/>
          <a:p>
            <a:r>
              <a:rPr lang="nl-BE"/>
              <a:t>GIPOD project – BWG 1</a:t>
            </a:r>
          </a:p>
        </p:txBody>
      </p:sp>
      <p:sp>
        <p:nvSpPr>
          <p:cNvPr id="6" name="Tijdelijke aanduiding voor datum 5"/>
          <p:cNvSpPr>
            <a:spLocks noGrp="1"/>
          </p:cNvSpPr>
          <p:nvPr>
            <p:ph type="dt" sz="quarter" idx="2"/>
          </p:nvPr>
        </p:nvSpPr>
        <p:spPr/>
        <p:txBody>
          <a:bodyPr/>
          <a:lstStyle/>
          <a:p>
            <a:r>
              <a:rPr lang="en-US"/>
              <a:t>11 </a:t>
            </a:r>
            <a:r>
              <a:rPr lang="en-US" err="1"/>
              <a:t>september</a:t>
            </a:r>
            <a:r>
              <a:rPr lang="en-US"/>
              <a:t> 2018</a:t>
            </a:r>
            <a:endParaRPr lang="nl-BE"/>
          </a:p>
        </p:txBody>
      </p:sp>
      <p:sp>
        <p:nvSpPr>
          <p:cNvPr id="32" name="Content Placeholder 6">
            <a:extLst>
              <a:ext uri="{FF2B5EF4-FFF2-40B4-BE49-F238E27FC236}">
                <a16:creationId xmlns:a16="http://schemas.microsoft.com/office/drawing/2014/main" id="{ECE7203E-7F21-4A09-B5C0-DBAB928512B0}"/>
              </a:ext>
            </a:extLst>
          </p:cNvPr>
          <p:cNvSpPr txBox="1">
            <a:spLocks/>
          </p:cNvSpPr>
          <p:nvPr/>
        </p:nvSpPr>
        <p:spPr>
          <a:xfrm>
            <a:off x="681037" y="1480450"/>
            <a:ext cx="8543925" cy="4992328"/>
          </a:xfrm>
          <a:prstGeom prst="rect">
            <a:avLst/>
          </a:prstGeom>
        </p:spPr>
        <p:txBody>
          <a:bodyPr vert="horz" lIns="91440" tIns="45720" rIns="91440" bIns="45720" rtlCol="0" anchor="t">
            <a:normAutofit/>
          </a:bodyPr>
          <a:lstStyle>
            <a:lvl1pPr marL="342900" marR="0" indent="-342900" algn="l" defTabSz="914400" rtl="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sz="2400" kern="1200">
                <a:solidFill>
                  <a:schemeClr val="tx1"/>
                </a:solidFill>
                <a:latin typeface="FlandersArtSans-Regular" panose="00000500000000000000" pitchFamily="2" charset="0"/>
                <a:ea typeface="+mn-ea"/>
                <a:cs typeface="+mn-cs"/>
              </a:defRPr>
            </a:lvl1pPr>
            <a:lvl2pPr marL="783771" marR="0" indent="-326571" algn="l" defTabSz="914400" rtl="0" eaLnBrk="1" fontAlgn="auto" latinLnBrk="0" hangingPunct="1">
              <a:lnSpc>
                <a:spcPct val="100000"/>
              </a:lnSpc>
              <a:spcBef>
                <a:spcPts val="700"/>
              </a:spcBef>
              <a:spcAft>
                <a:spcPts val="0"/>
              </a:spcAft>
              <a:buClrTx/>
              <a:buSzPct val="100000"/>
              <a:buFont typeface="Wingdings" panose="05000000000000000000" pitchFamily="2" charset="2"/>
              <a:buChar char="§"/>
              <a:tabLst/>
              <a:defRPr sz="2400" kern="1200">
                <a:solidFill>
                  <a:schemeClr val="tx1"/>
                </a:solidFill>
                <a:latin typeface="FlandersArtSans-Regular" panose="00000500000000000000" pitchFamily="2" charset="0"/>
                <a:ea typeface="+mn-ea"/>
                <a:cs typeface="+mn-cs"/>
              </a:defRPr>
            </a:lvl2pPr>
            <a:lvl3pPr marL="1219200" marR="0" indent="-304800" algn="l" defTabSz="914400" rtl="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sz="2000" kern="1200">
                <a:solidFill>
                  <a:schemeClr val="tx1"/>
                </a:solidFill>
                <a:latin typeface="FlandersArtSans-Regular" panose="00000500000000000000" pitchFamily="2" charset="0"/>
                <a:ea typeface="+mn-ea"/>
                <a:cs typeface="+mn-cs"/>
              </a:defRPr>
            </a:lvl3pPr>
            <a:lvl4pPr marL="1737360" marR="0" indent="-365760" algn="l" defTabSz="914400" rtl="0" eaLnBrk="1" fontAlgn="auto" latinLnBrk="0" hangingPunct="1">
              <a:lnSpc>
                <a:spcPct val="100000"/>
              </a:lnSpc>
              <a:spcBef>
                <a:spcPts val="700"/>
              </a:spcBef>
              <a:spcAft>
                <a:spcPts val="0"/>
              </a:spcAft>
              <a:buClrTx/>
              <a:buSzPct val="100000"/>
              <a:buFont typeface="Wingdings" panose="05000000000000000000" pitchFamily="2" charset="2"/>
              <a:buChar char="§"/>
              <a:tabLst/>
              <a:defRPr sz="1800" kern="1200">
                <a:solidFill>
                  <a:schemeClr val="tx1"/>
                </a:solidFill>
                <a:latin typeface="FlandersArtSans-Regular" panose="00000500000000000000" pitchFamily="2" charset="0"/>
                <a:ea typeface="+mn-ea"/>
                <a:cs typeface="+mn-cs"/>
              </a:defRPr>
            </a:lvl4pPr>
            <a:lvl5pPr marL="2194560" marR="0" indent="-365760" algn="l" defTabSz="914400" rtl="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sz="1800" kern="1200">
                <a:solidFill>
                  <a:schemeClr val="tx1"/>
                </a:solidFill>
                <a:latin typeface="FlandersArtSans-Regular"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1" indent="-342900">
              <a:buFont typeface="FlandersArtSans-Regular" panose="00000500000000000000" pitchFamily="2" charset="0"/>
              <a:buChar char="&gt;"/>
            </a:pPr>
            <a:r>
              <a:rPr lang="nl-BE" b="1"/>
              <a:t>USED TO BE : 2 periodes ~ actieve periode op basis van effectieve periode</a:t>
            </a:r>
          </a:p>
          <a:p>
            <a:pPr marL="342900" lvl="1" indent="-342900">
              <a:buFont typeface="FlandersArtSans-Regular" panose="00000500000000000000" pitchFamily="2" charset="0"/>
              <a:buChar char="&gt;"/>
            </a:pPr>
            <a:endParaRPr lang="nl-BE" sz="2000" b="1"/>
          </a:p>
          <a:p>
            <a:pPr marL="342900" lvl="1" indent="-342900">
              <a:buFont typeface="FlandersArtSans-Regular" panose="00000500000000000000" pitchFamily="2" charset="0"/>
              <a:buChar char="&gt;"/>
            </a:pPr>
            <a:endParaRPr lang="nl-BE" sz="2000" b="1"/>
          </a:p>
          <a:p>
            <a:pPr marL="783590" lvl="1" indent="-326390"/>
            <a:endParaRPr lang="nl-BE" sz="1400"/>
          </a:p>
        </p:txBody>
      </p:sp>
      <p:pic>
        <p:nvPicPr>
          <p:cNvPr id="5" name="Afbeelding 4">
            <a:extLst>
              <a:ext uri="{FF2B5EF4-FFF2-40B4-BE49-F238E27FC236}">
                <a16:creationId xmlns:a16="http://schemas.microsoft.com/office/drawing/2014/main" id="{DF1FFB03-F465-44A6-AB53-6AC0F2726BF4}"/>
              </a:ext>
            </a:extLst>
          </p:cNvPr>
          <p:cNvPicPr>
            <a:picLocks noChangeAspect="1"/>
          </p:cNvPicPr>
          <p:nvPr/>
        </p:nvPicPr>
        <p:blipFill>
          <a:blip r:embed="rId3"/>
          <a:stretch>
            <a:fillRect/>
          </a:stretch>
        </p:blipFill>
        <p:spPr>
          <a:xfrm>
            <a:off x="1141216" y="2529648"/>
            <a:ext cx="4762869" cy="2847902"/>
          </a:xfrm>
          <a:prstGeom prst="rect">
            <a:avLst/>
          </a:prstGeom>
          <a:ln w="12700">
            <a:solidFill>
              <a:schemeClr val="tx1"/>
            </a:solidFill>
          </a:ln>
        </p:spPr>
      </p:pic>
    </p:spTree>
    <p:extLst>
      <p:ext uri="{BB962C8B-B14F-4D97-AF65-F5344CB8AC3E}">
        <p14:creationId xmlns:p14="http://schemas.microsoft.com/office/powerpoint/2010/main" val="38834769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87413" y="333375"/>
            <a:ext cx="7161212" cy="649288"/>
          </a:xfrm>
        </p:spPr>
        <p:txBody>
          <a:bodyPr/>
          <a:lstStyle/>
          <a:p>
            <a:r>
              <a:rPr lang="nl-BE"/>
              <a:t>Principe </a:t>
            </a:r>
            <a:r>
              <a:rPr lang="nl-BE" err="1"/>
              <a:t>ivm</a:t>
            </a:r>
            <a:r>
              <a:rPr lang="nl-BE"/>
              <a:t> datakwaliteit</a:t>
            </a:r>
          </a:p>
        </p:txBody>
      </p:sp>
      <p:sp>
        <p:nvSpPr>
          <p:cNvPr id="3" name="Tijdelijke aanduiding voor inhoud 2"/>
          <p:cNvSpPr>
            <a:spLocks noGrp="1"/>
          </p:cNvSpPr>
          <p:nvPr>
            <p:ph idx="1"/>
          </p:nvPr>
        </p:nvSpPr>
        <p:spPr>
          <a:xfrm>
            <a:off x="1064569" y="1125538"/>
            <a:ext cx="7625407" cy="5111750"/>
          </a:xfrm>
        </p:spPr>
        <p:txBody>
          <a:bodyPr/>
          <a:lstStyle/>
          <a:p>
            <a:r>
              <a:rPr lang="nl-BE" i="1"/>
              <a:t>“Hoe dichter bij de startdatum van een werkopdracht,         </a:t>
            </a:r>
          </a:p>
          <a:p>
            <a:pPr marL="0" indent="0">
              <a:buNone/>
            </a:pPr>
            <a:r>
              <a:rPr lang="nl-BE" i="1"/>
              <a:t>    hoe preciezer de informatie in GIPOD moet zijn”</a:t>
            </a:r>
          </a:p>
          <a:p>
            <a:endParaRPr lang="nl-BE" i="1"/>
          </a:p>
          <a:p>
            <a:pPr marL="0" indent="0">
              <a:buNone/>
            </a:pPr>
            <a:endParaRPr lang="nl-BE" i="1"/>
          </a:p>
        </p:txBody>
      </p:sp>
      <p:sp>
        <p:nvSpPr>
          <p:cNvPr id="4" name="Tijdelijke aanduiding voor datum 3"/>
          <p:cNvSpPr>
            <a:spLocks noGrp="1"/>
          </p:cNvSpPr>
          <p:nvPr>
            <p:ph type="dt" sz="half" idx="10"/>
          </p:nvPr>
        </p:nvSpPr>
        <p:spPr/>
        <p:txBody>
          <a:bodyPr/>
          <a:lstStyle/>
          <a:p>
            <a:pPr defTabSz="914400" fontAlgn="base">
              <a:spcBef>
                <a:spcPct val="0"/>
              </a:spcBef>
              <a:spcAft>
                <a:spcPct val="0"/>
              </a:spcAft>
            </a:pPr>
            <a:r>
              <a:rPr lang="nl-BE" altLang="nl-BE">
                <a:solidFill>
                  <a:srgbClr val="FFFFFF"/>
                </a:solidFill>
                <a:latin typeface="Arial" charset="0"/>
              </a:rPr>
              <a:t>23 oktober 2015</a:t>
            </a:r>
            <a:endParaRPr lang="nl-NL" altLang="nl-BE">
              <a:solidFill>
                <a:srgbClr val="FFFFFF"/>
              </a:solidFill>
              <a:latin typeface="Arial" charset="0"/>
            </a:endParaRPr>
          </a:p>
        </p:txBody>
      </p:sp>
      <p:sp>
        <p:nvSpPr>
          <p:cNvPr id="5" name="Tijdelijke aanduiding voor voettekst 4"/>
          <p:cNvSpPr>
            <a:spLocks noGrp="1"/>
          </p:cNvSpPr>
          <p:nvPr>
            <p:ph type="ftr" sz="quarter" idx="11"/>
          </p:nvPr>
        </p:nvSpPr>
        <p:spPr/>
        <p:txBody>
          <a:bodyPr/>
          <a:lstStyle/>
          <a:p>
            <a:pPr defTabSz="914400" fontAlgn="base">
              <a:spcBef>
                <a:spcPct val="0"/>
              </a:spcBef>
              <a:spcAft>
                <a:spcPct val="0"/>
              </a:spcAft>
            </a:pPr>
            <a:r>
              <a:rPr lang="nl-BE" altLang="nl-BE">
                <a:solidFill>
                  <a:srgbClr val="FFFFFF"/>
                </a:solidFill>
                <a:latin typeface="Arial" charset="0"/>
              </a:rPr>
              <a:t>GIPOD Business Werkgroep Datakwaliteit</a:t>
            </a:r>
            <a:endParaRPr lang="nl-NL" altLang="nl-BE">
              <a:solidFill>
                <a:srgbClr val="FFFFFF"/>
              </a:solidFill>
              <a:latin typeface="Arial" charset="0"/>
            </a:endParaRPr>
          </a:p>
        </p:txBody>
      </p:sp>
      <p:sp>
        <p:nvSpPr>
          <p:cNvPr id="11" name="Tekstvak 10"/>
          <p:cNvSpPr txBox="1"/>
          <p:nvPr/>
        </p:nvSpPr>
        <p:spPr>
          <a:xfrm>
            <a:off x="5529064" y="3501009"/>
            <a:ext cx="3168352" cy="385683"/>
          </a:xfrm>
          <a:prstGeom prst="rect">
            <a:avLst/>
          </a:prstGeom>
          <a:noFill/>
        </p:spPr>
        <p:txBody>
          <a:bodyPr wrap="square" rtlCol="0">
            <a:spAutoFit/>
          </a:bodyPr>
          <a:lstStyle/>
          <a:p>
            <a:pPr algn="ctr" defTabSz="914400" fontAlgn="base">
              <a:lnSpc>
                <a:spcPts val="2200"/>
              </a:lnSpc>
              <a:spcBef>
                <a:spcPct val="0"/>
              </a:spcBef>
              <a:spcAft>
                <a:spcPct val="0"/>
              </a:spcAft>
            </a:pPr>
            <a:r>
              <a:rPr lang="nl-BE" sz="2800" b="1">
                <a:solidFill>
                  <a:srgbClr val="080808"/>
                </a:solidFill>
                <a:latin typeface="Arial" charset="0"/>
              </a:rPr>
              <a:t>Trechter-principe</a:t>
            </a:r>
          </a:p>
        </p:txBody>
      </p:sp>
      <p:grpSp>
        <p:nvGrpSpPr>
          <p:cNvPr id="19" name="Groep 18"/>
          <p:cNvGrpSpPr/>
          <p:nvPr/>
        </p:nvGrpSpPr>
        <p:grpSpPr>
          <a:xfrm>
            <a:off x="1424608" y="2420889"/>
            <a:ext cx="3672408" cy="3427263"/>
            <a:chOff x="1043608" y="2420888"/>
            <a:chExt cx="3672408" cy="3427263"/>
          </a:xfrm>
        </p:grpSpPr>
        <p:grpSp>
          <p:nvGrpSpPr>
            <p:cNvPr id="18" name="Groep 17"/>
            <p:cNvGrpSpPr/>
            <p:nvPr/>
          </p:nvGrpSpPr>
          <p:grpSpPr>
            <a:xfrm>
              <a:off x="1043608" y="2420888"/>
              <a:ext cx="3672408" cy="3427263"/>
              <a:chOff x="1043608" y="2420888"/>
              <a:chExt cx="3672408" cy="3427263"/>
            </a:xfrm>
          </p:grpSpPr>
          <p:sp>
            <p:nvSpPr>
              <p:cNvPr id="6" name="Trapezium 5"/>
              <p:cNvSpPr/>
              <p:nvPr/>
            </p:nvSpPr>
            <p:spPr bwMode="auto">
              <a:xfrm rot="10800000">
                <a:off x="1043608" y="2420888"/>
                <a:ext cx="3672408" cy="936104"/>
              </a:xfrm>
              <a:prstGeom prst="trapezoid">
                <a:avLst/>
              </a:prstGeom>
              <a:solidFill>
                <a:schemeClr val="bg1"/>
              </a:solidFill>
              <a:ln w="19050"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algn="ctr" defTabSz="914400" fontAlgn="base">
                  <a:lnSpc>
                    <a:spcPts val="2200"/>
                  </a:lnSpc>
                  <a:spcBef>
                    <a:spcPct val="0"/>
                  </a:spcBef>
                  <a:spcAft>
                    <a:spcPct val="0"/>
                  </a:spcAft>
                </a:pPr>
                <a:endParaRPr lang="nl-BE" sz="1800">
                  <a:solidFill>
                    <a:srgbClr val="080808"/>
                  </a:solidFill>
                  <a:latin typeface="Arial" charset="0"/>
                </a:endParaRPr>
              </a:p>
            </p:txBody>
          </p:sp>
          <p:sp>
            <p:nvSpPr>
              <p:cNvPr id="7" name="Trapezium 6"/>
              <p:cNvSpPr/>
              <p:nvPr/>
            </p:nvSpPr>
            <p:spPr bwMode="auto">
              <a:xfrm rot="10800000">
                <a:off x="1403649" y="3356992"/>
                <a:ext cx="2952327" cy="830386"/>
              </a:xfrm>
              <a:prstGeom prst="trapezoid">
                <a:avLst/>
              </a:prstGeom>
              <a:solidFill>
                <a:schemeClr val="bg1"/>
              </a:solidFill>
              <a:ln w="19050"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algn="ctr" defTabSz="914400" fontAlgn="base">
                  <a:lnSpc>
                    <a:spcPts val="2200"/>
                  </a:lnSpc>
                  <a:spcBef>
                    <a:spcPct val="0"/>
                  </a:spcBef>
                  <a:spcAft>
                    <a:spcPct val="0"/>
                  </a:spcAft>
                </a:pPr>
                <a:endParaRPr lang="nl-BE" sz="1800">
                  <a:solidFill>
                    <a:srgbClr val="080808"/>
                  </a:solidFill>
                  <a:latin typeface="Arial" charset="0"/>
                </a:endParaRPr>
              </a:p>
            </p:txBody>
          </p:sp>
          <p:sp>
            <p:nvSpPr>
              <p:cNvPr id="8" name="Trapezium 7"/>
              <p:cNvSpPr/>
              <p:nvPr/>
            </p:nvSpPr>
            <p:spPr bwMode="auto">
              <a:xfrm rot="10800000">
                <a:off x="1727683" y="4187379"/>
                <a:ext cx="2304256" cy="830386"/>
              </a:xfrm>
              <a:prstGeom prst="trapezoid">
                <a:avLst/>
              </a:prstGeom>
              <a:solidFill>
                <a:schemeClr val="bg1"/>
              </a:solidFill>
              <a:ln w="19050"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algn="ctr" defTabSz="914400" fontAlgn="base">
                  <a:lnSpc>
                    <a:spcPts val="2200"/>
                  </a:lnSpc>
                  <a:spcBef>
                    <a:spcPct val="0"/>
                  </a:spcBef>
                  <a:spcAft>
                    <a:spcPct val="0"/>
                  </a:spcAft>
                </a:pPr>
                <a:endParaRPr lang="nl-BE" sz="1800">
                  <a:solidFill>
                    <a:srgbClr val="080808"/>
                  </a:solidFill>
                  <a:latin typeface="Arial" charset="0"/>
                </a:endParaRPr>
              </a:p>
            </p:txBody>
          </p:sp>
          <p:sp>
            <p:nvSpPr>
              <p:cNvPr id="10" name="Trapezium 9"/>
              <p:cNvSpPr/>
              <p:nvPr/>
            </p:nvSpPr>
            <p:spPr bwMode="auto">
              <a:xfrm rot="10800000">
                <a:off x="2069498" y="5017765"/>
                <a:ext cx="1620628" cy="830386"/>
              </a:xfrm>
              <a:prstGeom prst="trapezoid">
                <a:avLst/>
              </a:prstGeom>
              <a:solidFill>
                <a:schemeClr val="bg1"/>
              </a:solidFill>
              <a:ln w="19050"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algn="ctr" defTabSz="914400" fontAlgn="base">
                  <a:lnSpc>
                    <a:spcPts val="2200"/>
                  </a:lnSpc>
                  <a:spcBef>
                    <a:spcPct val="0"/>
                  </a:spcBef>
                  <a:spcAft>
                    <a:spcPct val="0"/>
                  </a:spcAft>
                </a:pPr>
                <a:endParaRPr lang="nl-BE" sz="1800">
                  <a:solidFill>
                    <a:srgbClr val="080808"/>
                  </a:solidFill>
                  <a:latin typeface="Arial" charset="0"/>
                </a:endParaRPr>
              </a:p>
            </p:txBody>
          </p:sp>
        </p:grpSp>
        <p:sp>
          <p:nvSpPr>
            <p:cNvPr id="12" name="Tekstvak 11"/>
            <p:cNvSpPr txBox="1"/>
            <p:nvPr/>
          </p:nvSpPr>
          <p:spPr>
            <a:xfrm>
              <a:off x="1601446" y="2677491"/>
              <a:ext cx="2448274" cy="356508"/>
            </a:xfrm>
            <a:prstGeom prst="rect">
              <a:avLst/>
            </a:prstGeom>
            <a:noFill/>
          </p:spPr>
          <p:txBody>
            <a:bodyPr wrap="square" rtlCol="0">
              <a:spAutoFit/>
            </a:bodyPr>
            <a:lstStyle/>
            <a:p>
              <a:pPr algn="ctr" defTabSz="914400" fontAlgn="base">
                <a:lnSpc>
                  <a:spcPts val="2200"/>
                </a:lnSpc>
                <a:spcBef>
                  <a:spcPct val="0"/>
                </a:spcBef>
                <a:spcAft>
                  <a:spcPct val="0"/>
                </a:spcAft>
              </a:pPr>
              <a:r>
                <a:rPr lang="nl-BE" sz="1800">
                  <a:solidFill>
                    <a:srgbClr val="080808"/>
                  </a:solidFill>
                  <a:latin typeface="Arial" charset="0"/>
                </a:rPr>
                <a:t>Niet-concreet gepland</a:t>
              </a:r>
            </a:p>
          </p:txBody>
        </p:sp>
        <p:sp>
          <p:nvSpPr>
            <p:cNvPr id="13" name="Tekstvak 12"/>
            <p:cNvSpPr txBox="1"/>
            <p:nvPr/>
          </p:nvSpPr>
          <p:spPr>
            <a:xfrm>
              <a:off x="1655673" y="3593931"/>
              <a:ext cx="2448274" cy="356508"/>
            </a:xfrm>
            <a:prstGeom prst="rect">
              <a:avLst/>
            </a:prstGeom>
            <a:noFill/>
          </p:spPr>
          <p:txBody>
            <a:bodyPr wrap="square" rtlCol="0">
              <a:spAutoFit/>
            </a:bodyPr>
            <a:lstStyle/>
            <a:p>
              <a:pPr algn="ctr" defTabSz="914400" fontAlgn="base">
                <a:lnSpc>
                  <a:spcPts val="2200"/>
                </a:lnSpc>
                <a:spcBef>
                  <a:spcPct val="0"/>
                </a:spcBef>
                <a:spcAft>
                  <a:spcPct val="0"/>
                </a:spcAft>
              </a:pPr>
              <a:r>
                <a:rPr lang="nl-BE" sz="1800">
                  <a:solidFill>
                    <a:srgbClr val="080808"/>
                  </a:solidFill>
                  <a:latin typeface="Arial" charset="0"/>
                </a:rPr>
                <a:t>Concreet gepland</a:t>
              </a:r>
            </a:p>
          </p:txBody>
        </p:sp>
        <p:sp>
          <p:nvSpPr>
            <p:cNvPr id="14" name="Tekstvak 13"/>
            <p:cNvSpPr txBox="1"/>
            <p:nvPr/>
          </p:nvSpPr>
          <p:spPr>
            <a:xfrm>
              <a:off x="1909712" y="4415341"/>
              <a:ext cx="1940199" cy="356508"/>
            </a:xfrm>
            <a:prstGeom prst="rect">
              <a:avLst/>
            </a:prstGeom>
            <a:noFill/>
          </p:spPr>
          <p:txBody>
            <a:bodyPr wrap="square" rtlCol="0">
              <a:spAutoFit/>
            </a:bodyPr>
            <a:lstStyle/>
            <a:p>
              <a:pPr algn="ctr" defTabSz="914400" fontAlgn="base">
                <a:lnSpc>
                  <a:spcPts val="2200"/>
                </a:lnSpc>
                <a:spcBef>
                  <a:spcPct val="0"/>
                </a:spcBef>
                <a:spcAft>
                  <a:spcPct val="0"/>
                </a:spcAft>
              </a:pPr>
              <a:r>
                <a:rPr lang="nl-BE" sz="1800">
                  <a:solidFill>
                    <a:srgbClr val="080808"/>
                  </a:solidFill>
                  <a:latin typeface="Arial" charset="0"/>
                </a:rPr>
                <a:t>In uitvoering</a:t>
              </a:r>
            </a:p>
          </p:txBody>
        </p:sp>
        <p:sp>
          <p:nvSpPr>
            <p:cNvPr id="15" name="Tekstvak 14"/>
            <p:cNvSpPr txBox="1"/>
            <p:nvPr/>
          </p:nvSpPr>
          <p:spPr>
            <a:xfrm>
              <a:off x="2069498" y="5245727"/>
              <a:ext cx="1620628" cy="356508"/>
            </a:xfrm>
            <a:prstGeom prst="rect">
              <a:avLst/>
            </a:prstGeom>
            <a:noFill/>
          </p:spPr>
          <p:txBody>
            <a:bodyPr wrap="square" rtlCol="0">
              <a:spAutoFit/>
            </a:bodyPr>
            <a:lstStyle/>
            <a:p>
              <a:pPr algn="ctr" defTabSz="914400" fontAlgn="base">
                <a:lnSpc>
                  <a:spcPts val="2200"/>
                </a:lnSpc>
                <a:spcBef>
                  <a:spcPct val="0"/>
                </a:spcBef>
                <a:spcAft>
                  <a:spcPct val="0"/>
                </a:spcAft>
              </a:pPr>
              <a:r>
                <a:rPr lang="nl-BE" sz="1800">
                  <a:solidFill>
                    <a:srgbClr val="080808"/>
                  </a:solidFill>
                  <a:latin typeface="Arial" charset="0"/>
                </a:rPr>
                <a:t>Uitgevoerd</a:t>
              </a:r>
            </a:p>
          </p:txBody>
        </p:sp>
      </p:grpSp>
      <p:sp>
        <p:nvSpPr>
          <p:cNvPr id="16" name="Tekstvak 15"/>
          <p:cNvSpPr txBox="1"/>
          <p:nvPr/>
        </p:nvSpPr>
        <p:spPr>
          <a:xfrm>
            <a:off x="5745088" y="4217096"/>
            <a:ext cx="3240360" cy="1220847"/>
          </a:xfrm>
          <a:prstGeom prst="rect">
            <a:avLst/>
          </a:prstGeom>
          <a:noFill/>
        </p:spPr>
        <p:txBody>
          <a:bodyPr wrap="square" rtlCol="0">
            <a:spAutoFit/>
          </a:bodyPr>
          <a:lstStyle/>
          <a:p>
            <a:pPr marL="285750" indent="-285750" defTabSz="914400" fontAlgn="base">
              <a:lnSpc>
                <a:spcPts val="2200"/>
              </a:lnSpc>
              <a:spcBef>
                <a:spcPct val="0"/>
              </a:spcBef>
              <a:spcAft>
                <a:spcPct val="0"/>
              </a:spcAft>
              <a:buFont typeface="Arial" panose="020B0604020202020204" pitchFamily="34" charset="0"/>
              <a:buChar char="•"/>
            </a:pPr>
            <a:r>
              <a:rPr lang="nl-BE" sz="1800" b="1">
                <a:solidFill>
                  <a:srgbClr val="080808"/>
                </a:solidFill>
                <a:latin typeface="Arial" charset="0"/>
              </a:rPr>
              <a:t>Periode</a:t>
            </a:r>
          </a:p>
          <a:p>
            <a:pPr marL="285750" indent="-285750" defTabSz="914400" fontAlgn="base">
              <a:lnSpc>
                <a:spcPts val="2200"/>
              </a:lnSpc>
              <a:spcBef>
                <a:spcPct val="0"/>
              </a:spcBef>
              <a:spcAft>
                <a:spcPct val="0"/>
              </a:spcAft>
              <a:buFont typeface="Arial" panose="020B0604020202020204" pitchFamily="34" charset="0"/>
              <a:buChar char="•"/>
            </a:pPr>
            <a:r>
              <a:rPr lang="nl-BE" sz="1800" b="1">
                <a:solidFill>
                  <a:srgbClr val="080808"/>
                </a:solidFill>
                <a:latin typeface="Arial" charset="0"/>
              </a:rPr>
              <a:t>Hinder</a:t>
            </a:r>
          </a:p>
          <a:p>
            <a:pPr marL="285750" indent="-285750" defTabSz="914400" fontAlgn="base">
              <a:lnSpc>
                <a:spcPts val="2200"/>
              </a:lnSpc>
              <a:spcBef>
                <a:spcPct val="0"/>
              </a:spcBef>
              <a:spcAft>
                <a:spcPct val="0"/>
              </a:spcAft>
              <a:buFont typeface="Arial" panose="020B0604020202020204" pitchFamily="34" charset="0"/>
              <a:buChar char="•"/>
            </a:pPr>
            <a:r>
              <a:rPr lang="nl-BE" sz="1800">
                <a:solidFill>
                  <a:srgbClr val="080808"/>
                </a:solidFill>
                <a:latin typeface="Arial" charset="0"/>
              </a:rPr>
              <a:t>Zone</a:t>
            </a:r>
          </a:p>
          <a:p>
            <a:pPr marL="285750" indent="-285750" defTabSz="914400" fontAlgn="base">
              <a:lnSpc>
                <a:spcPts val="2200"/>
              </a:lnSpc>
              <a:spcBef>
                <a:spcPct val="0"/>
              </a:spcBef>
              <a:spcAft>
                <a:spcPct val="0"/>
              </a:spcAft>
              <a:buFont typeface="Arial" panose="020B0604020202020204" pitchFamily="34" charset="0"/>
              <a:buChar char="•"/>
            </a:pPr>
            <a:r>
              <a:rPr lang="nl-BE" sz="1800">
                <a:solidFill>
                  <a:srgbClr val="080808"/>
                </a:solidFill>
                <a:latin typeface="Arial" charset="0"/>
              </a:rPr>
              <a:t>Contactgegevens</a:t>
            </a:r>
          </a:p>
        </p:txBody>
      </p:sp>
    </p:spTree>
    <p:extLst>
      <p:ext uri="{BB962C8B-B14F-4D97-AF65-F5344CB8AC3E}">
        <p14:creationId xmlns:p14="http://schemas.microsoft.com/office/powerpoint/2010/main" val="11692876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48545" y="333375"/>
            <a:ext cx="7200081" cy="649288"/>
          </a:xfrm>
        </p:spPr>
        <p:txBody>
          <a:bodyPr/>
          <a:lstStyle/>
          <a:p>
            <a:r>
              <a:rPr lang="nl-BE"/>
              <a:t>Voorstel: </a:t>
            </a:r>
            <a:r>
              <a:rPr lang="nl-BE" err="1"/>
              <a:t>ingave</a:t>
            </a:r>
            <a:r>
              <a:rPr lang="nl-BE"/>
              <a:t> periode</a:t>
            </a:r>
          </a:p>
        </p:txBody>
      </p:sp>
      <p:sp>
        <p:nvSpPr>
          <p:cNvPr id="3" name="Tijdelijke aanduiding voor inhoud 2"/>
          <p:cNvSpPr>
            <a:spLocks noGrp="1"/>
          </p:cNvSpPr>
          <p:nvPr>
            <p:ph idx="1"/>
          </p:nvPr>
        </p:nvSpPr>
        <p:spPr>
          <a:xfrm>
            <a:off x="848545" y="1125538"/>
            <a:ext cx="7841431" cy="5111750"/>
          </a:xfrm>
        </p:spPr>
        <p:txBody>
          <a:bodyPr/>
          <a:lstStyle/>
          <a:p>
            <a:pPr marL="0" indent="0">
              <a:buNone/>
            </a:pPr>
            <a:endParaRPr lang="nl-BE"/>
          </a:p>
          <a:p>
            <a:endParaRPr lang="nl-BE"/>
          </a:p>
          <a:p>
            <a:endParaRPr lang="nl-BE"/>
          </a:p>
          <a:p>
            <a:endParaRPr lang="nl-BE"/>
          </a:p>
          <a:p>
            <a:endParaRPr lang="nl-BE"/>
          </a:p>
          <a:p>
            <a:endParaRPr lang="nl-BE"/>
          </a:p>
          <a:p>
            <a:endParaRPr lang="nl-BE"/>
          </a:p>
        </p:txBody>
      </p:sp>
      <p:sp>
        <p:nvSpPr>
          <p:cNvPr id="4" name="Tijdelijke aanduiding voor datum 3"/>
          <p:cNvSpPr>
            <a:spLocks noGrp="1"/>
          </p:cNvSpPr>
          <p:nvPr>
            <p:ph type="dt" sz="half" idx="10"/>
          </p:nvPr>
        </p:nvSpPr>
        <p:spPr/>
        <p:txBody>
          <a:bodyPr/>
          <a:lstStyle/>
          <a:p>
            <a:r>
              <a:rPr lang="nl-BE" altLang="nl-BE"/>
              <a:t>23 oktober 2015</a:t>
            </a:r>
            <a:endParaRPr lang="nl-NL" altLang="nl-BE"/>
          </a:p>
        </p:txBody>
      </p:sp>
      <p:sp>
        <p:nvSpPr>
          <p:cNvPr id="5" name="Tijdelijke aanduiding voor voettekst 4"/>
          <p:cNvSpPr>
            <a:spLocks noGrp="1"/>
          </p:cNvSpPr>
          <p:nvPr>
            <p:ph type="ftr" sz="quarter" idx="11"/>
          </p:nvPr>
        </p:nvSpPr>
        <p:spPr/>
        <p:txBody>
          <a:bodyPr/>
          <a:lstStyle/>
          <a:p>
            <a:r>
              <a:rPr lang="nl-BE" altLang="nl-BE"/>
              <a:t>GIPOD Business Werkgroep Datakwaliteit</a:t>
            </a:r>
            <a:endParaRPr lang="nl-NL" altLang="nl-BE"/>
          </a:p>
        </p:txBody>
      </p:sp>
      <p:grpSp>
        <p:nvGrpSpPr>
          <p:cNvPr id="28" name="Groep 27"/>
          <p:cNvGrpSpPr/>
          <p:nvPr/>
        </p:nvGrpSpPr>
        <p:grpSpPr>
          <a:xfrm>
            <a:off x="5889106" y="1628802"/>
            <a:ext cx="3240359" cy="2885691"/>
            <a:chOff x="5508105" y="1628801"/>
            <a:chExt cx="3240359" cy="2885691"/>
          </a:xfrm>
        </p:grpSpPr>
        <p:sp>
          <p:nvSpPr>
            <p:cNvPr id="12" name="Trapezium 11"/>
            <p:cNvSpPr/>
            <p:nvPr/>
          </p:nvSpPr>
          <p:spPr bwMode="auto">
            <a:xfrm rot="10800000">
              <a:off x="5508105" y="1628801"/>
              <a:ext cx="3240359" cy="786715"/>
            </a:xfrm>
            <a:prstGeom prst="trapezoid">
              <a:avLst/>
            </a:prstGeom>
            <a:solidFill>
              <a:schemeClr val="accent1">
                <a:lumMod val="20000"/>
                <a:lumOff val="80000"/>
              </a:schemeClr>
            </a:solidFill>
            <a:ln w="19050"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algn="ctr" defTabSz="914400" fontAlgn="base">
                <a:lnSpc>
                  <a:spcPts val="2200"/>
                </a:lnSpc>
                <a:spcBef>
                  <a:spcPct val="0"/>
                </a:spcBef>
                <a:spcAft>
                  <a:spcPct val="0"/>
                </a:spcAft>
              </a:pPr>
              <a:endParaRPr lang="nl-BE" sz="1800">
                <a:latin typeface="Arial" charset="0"/>
              </a:endParaRPr>
            </a:p>
          </p:txBody>
        </p:sp>
        <p:sp>
          <p:nvSpPr>
            <p:cNvPr id="13" name="Trapezium 12"/>
            <p:cNvSpPr/>
            <p:nvPr/>
          </p:nvSpPr>
          <p:spPr bwMode="auto">
            <a:xfrm rot="10800000">
              <a:off x="5825788" y="2420888"/>
              <a:ext cx="2604994" cy="697868"/>
            </a:xfrm>
            <a:prstGeom prst="trapezoid">
              <a:avLst/>
            </a:prstGeom>
            <a:solidFill>
              <a:schemeClr val="bg1"/>
            </a:solidFill>
            <a:ln w="19050"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algn="ctr" defTabSz="914400" fontAlgn="base">
                <a:lnSpc>
                  <a:spcPts val="2200"/>
                </a:lnSpc>
                <a:spcBef>
                  <a:spcPct val="0"/>
                </a:spcBef>
                <a:spcAft>
                  <a:spcPct val="0"/>
                </a:spcAft>
              </a:pPr>
              <a:endParaRPr lang="nl-BE" sz="1800">
                <a:latin typeface="Arial" charset="0"/>
              </a:endParaRPr>
            </a:p>
          </p:txBody>
        </p:sp>
        <p:sp>
          <p:nvSpPr>
            <p:cNvPr id="14" name="Trapezium 13"/>
            <p:cNvSpPr/>
            <p:nvPr/>
          </p:nvSpPr>
          <p:spPr bwMode="auto">
            <a:xfrm rot="10800000">
              <a:off x="6111700" y="3118757"/>
              <a:ext cx="2033166" cy="697868"/>
            </a:xfrm>
            <a:prstGeom prst="trapezoid">
              <a:avLst/>
            </a:prstGeom>
            <a:solidFill>
              <a:schemeClr val="bg1"/>
            </a:solidFill>
            <a:ln w="19050"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algn="ctr" defTabSz="914400" fontAlgn="base">
                <a:lnSpc>
                  <a:spcPts val="2200"/>
                </a:lnSpc>
                <a:spcBef>
                  <a:spcPct val="0"/>
                </a:spcBef>
                <a:spcAft>
                  <a:spcPct val="0"/>
                </a:spcAft>
              </a:pPr>
              <a:endParaRPr lang="nl-BE" sz="1800">
                <a:latin typeface="Arial" charset="0"/>
              </a:endParaRPr>
            </a:p>
          </p:txBody>
        </p:sp>
        <p:sp>
          <p:nvSpPr>
            <p:cNvPr id="15" name="Trapezium 14"/>
            <p:cNvSpPr/>
            <p:nvPr/>
          </p:nvSpPr>
          <p:spPr bwMode="auto">
            <a:xfrm rot="10800000">
              <a:off x="6413302" y="3816624"/>
              <a:ext cx="1429965" cy="697868"/>
            </a:xfrm>
            <a:prstGeom prst="trapezoid">
              <a:avLst/>
            </a:prstGeom>
            <a:solidFill>
              <a:schemeClr val="bg1"/>
            </a:solidFill>
            <a:ln w="19050"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algn="ctr" defTabSz="914400" fontAlgn="base">
                <a:lnSpc>
                  <a:spcPts val="2200"/>
                </a:lnSpc>
                <a:spcBef>
                  <a:spcPct val="0"/>
                </a:spcBef>
                <a:spcAft>
                  <a:spcPct val="0"/>
                </a:spcAft>
              </a:pPr>
              <a:endParaRPr lang="nl-BE" sz="1800">
                <a:latin typeface="Arial" charset="0"/>
              </a:endParaRPr>
            </a:p>
          </p:txBody>
        </p:sp>
        <p:sp>
          <p:nvSpPr>
            <p:cNvPr id="8" name="Tekstvak 7"/>
            <p:cNvSpPr txBox="1"/>
            <p:nvPr/>
          </p:nvSpPr>
          <p:spPr>
            <a:xfrm>
              <a:off x="5715029" y="1827593"/>
              <a:ext cx="2736653" cy="369204"/>
            </a:xfrm>
            <a:prstGeom prst="rect">
              <a:avLst/>
            </a:prstGeom>
            <a:noFill/>
          </p:spPr>
          <p:txBody>
            <a:bodyPr wrap="square" rtlCol="0">
              <a:spAutoFit/>
            </a:bodyPr>
            <a:lstStyle/>
            <a:p>
              <a:r>
                <a:rPr lang="nl-BE" b="1">
                  <a:solidFill>
                    <a:schemeClr val="accent1">
                      <a:lumMod val="75000"/>
                    </a:schemeClr>
                  </a:solidFill>
                </a:rPr>
                <a:t>Niet-concreet gepland</a:t>
              </a:r>
            </a:p>
          </p:txBody>
        </p:sp>
        <p:sp>
          <p:nvSpPr>
            <p:cNvPr id="9" name="Tekstvak 8"/>
            <p:cNvSpPr txBox="1"/>
            <p:nvPr/>
          </p:nvSpPr>
          <p:spPr>
            <a:xfrm>
              <a:off x="6040976" y="2620015"/>
              <a:ext cx="2160241" cy="369204"/>
            </a:xfrm>
            <a:prstGeom prst="rect">
              <a:avLst/>
            </a:prstGeom>
            <a:noFill/>
          </p:spPr>
          <p:txBody>
            <a:bodyPr wrap="square" rtlCol="0">
              <a:spAutoFit/>
            </a:bodyPr>
            <a:lstStyle/>
            <a:p>
              <a:r>
                <a:rPr lang="nl-BE"/>
                <a:t>Concreet gepland</a:t>
              </a:r>
            </a:p>
          </p:txBody>
        </p:sp>
        <p:grpSp>
          <p:nvGrpSpPr>
            <p:cNvPr id="27" name="Groep 26"/>
            <p:cNvGrpSpPr/>
            <p:nvPr/>
          </p:nvGrpSpPr>
          <p:grpSpPr>
            <a:xfrm>
              <a:off x="6272315" y="3310339"/>
              <a:ext cx="1711940" cy="1053452"/>
              <a:chOff x="6272315" y="3310339"/>
              <a:chExt cx="1711940" cy="1053452"/>
            </a:xfrm>
          </p:grpSpPr>
          <p:sp>
            <p:nvSpPr>
              <p:cNvPr id="10" name="Tekstvak 9"/>
              <p:cNvSpPr txBox="1"/>
              <p:nvPr/>
            </p:nvSpPr>
            <p:spPr>
              <a:xfrm>
                <a:off x="6272315" y="3310339"/>
                <a:ext cx="1711940" cy="369204"/>
              </a:xfrm>
              <a:prstGeom prst="rect">
                <a:avLst/>
              </a:prstGeom>
              <a:noFill/>
            </p:spPr>
            <p:txBody>
              <a:bodyPr wrap="square" rtlCol="0">
                <a:spAutoFit/>
              </a:bodyPr>
              <a:lstStyle/>
              <a:p>
                <a:r>
                  <a:rPr lang="nl-BE"/>
                  <a:t>In uitvoering</a:t>
                </a:r>
              </a:p>
            </p:txBody>
          </p:sp>
          <p:sp>
            <p:nvSpPr>
              <p:cNvPr id="11" name="Tekstvak 10"/>
              <p:cNvSpPr txBox="1"/>
              <p:nvPr/>
            </p:nvSpPr>
            <p:spPr>
              <a:xfrm>
                <a:off x="6474205" y="3994587"/>
                <a:ext cx="1429965" cy="369204"/>
              </a:xfrm>
              <a:prstGeom prst="rect">
                <a:avLst/>
              </a:prstGeom>
              <a:noFill/>
            </p:spPr>
            <p:txBody>
              <a:bodyPr wrap="square" rtlCol="0">
                <a:spAutoFit/>
              </a:bodyPr>
              <a:lstStyle/>
              <a:p>
                <a:r>
                  <a:rPr lang="nl-BE"/>
                  <a:t>Uitgevoerd</a:t>
                </a:r>
              </a:p>
            </p:txBody>
          </p:sp>
        </p:grpSp>
      </p:grpSp>
      <p:grpSp>
        <p:nvGrpSpPr>
          <p:cNvPr id="16" name="Group 15"/>
          <p:cNvGrpSpPr/>
          <p:nvPr/>
        </p:nvGrpSpPr>
        <p:grpSpPr>
          <a:xfrm>
            <a:off x="848544" y="2589590"/>
            <a:ext cx="4918755" cy="551378"/>
            <a:chOff x="304464" y="2287814"/>
            <a:chExt cx="5095882" cy="551378"/>
          </a:xfrm>
        </p:grpSpPr>
        <p:sp>
          <p:nvSpPr>
            <p:cNvPr id="21" name="Tekstvak 9"/>
            <p:cNvSpPr txBox="1"/>
            <p:nvPr/>
          </p:nvSpPr>
          <p:spPr>
            <a:xfrm>
              <a:off x="2168686" y="2514251"/>
              <a:ext cx="1375390" cy="324941"/>
            </a:xfrm>
            <a:prstGeom prst="rect">
              <a:avLst/>
            </a:prstGeom>
            <a:noFill/>
          </p:spPr>
          <p:txBody>
            <a:bodyPr wrap="square" rtlCol="0">
              <a:noAutofit/>
            </a:bodyPr>
            <a:lstStyle/>
            <a:p>
              <a:r>
                <a:rPr lang="nl-BE" sz="1800">
                  <a:solidFill>
                    <a:srgbClr val="000000"/>
                  </a:solidFill>
                  <a:latin typeface="Calibri" panose="020F0502020204030204" pitchFamily="34" charset="0"/>
                  <a:ea typeface="Times New Roman" panose="02020603050405020304" pitchFamily="18" charset="0"/>
                  <a:cs typeface="Times New Roman" panose="02020603050405020304" pitchFamily="18" charset="0"/>
                </a:rPr>
                <a:t>Tijdsvenster</a:t>
              </a:r>
              <a:endParaRPr lang="nl-BE" sz="1200">
                <a:latin typeface="Times New Roman" panose="02020603050405020304" pitchFamily="18" charset="0"/>
                <a:ea typeface="Times New Roman" panose="02020603050405020304" pitchFamily="18" charset="0"/>
              </a:endParaRPr>
            </a:p>
          </p:txBody>
        </p:sp>
        <p:grpSp>
          <p:nvGrpSpPr>
            <p:cNvPr id="7" name="Group 6"/>
            <p:cNvGrpSpPr/>
            <p:nvPr/>
          </p:nvGrpSpPr>
          <p:grpSpPr>
            <a:xfrm>
              <a:off x="304464" y="2287814"/>
              <a:ext cx="5095882" cy="298445"/>
              <a:chOff x="304464" y="2287814"/>
              <a:chExt cx="5095882" cy="298445"/>
            </a:xfrm>
          </p:grpSpPr>
          <p:sp>
            <p:nvSpPr>
              <p:cNvPr id="19" name="Afgeronde rechthoek 2"/>
              <p:cNvSpPr/>
              <p:nvPr/>
            </p:nvSpPr>
            <p:spPr>
              <a:xfrm>
                <a:off x="304465" y="2287814"/>
                <a:ext cx="5084203" cy="61067"/>
              </a:xfrm>
              <a:prstGeom prst="roundRect">
                <a:avLst/>
              </a:prstGeom>
              <a:solidFill>
                <a:schemeClr val="accent1">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nl-BE"/>
              </a:p>
            </p:txBody>
          </p:sp>
          <p:sp>
            <p:nvSpPr>
              <p:cNvPr id="23" name="Rechteraccolade 7"/>
              <p:cNvSpPr/>
              <p:nvPr/>
            </p:nvSpPr>
            <p:spPr>
              <a:xfrm rot="5400000">
                <a:off x="2767034" y="-47053"/>
                <a:ext cx="170742" cy="5095882"/>
              </a:xfrm>
              <a:prstGeom prst="rightBrace">
                <a:avLst>
                  <a:gd name="adj1" fmla="val 8333"/>
                  <a:gd name="adj2" fmla="val 49580"/>
                </a:avLst>
              </a:prstGeom>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nl-BE"/>
              </a:p>
            </p:txBody>
          </p:sp>
        </p:grpSp>
      </p:grpSp>
      <p:sp>
        <p:nvSpPr>
          <p:cNvPr id="26" name="Rechthoek 25"/>
          <p:cNvSpPr/>
          <p:nvPr/>
        </p:nvSpPr>
        <p:spPr>
          <a:xfrm>
            <a:off x="766126" y="5704463"/>
            <a:ext cx="8147315" cy="374461"/>
          </a:xfrm>
          <a:prstGeom prst="rect">
            <a:avLst/>
          </a:prstGeom>
        </p:spPr>
        <p:txBody>
          <a:bodyPr wrap="square">
            <a:spAutoFit/>
          </a:bodyPr>
          <a:lstStyle/>
          <a:p>
            <a:r>
              <a:rPr lang="nl-BE">
                <a:sym typeface="Wingdings" panose="05000000000000000000" pitchFamily="2" charset="2"/>
              </a:rPr>
              <a:t> Conflictdetectie voor </a:t>
            </a:r>
            <a:r>
              <a:rPr lang="nl-BE" i="1">
                <a:sym typeface="Wingdings" panose="05000000000000000000" pitchFamily="2" charset="2"/>
              </a:rPr>
              <a:t>niet-concreet geplande </a:t>
            </a:r>
            <a:r>
              <a:rPr lang="nl-BE">
                <a:sym typeface="Wingdings" panose="05000000000000000000" pitchFamily="2" charset="2"/>
              </a:rPr>
              <a:t>WO in volledig tijdsvenster</a:t>
            </a:r>
            <a:endParaRPr lang="nl-BE"/>
          </a:p>
        </p:txBody>
      </p:sp>
      <p:sp>
        <p:nvSpPr>
          <p:cNvPr id="25" name="Afgeronde rechthoek 5"/>
          <p:cNvSpPr/>
          <p:nvPr/>
        </p:nvSpPr>
        <p:spPr bwMode="auto">
          <a:xfrm>
            <a:off x="883442" y="3465908"/>
            <a:ext cx="4357590" cy="1746814"/>
          </a:xfrm>
          <a:prstGeom prst="roundRect">
            <a:avLst/>
          </a:prstGeom>
          <a:ln>
            <a:headEnd type="none" w="med" len="med"/>
            <a:tailEnd type="none" w="med" len="med"/>
          </a:ln>
          <a:extLst/>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t" anchorCtr="0" compatLnSpc="1">
            <a:prstTxWarp prst="textNoShape">
              <a:avLst/>
            </a:prstTxWarp>
            <a:noAutofit/>
          </a:bodyPr>
          <a:lstStyle/>
          <a:p>
            <a:pPr>
              <a:spcAft>
                <a:spcPts val="600"/>
              </a:spcAft>
            </a:pPr>
            <a:r>
              <a:rPr lang="nl-BE" sz="2000"/>
              <a:t>Je geeft werkopdracht in </a:t>
            </a:r>
            <a:r>
              <a:rPr lang="nl-BE" sz="2000" err="1"/>
              <a:t>adhv</a:t>
            </a:r>
            <a:r>
              <a:rPr lang="nl-BE" sz="2000"/>
              <a:t>:</a:t>
            </a:r>
          </a:p>
          <a:p>
            <a:pPr marL="285750" indent="-285750">
              <a:buFont typeface="Arial" panose="020B0604020202020204" pitchFamily="34" charset="0"/>
              <a:buChar char="•"/>
            </a:pPr>
            <a:r>
              <a:rPr lang="nl-BE"/>
              <a:t>geschatte </a:t>
            </a:r>
            <a:r>
              <a:rPr lang="nl-BE" b="1"/>
              <a:t>duur</a:t>
            </a:r>
            <a:r>
              <a:rPr lang="nl-BE"/>
              <a:t> van de werkopdracht</a:t>
            </a:r>
          </a:p>
          <a:p>
            <a:pPr marL="285750" indent="-285750">
              <a:buFont typeface="Arial" panose="020B0604020202020204" pitchFamily="34" charset="0"/>
              <a:buChar char="•"/>
            </a:pPr>
            <a:r>
              <a:rPr lang="nl-BE"/>
              <a:t>mogelijk </a:t>
            </a:r>
            <a:r>
              <a:rPr lang="nl-BE" b="1"/>
              <a:t>tijdsvenster</a:t>
            </a:r>
          </a:p>
          <a:p>
            <a:pPr marL="180975" lvl="1"/>
            <a:r>
              <a:rPr lang="nl-BE"/>
              <a:t>     </a:t>
            </a:r>
          </a:p>
          <a:p>
            <a:pPr lvl="1" algn="l"/>
            <a:r>
              <a:rPr lang="nl-BE" sz="1600"/>
              <a:t>(duur WO ≤ tijdsvenster)</a:t>
            </a:r>
          </a:p>
          <a:p>
            <a:pPr algn="ctr" defTabSz="914400" fontAlgn="base">
              <a:lnSpc>
                <a:spcPts val="2200"/>
              </a:lnSpc>
              <a:spcBef>
                <a:spcPct val="0"/>
              </a:spcBef>
              <a:spcAft>
                <a:spcPct val="0"/>
              </a:spcAft>
            </a:pPr>
            <a:endParaRPr lang="nl-BE" sz="1800">
              <a:solidFill>
                <a:schemeClr val="tx1"/>
              </a:solidFill>
              <a:latin typeface="Arial" charset="0"/>
            </a:endParaRPr>
          </a:p>
        </p:txBody>
      </p:sp>
      <p:grpSp>
        <p:nvGrpSpPr>
          <p:cNvPr id="6" name="Group 5"/>
          <p:cNvGrpSpPr/>
          <p:nvPr/>
        </p:nvGrpSpPr>
        <p:grpSpPr>
          <a:xfrm>
            <a:off x="865412" y="1367938"/>
            <a:ext cx="1351285" cy="908935"/>
            <a:chOff x="304466" y="1122939"/>
            <a:chExt cx="1351285" cy="908935"/>
          </a:xfrm>
        </p:grpSpPr>
        <p:sp>
          <p:nvSpPr>
            <p:cNvPr id="22" name="Tekstvak 11"/>
            <p:cNvSpPr txBox="1"/>
            <p:nvPr/>
          </p:nvSpPr>
          <p:spPr>
            <a:xfrm>
              <a:off x="407540" y="1122939"/>
              <a:ext cx="1145133" cy="361845"/>
            </a:xfrm>
            <a:prstGeom prst="rect">
              <a:avLst/>
            </a:prstGeom>
            <a:noFill/>
          </p:spPr>
          <p:txBody>
            <a:bodyPr wrap="square" rtlCol="0">
              <a:noAutofit/>
            </a:bodyPr>
            <a:lstStyle/>
            <a:p>
              <a:r>
                <a:rPr lang="nl-BE" sz="1800">
                  <a:solidFill>
                    <a:srgbClr val="17365D"/>
                  </a:solidFill>
                  <a:latin typeface="Calibri" panose="020F0502020204030204" pitchFamily="34" charset="0"/>
                  <a:ea typeface="Times New Roman" panose="02020603050405020304" pitchFamily="18" charset="0"/>
                  <a:cs typeface="Times New Roman" panose="02020603050405020304" pitchFamily="18" charset="0"/>
                </a:rPr>
                <a:t>Duur</a:t>
              </a:r>
              <a:endParaRPr lang="nl-BE" sz="1200">
                <a:latin typeface="Times New Roman" panose="02020603050405020304" pitchFamily="18" charset="0"/>
                <a:ea typeface="Times New Roman" panose="02020603050405020304" pitchFamily="18" charset="0"/>
              </a:endParaRPr>
            </a:p>
          </p:txBody>
        </p:sp>
        <p:sp>
          <p:nvSpPr>
            <p:cNvPr id="30" name="Afgeronde rechthoek 3"/>
            <p:cNvSpPr/>
            <p:nvPr/>
          </p:nvSpPr>
          <p:spPr>
            <a:xfrm>
              <a:off x="304466" y="1613634"/>
              <a:ext cx="1351283" cy="4182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nl-BE" sz="1400"/>
                <a:t>WO</a:t>
              </a:r>
            </a:p>
          </p:txBody>
        </p:sp>
        <p:sp>
          <p:nvSpPr>
            <p:cNvPr id="31" name="Rechteraccolade 7"/>
            <p:cNvSpPr/>
            <p:nvPr/>
          </p:nvSpPr>
          <p:spPr>
            <a:xfrm rot="16200000">
              <a:off x="930908" y="822065"/>
              <a:ext cx="107177" cy="1342508"/>
            </a:xfrm>
            <a:prstGeom prst="rightBrace">
              <a:avLst>
                <a:gd name="adj1" fmla="val 8333"/>
                <a:gd name="adj2" fmla="val 49580"/>
              </a:avLst>
            </a:prstGeom>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nl-BE"/>
            </a:p>
          </p:txBody>
        </p:sp>
      </p:grpSp>
    </p:spTree>
    <p:extLst>
      <p:ext uri="{BB962C8B-B14F-4D97-AF65-F5344CB8AC3E}">
        <p14:creationId xmlns:p14="http://schemas.microsoft.com/office/powerpoint/2010/main" val="35981069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00978CBE-E738-4DF3-8404-4571748A6845}"/>
              </a:ext>
            </a:extLst>
          </p:cNvPr>
          <p:cNvSpPr>
            <a:spLocks noGrp="1"/>
          </p:cNvSpPr>
          <p:nvPr>
            <p:ph sz="quarter" idx="10"/>
          </p:nvPr>
        </p:nvSpPr>
        <p:spPr/>
        <p:txBody>
          <a:bodyPr vert="horz" lIns="91440" tIns="45720" rIns="91440" bIns="45720" rtlCol="0" anchor="t">
            <a:normAutofit fontScale="92500" lnSpcReduction="10000"/>
          </a:bodyPr>
          <a:lstStyle/>
          <a:p>
            <a:r>
              <a:rPr lang="nl-BE"/>
              <a:t>Huidige GIPOD: </a:t>
            </a:r>
            <a:r>
              <a:rPr lang="nl-BE" b="1" err="1"/>
              <a:t>functional</a:t>
            </a:r>
            <a:r>
              <a:rPr lang="nl-BE" b="1"/>
              <a:t> </a:t>
            </a:r>
            <a:r>
              <a:rPr lang="nl-BE" b="1" err="1"/>
              <a:t>freeze</a:t>
            </a:r>
            <a:endParaRPr lang="nl-BE" b="1"/>
          </a:p>
          <a:p>
            <a:pPr marL="783590" lvl="1" indent="-326390"/>
            <a:r>
              <a:rPr lang="nl-BE" sz="2000"/>
              <a:t>operationeel beheer</a:t>
            </a:r>
          </a:p>
          <a:p>
            <a:pPr lvl="2"/>
            <a:r>
              <a:rPr lang="nl-BE" sz="1800"/>
              <a:t>helpdesk en ondersteuning</a:t>
            </a:r>
            <a:r>
              <a:rPr lang="nl-BE" sz="1600"/>
              <a:t> </a:t>
            </a:r>
          </a:p>
          <a:p>
            <a:pPr lvl="2"/>
            <a:r>
              <a:rPr lang="nl-BE" sz="2000"/>
              <a:t>aanpassen code</a:t>
            </a:r>
          </a:p>
          <a:p>
            <a:pPr lvl="2"/>
            <a:r>
              <a:rPr lang="nl-BE" sz="1800"/>
              <a:t>blokkerende problemen</a:t>
            </a:r>
          </a:p>
          <a:p>
            <a:pPr lvl="2"/>
            <a:r>
              <a:rPr lang="nl-BE" sz="1800"/>
              <a:t>indien nodig </a:t>
            </a:r>
            <a:r>
              <a:rPr lang="nl-BE" sz="1800" err="1"/>
              <a:t>ifv</a:t>
            </a:r>
            <a:r>
              <a:rPr lang="nl-BE" sz="1800"/>
              <a:t> vernieuwing</a:t>
            </a:r>
            <a:endParaRPr lang="nl-BE" sz="2200"/>
          </a:p>
          <a:p>
            <a:r>
              <a:rPr lang="nl-BE"/>
              <a:t>Vernieuwing GIPOD</a:t>
            </a:r>
          </a:p>
          <a:p>
            <a:pPr marL="783590" lvl="1" indent="-326390"/>
            <a:r>
              <a:rPr lang="nl-BE" sz="2000"/>
              <a:t>ontwikkeling</a:t>
            </a:r>
          </a:p>
          <a:p>
            <a:pPr lvl="2"/>
            <a:r>
              <a:rPr lang="nl-BE" sz="1600"/>
              <a:t>agile/scrum aanpak </a:t>
            </a:r>
          </a:p>
          <a:p>
            <a:pPr lvl="2"/>
            <a:r>
              <a:rPr lang="nl-BE" sz="1600" b="1"/>
              <a:t>co-creatie</a:t>
            </a:r>
            <a:r>
              <a:rPr lang="nl-BE" sz="1600"/>
              <a:t> met de gebruikers</a:t>
            </a:r>
          </a:p>
          <a:p>
            <a:pPr lvl="2"/>
            <a:r>
              <a:rPr lang="nl-BE" sz="1600" b="1"/>
              <a:t>samenwerken</a:t>
            </a:r>
            <a:r>
              <a:rPr lang="nl-BE" sz="1600"/>
              <a:t> met integratoren</a:t>
            </a:r>
          </a:p>
          <a:p>
            <a:pPr marL="783590" lvl="1" indent="-326390"/>
            <a:r>
              <a:rPr lang="nl-BE" sz="2000"/>
              <a:t>in productiestelling verschillende opties</a:t>
            </a:r>
          </a:p>
          <a:p>
            <a:pPr lvl="2"/>
            <a:r>
              <a:rPr lang="nl-BE" sz="1600"/>
              <a:t>Big bang</a:t>
            </a:r>
          </a:p>
          <a:p>
            <a:pPr lvl="2"/>
            <a:r>
              <a:rPr lang="nl-BE" sz="1600"/>
              <a:t>Gefaseerd</a:t>
            </a:r>
          </a:p>
          <a:p>
            <a:pPr marL="783590" lvl="1" indent="-326390"/>
            <a:endParaRPr lang="nl-BE" sz="2200"/>
          </a:p>
          <a:p>
            <a:pPr marL="783590" lvl="1" indent="-326390"/>
            <a:endParaRPr lang="nl-BE" sz="1400"/>
          </a:p>
        </p:txBody>
      </p:sp>
      <p:sp>
        <p:nvSpPr>
          <p:cNvPr id="2" name="Title 1"/>
          <p:cNvSpPr>
            <a:spLocks noGrp="1"/>
          </p:cNvSpPr>
          <p:nvPr>
            <p:ph type="title"/>
          </p:nvPr>
        </p:nvSpPr>
        <p:spPr/>
        <p:txBody>
          <a:bodyPr/>
          <a:lstStyle/>
          <a:p>
            <a:r>
              <a:rPr lang="nl-BE"/>
              <a:t>Projectaanpak ontwikkeling</a:t>
            </a:r>
          </a:p>
        </p:txBody>
      </p:sp>
      <p:sp>
        <p:nvSpPr>
          <p:cNvPr id="4" name="Footer Placeholder 3"/>
          <p:cNvSpPr>
            <a:spLocks noGrp="1"/>
          </p:cNvSpPr>
          <p:nvPr>
            <p:ph type="ftr" sz="quarter" idx="3"/>
          </p:nvPr>
        </p:nvSpPr>
        <p:spPr/>
        <p:txBody>
          <a:bodyPr/>
          <a:lstStyle/>
          <a:p>
            <a:r>
              <a:rPr lang="nl-BE"/>
              <a:t>GIPOD project – BWG 1</a:t>
            </a:r>
          </a:p>
        </p:txBody>
      </p:sp>
      <p:sp>
        <p:nvSpPr>
          <p:cNvPr id="6" name="Tijdelijke aanduiding voor datum 5"/>
          <p:cNvSpPr>
            <a:spLocks noGrp="1"/>
          </p:cNvSpPr>
          <p:nvPr>
            <p:ph type="dt" sz="quarter" idx="2"/>
          </p:nvPr>
        </p:nvSpPr>
        <p:spPr/>
        <p:txBody>
          <a:bodyPr/>
          <a:lstStyle/>
          <a:p>
            <a:r>
              <a:rPr lang="en-US"/>
              <a:t>11 </a:t>
            </a:r>
            <a:r>
              <a:rPr lang="en-US" err="1"/>
              <a:t>september</a:t>
            </a:r>
            <a:r>
              <a:rPr lang="en-US"/>
              <a:t> 2018</a:t>
            </a:r>
            <a:endParaRPr lang="nl-BE"/>
          </a:p>
        </p:txBody>
      </p:sp>
    </p:spTree>
    <p:extLst>
      <p:ext uri="{BB962C8B-B14F-4D97-AF65-F5344CB8AC3E}">
        <p14:creationId xmlns:p14="http://schemas.microsoft.com/office/powerpoint/2010/main" val="17354559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87413" y="331440"/>
            <a:ext cx="7161212" cy="649288"/>
          </a:xfrm>
        </p:spPr>
        <p:txBody>
          <a:bodyPr/>
          <a:lstStyle/>
          <a:p>
            <a:r>
              <a:rPr lang="nl-BE"/>
              <a:t>Voorstel: </a:t>
            </a:r>
            <a:r>
              <a:rPr lang="nl-BE" err="1"/>
              <a:t>ingave</a:t>
            </a:r>
            <a:r>
              <a:rPr lang="nl-BE"/>
              <a:t> periode</a:t>
            </a:r>
          </a:p>
        </p:txBody>
      </p:sp>
      <p:sp>
        <p:nvSpPr>
          <p:cNvPr id="3" name="Tijdelijke aanduiding voor inhoud 2"/>
          <p:cNvSpPr>
            <a:spLocks noGrp="1"/>
          </p:cNvSpPr>
          <p:nvPr>
            <p:ph idx="1"/>
          </p:nvPr>
        </p:nvSpPr>
        <p:spPr>
          <a:xfrm>
            <a:off x="848545" y="1125538"/>
            <a:ext cx="7841431" cy="5111750"/>
          </a:xfrm>
        </p:spPr>
        <p:txBody>
          <a:bodyPr/>
          <a:lstStyle/>
          <a:p>
            <a:pPr marL="0" indent="0">
              <a:buNone/>
            </a:pPr>
            <a:endParaRPr lang="nl-BE"/>
          </a:p>
          <a:p>
            <a:pPr marL="0" indent="0">
              <a:buNone/>
            </a:pPr>
            <a:endParaRPr lang="nl-BE"/>
          </a:p>
          <a:p>
            <a:pPr marL="0" indent="0">
              <a:buNone/>
            </a:pPr>
            <a:endParaRPr lang="nl-BE"/>
          </a:p>
          <a:p>
            <a:pPr marL="0" indent="0">
              <a:buNone/>
            </a:pPr>
            <a:endParaRPr lang="nl-BE"/>
          </a:p>
          <a:p>
            <a:pPr marL="0" indent="0">
              <a:buNone/>
            </a:pPr>
            <a:endParaRPr lang="nl-BE"/>
          </a:p>
          <a:p>
            <a:pPr marL="0" indent="0">
              <a:buNone/>
            </a:pPr>
            <a:endParaRPr lang="nl-BE"/>
          </a:p>
          <a:p>
            <a:pPr marL="0" indent="0">
              <a:buNone/>
            </a:pPr>
            <a:endParaRPr lang="nl-BE"/>
          </a:p>
          <a:p>
            <a:pPr lvl="1"/>
            <a:endParaRPr lang="nl-BE"/>
          </a:p>
          <a:p>
            <a:endParaRPr lang="nl-BE"/>
          </a:p>
          <a:p>
            <a:pPr marL="0" indent="0">
              <a:buNone/>
            </a:pPr>
            <a:r>
              <a:rPr lang="nl-BE" sz="1800"/>
              <a:t>     </a:t>
            </a:r>
          </a:p>
        </p:txBody>
      </p:sp>
      <p:sp>
        <p:nvSpPr>
          <p:cNvPr id="4" name="Tijdelijke aanduiding voor datum 3"/>
          <p:cNvSpPr>
            <a:spLocks noGrp="1"/>
          </p:cNvSpPr>
          <p:nvPr>
            <p:ph type="dt" sz="half" idx="10"/>
          </p:nvPr>
        </p:nvSpPr>
        <p:spPr/>
        <p:txBody>
          <a:bodyPr/>
          <a:lstStyle/>
          <a:p>
            <a:r>
              <a:rPr lang="nl-BE" altLang="nl-BE"/>
              <a:t>23 oktober 2015</a:t>
            </a:r>
            <a:endParaRPr lang="nl-NL" altLang="nl-BE"/>
          </a:p>
        </p:txBody>
      </p:sp>
      <p:sp>
        <p:nvSpPr>
          <p:cNvPr id="5" name="Tijdelijke aanduiding voor voettekst 4"/>
          <p:cNvSpPr>
            <a:spLocks noGrp="1"/>
          </p:cNvSpPr>
          <p:nvPr>
            <p:ph type="ftr" sz="quarter" idx="11"/>
          </p:nvPr>
        </p:nvSpPr>
        <p:spPr/>
        <p:txBody>
          <a:bodyPr/>
          <a:lstStyle/>
          <a:p>
            <a:r>
              <a:rPr lang="nl-BE" altLang="nl-BE"/>
              <a:t>GIPOD Business Werkgroep Datakwaliteit</a:t>
            </a:r>
            <a:endParaRPr lang="nl-NL" altLang="nl-BE"/>
          </a:p>
        </p:txBody>
      </p:sp>
      <p:grpSp>
        <p:nvGrpSpPr>
          <p:cNvPr id="35" name="Groep 34"/>
          <p:cNvGrpSpPr/>
          <p:nvPr/>
        </p:nvGrpSpPr>
        <p:grpSpPr>
          <a:xfrm>
            <a:off x="5889106" y="1628801"/>
            <a:ext cx="3240359" cy="2887528"/>
            <a:chOff x="5508105" y="1628801"/>
            <a:chExt cx="3240359" cy="2887528"/>
          </a:xfrm>
        </p:grpSpPr>
        <p:grpSp>
          <p:nvGrpSpPr>
            <p:cNvPr id="17" name="Groep 16"/>
            <p:cNvGrpSpPr/>
            <p:nvPr/>
          </p:nvGrpSpPr>
          <p:grpSpPr>
            <a:xfrm>
              <a:off x="5508105" y="1628801"/>
              <a:ext cx="3240359" cy="2887528"/>
              <a:chOff x="5381798" y="1628801"/>
              <a:chExt cx="3240359" cy="2887528"/>
            </a:xfrm>
          </p:grpSpPr>
          <p:grpSp>
            <p:nvGrpSpPr>
              <p:cNvPr id="7" name="Groep 6"/>
              <p:cNvGrpSpPr/>
              <p:nvPr/>
            </p:nvGrpSpPr>
            <p:grpSpPr>
              <a:xfrm>
                <a:off x="5381798" y="1628801"/>
                <a:ext cx="3240359" cy="2887528"/>
                <a:chOff x="1043608" y="2139553"/>
                <a:chExt cx="3672408" cy="3435842"/>
              </a:xfrm>
            </p:grpSpPr>
            <p:sp>
              <p:nvSpPr>
                <p:cNvPr id="12" name="Trapezium 11"/>
                <p:cNvSpPr/>
                <p:nvPr/>
              </p:nvSpPr>
              <p:spPr bwMode="auto">
                <a:xfrm rot="10800000">
                  <a:off x="1043608" y="2139553"/>
                  <a:ext cx="3672408" cy="936105"/>
                </a:xfrm>
                <a:prstGeom prst="trapezoid">
                  <a:avLst/>
                </a:prstGeom>
                <a:solidFill>
                  <a:schemeClr val="bg1"/>
                </a:solidFill>
                <a:ln w="19050"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algn="ctr" defTabSz="914400" fontAlgn="base">
                    <a:lnSpc>
                      <a:spcPts val="2200"/>
                    </a:lnSpc>
                    <a:spcBef>
                      <a:spcPct val="0"/>
                    </a:spcBef>
                    <a:spcAft>
                      <a:spcPct val="0"/>
                    </a:spcAft>
                  </a:pPr>
                  <a:endParaRPr lang="nl-BE" sz="1800">
                    <a:latin typeface="Arial" charset="0"/>
                  </a:endParaRPr>
                </a:p>
              </p:txBody>
            </p:sp>
            <p:sp>
              <p:nvSpPr>
                <p:cNvPr id="13" name="Trapezium 12"/>
                <p:cNvSpPr/>
                <p:nvPr/>
              </p:nvSpPr>
              <p:spPr bwMode="auto">
                <a:xfrm rot="10800000">
                  <a:off x="1403649" y="3082050"/>
                  <a:ext cx="2952327" cy="830386"/>
                </a:xfrm>
                <a:prstGeom prst="trapezoid">
                  <a:avLst/>
                </a:prstGeom>
                <a:solidFill>
                  <a:schemeClr val="accent1">
                    <a:lumMod val="20000"/>
                    <a:lumOff val="80000"/>
                  </a:schemeClr>
                </a:solidFill>
                <a:ln w="19050"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algn="ctr" defTabSz="914400" fontAlgn="base">
                    <a:lnSpc>
                      <a:spcPts val="2200"/>
                    </a:lnSpc>
                    <a:spcBef>
                      <a:spcPct val="0"/>
                    </a:spcBef>
                    <a:spcAft>
                      <a:spcPct val="0"/>
                    </a:spcAft>
                  </a:pPr>
                  <a:endParaRPr lang="nl-BE" sz="1800">
                    <a:latin typeface="Arial" charset="0"/>
                  </a:endParaRPr>
                </a:p>
              </p:txBody>
            </p:sp>
            <p:sp>
              <p:nvSpPr>
                <p:cNvPr id="14" name="Trapezium 13"/>
                <p:cNvSpPr/>
                <p:nvPr/>
              </p:nvSpPr>
              <p:spPr bwMode="auto">
                <a:xfrm rot="10800000">
                  <a:off x="1735598" y="3914627"/>
                  <a:ext cx="2304256" cy="830387"/>
                </a:xfrm>
                <a:prstGeom prst="trapezoid">
                  <a:avLst/>
                </a:prstGeom>
                <a:solidFill>
                  <a:schemeClr val="bg1"/>
                </a:solidFill>
                <a:ln w="19050"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algn="ctr" defTabSz="914400" fontAlgn="base">
                    <a:lnSpc>
                      <a:spcPts val="2200"/>
                    </a:lnSpc>
                    <a:spcBef>
                      <a:spcPct val="0"/>
                    </a:spcBef>
                    <a:spcAft>
                      <a:spcPct val="0"/>
                    </a:spcAft>
                  </a:pPr>
                  <a:endParaRPr lang="nl-BE" sz="1800">
                    <a:latin typeface="Arial" charset="0"/>
                  </a:endParaRPr>
                </a:p>
              </p:txBody>
            </p:sp>
            <p:sp>
              <p:nvSpPr>
                <p:cNvPr id="15" name="Trapezium 14"/>
                <p:cNvSpPr/>
                <p:nvPr/>
              </p:nvSpPr>
              <p:spPr bwMode="auto">
                <a:xfrm rot="10800000">
                  <a:off x="2077413" y="4745008"/>
                  <a:ext cx="1620628" cy="830387"/>
                </a:xfrm>
                <a:prstGeom prst="trapezoid">
                  <a:avLst/>
                </a:prstGeom>
                <a:solidFill>
                  <a:schemeClr val="bg1"/>
                </a:solidFill>
                <a:ln w="19050"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algn="ctr" defTabSz="914400" fontAlgn="base">
                    <a:lnSpc>
                      <a:spcPts val="2200"/>
                    </a:lnSpc>
                    <a:spcBef>
                      <a:spcPct val="0"/>
                    </a:spcBef>
                    <a:spcAft>
                      <a:spcPct val="0"/>
                    </a:spcAft>
                  </a:pPr>
                  <a:endParaRPr lang="nl-BE" sz="1800">
                    <a:latin typeface="Arial" charset="0"/>
                  </a:endParaRPr>
                </a:p>
              </p:txBody>
            </p:sp>
          </p:grpSp>
          <p:sp>
            <p:nvSpPr>
              <p:cNvPr id="8" name="Tekstvak 7"/>
              <p:cNvSpPr txBox="1"/>
              <p:nvPr/>
            </p:nvSpPr>
            <p:spPr>
              <a:xfrm>
                <a:off x="5535416" y="1848619"/>
                <a:ext cx="2932712" cy="369204"/>
              </a:xfrm>
              <a:prstGeom prst="rect">
                <a:avLst/>
              </a:prstGeom>
              <a:noFill/>
            </p:spPr>
            <p:txBody>
              <a:bodyPr wrap="square" rtlCol="0">
                <a:spAutoFit/>
              </a:bodyPr>
              <a:lstStyle/>
              <a:p>
                <a:r>
                  <a:rPr lang="nl-BE"/>
                  <a:t>Niet-concreet gepland</a:t>
                </a:r>
              </a:p>
            </p:txBody>
          </p:sp>
        </p:grpSp>
        <p:sp>
          <p:nvSpPr>
            <p:cNvPr id="9" name="Tekstvak 8"/>
            <p:cNvSpPr txBox="1"/>
            <p:nvPr/>
          </p:nvSpPr>
          <p:spPr>
            <a:xfrm>
              <a:off x="6040976" y="2591568"/>
              <a:ext cx="2160241" cy="369204"/>
            </a:xfrm>
            <a:prstGeom prst="rect">
              <a:avLst/>
            </a:prstGeom>
            <a:noFill/>
          </p:spPr>
          <p:txBody>
            <a:bodyPr wrap="square" rtlCol="0">
              <a:spAutoFit/>
            </a:bodyPr>
            <a:lstStyle/>
            <a:p>
              <a:r>
                <a:rPr lang="nl-BE" b="1">
                  <a:solidFill>
                    <a:schemeClr val="accent1">
                      <a:lumMod val="75000"/>
                    </a:schemeClr>
                  </a:solidFill>
                </a:rPr>
                <a:t>Concreet gepland</a:t>
              </a:r>
            </a:p>
          </p:txBody>
        </p:sp>
        <p:sp>
          <p:nvSpPr>
            <p:cNvPr id="10" name="Tekstvak 9"/>
            <p:cNvSpPr txBox="1"/>
            <p:nvPr/>
          </p:nvSpPr>
          <p:spPr>
            <a:xfrm>
              <a:off x="6279299" y="3312179"/>
              <a:ext cx="1711940" cy="369204"/>
            </a:xfrm>
            <a:prstGeom prst="rect">
              <a:avLst/>
            </a:prstGeom>
            <a:noFill/>
          </p:spPr>
          <p:txBody>
            <a:bodyPr wrap="square" rtlCol="0">
              <a:spAutoFit/>
            </a:bodyPr>
            <a:lstStyle/>
            <a:p>
              <a:r>
                <a:rPr lang="nl-BE"/>
                <a:t>In uitvoering</a:t>
              </a:r>
            </a:p>
          </p:txBody>
        </p:sp>
        <p:sp>
          <p:nvSpPr>
            <p:cNvPr id="11" name="Tekstvak 10"/>
            <p:cNvSpPr txBox="1"/>
            <p:nvPr/>
          </p:nvSpPr>
          <p:spPr>
            <a:xfrm>
              <a:off x="6413097" y="4010047"/>
              <a:ext cx="1429965" cy="369204"/>
            </a:xfrm>
            <a:prstGeom prst="rect">
              <a:avLst/>
            </a:prstGeom>
            <a:noFill/>
          </p:spPr>
          <p:txBody>
            <a:bodyPr wrap="square" rtlCol="0">
              <a:spAutoFit/>
            </a:bodyPr>
            <a:lstStyle/>
            <a:p>
              <a:r>
                <a:rPr lang="nl-BE"/>
                <a:t>Uitgevoerd</a:t>
              </a:r>
            </a:p>
          </p:txBody>
        </p:sp>
      </p:grpSp>
      <p:sp>
        <p:nvSpPr>
          <p:cNvPr id="37" name="Rechthoek 36"/>
          <p:cNvSpPr/>
          <p:nvPr/>
        </p:nvSpPr>
        <p:spPr>
          <a:xfrm>
            <a:off x="664468" y="5891693"/>
            <a:ext cx="8147315" cy="374461"/>
          </a:xfrm>
          <a:prstGeom prst="rect">
            <a:avLst/>
          </a:prstGeom>
        </p:spPr>
        <p:txBody>
          <a:bodyPr wrap="square">
            <a:spAutoFit/>
          </a:bodyPr>
          <a:lstStyle/>
          <a:p>
            <a:r>
              <a:rPr lang="nl-BE">
                <a:sym typeface="Wingdings" panose="05000000000000000000" pitchFamily="2" charset="2"/>
              </a:rPr>
              <a:t> Conflictdetectie voor </a:t>
            </a:r>
            <a:r>
              <a:rPr lang="nl-BE" i="1">
                <a:sym typeface="Wingdings" panose="05000000000000000000" pitchFamily="2" charset="2"/>
              </a:rPr>
              <a:t>concreet geplande </a:t>
            </a:r>
            <a:r>
              <a:rPr lang="nl-BE">
                <a:sym typeface="Wingdings" panose="05000000000000000000" pitchFamily="2" charset="2"/>
              </a:rPr>
              <a:t>WO in volledig tijdsvenster</a:t>
            </a:r>
            <a:endParaRPr lang="nl-BE"/>
          </a:p>
        </p:txBody>
      </p:sp>
      <p:sp>
        <p:nvSpPr>
          <p:cNvPr id="32" name="Afgeronde rechthoek 5"/>
          <p:cNvSpPr/>
          <p:nvPr/>
        </p:nvSpPr>
        <p:spPr bwMode="auto">
          <a:xfrm>
            <a:off x="848544" y="3356993"/>
            <a:ext cx="5252820" cy="1857373"/>
          </a:xfrm>
          <a:prstGeom prst="roundRect">
            <a:avLst/>
          </a:prstGeom>
          <a:ln>
            <a:headEnd type="none" w="med" len="med"/>
            <a:tailEnd type="none" w="med" len="med"/>
          </a:ln>
          <a:extLst/>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t" anchorCtr="0" compatLnSpc="1">
            <a:prstTxWarp prst="textNoShape">
              <a:avLst/>
            </a:prstTxWarp>
            <a:noAutofit/>
          </a:bodyPr>
          <a:lstStyle/>
          <a:p>
            <a:pPr>
              <a:spcAft>
                <a:spcPts val="600"/>
              </a:spcAft>
            </a:pPr>
            <a:r>
              <a:rPr lang="nl-BE" b="1"/>
              <a:t>Concreet gepland </a:t>
            </a:r>
            <a:r>
              <a:rPr lang="nl-BE"/>
              <a:t>= je </a:t>
            </a:r>
            <a:r>
              <a:rPr lang="nl-BE" b="1"/>
              <a:t>verfijnt</a:t>
            </a:r>
            <a:r>
              <a:rPr lang="nl-BE"/>
              <a:t> de periode:</a:t>
            </a:r>
          </a:p>
          <a:p>
            <a:pPr marL="285750" indent="-285750">
              <a:buFont typeface="Arial" panose="020B0604020202020204" pitchFamily="34" charset="0"/>
              <a:buChar char="•"/>
            </a:pPr>
            <a:r>
              <a:rPr lang="nl-BE"/>
              <a:t>starttijdstip – eindtijdstip </a:t>
            </a:r>
            <a:r>
              <a:rPr lang="nl-BE" sz="1400"/>
              <a:t>(geen tijdsvenster)</a:t>
            </a:r>
          </a:p>
          <a:p>
            <a:pPr lvl="1">
              <a:spcBef>
                <a:spcPts val="600"/>
              </a:spcBef>
            </a:pPr>
            <a:r>
              <a:rPr lang="nl-BE" b="1"/>
              <a:t>OF</a:t>
            </a:r>
          </a:p>
          <a:p>
            <a:pPr marL="285750" indent="-285750">
              <a:spcBef>
                <a:spcPts val="600"/>
              </a:spcBef>
              <a:buFont typeface="Arial" panose="020B0604020202020204" pitchFamily="34" charset="0"/>
              <a:buChar char="•"/>
            </a:pPr>
            <a:r>
              <a:rPr lang="nl-BE"/>
              <a:t>tijdsvenster inkorten (max ?? x duur)</a:t>
            </a:r>
          </a:p>
          <a:p>
            <a:pPr marL="285750" indent="-285750">
              <a:spcAft>
                <a:spcPts val="600"/>
              </a:spcAft>
              <a:buFont typeface="Arial" panose="020B0604020202020204" pitchFamily="34" charset="0"/>
              <a:buChar char="•"/>
            </a:pPr>
            <a:r>
              <a:rPr lang="nl-BE"/>
              <a:t>indicatie start-einde WO</a:t>
            </a:r>
          </a:p>
          <a:p>
            <a:pPr marL="180975" lvl="1">
              <a:spcAft>
                <a:spcPts val="600"/>
              </a:spcAft>
            </a:pPr>
            <a:r>
              <a:rPr lang="nl-BE"/>
              <a:t>  </a:t>
            </a:r>
          </a:p>
          <a:p>
            <a:pPr algn="ctr" defTabSz="914400" fontAlgn="base">
              <a:lnSpc>
                <a:spcPts val="2200"/>
              </a:lnSpc>
              <a:spcBef>
                <a:spcPct val="0"/>
              </a:spcBef>
              <a:spcAft>
                <a:spcPct val="0"/>
              </a:spcAft>
            </a:pPr>
            <a:endParaRPr lang="nl-BE" sz="1800">
              <a:solidFill>
                <a:schemeClr val="tx1"/>
              </a:solidFill>
              <a:latin typeface="Arial" charset="0"/>
            </a:endParaRPr>
          </a:p>
        </p:txBody>
      </p:sp>
      <p:grpSp>
        <p:nvGrpSpPr>
          <p:cNvPr id="38" name="Group 37"/>
          <p:cNvGrpSpPr/>
          <p:nvPr/>
        </p:nvGrpSpPr>
        <p:grpSpPr>
          <a:xfrm>
            <a:off x="848544" y="1844212"/>
            <a:ext cx="1686802" cy="792701"/>
            <a:chOff x="788571" y="1999186"/>
            <a:chExt cx="1429464" cy="501452"/>
          </a:xfrm>
        </p:grpSpPr>
        <p:sp>
          <p:nvSpPr>
            <p:cNvPr id="39" name="Tekstvak 7"/>
            <p:cNvSpPr txBox="1"/>
            <p:nvPr/>
          </p:nvSpPr>
          <p:spPr>
            <a:xfrm>
              <a:off x="788571" y="2263759"/>
              <a:ext cx="1429464" cy="236879"/>
            </a:xfrm>
            <a:prstGeom prst="rect">
              <a:avLst/>
            </a:prstGeom>
            <a:noFill/>
          </p:spPr>
          <p:txBody>
            <a:bodyPr wrap="square" rtlCol="0">
              <a:spAutoFit/>
            </a:bodyPr>
            <a:lstStyle/>
            <a:p>
              <a:pPr algn="just"/>
              <a:r>
                <a:rPr lang="nl-BE">
                  <a:solidFill>
                    <a:srgbClr val="17365D"/>
                  </a:solidFill>
                  <a:latin typeface="Calibri" panose="020F0502020204030204" pitchFamily="34" charset="0"/>
                  <a:ea typeface="Times New Roman" panose="02020603050405020304" pitchFamily="18" charset="0"/>
                  <a:cs typeface="Times New Roman" panose="02020603050405020304" pitchFamily="18" charset="0"/>
                </a:rPr>
                <a:t>Start          Eind</a:t>
              </a:r>
              <a:endParaRPr lang="nl-BE" sz="1200">
                <a:latin typeface="Times New Roman" panose="02020603050405020304" pitchFamily="18" charset="0"/>
                <a:ea typeface="Times New Roman" panose="02020603050405020304" pitchFamily="18" charset="0"/>
              </a:endParaRPr>
            </a:p>
          </p:txBody>
        </p:sp>
        <p:sp>
          <p:nvSpPr>
            <p:cNvPr id="40" name="Afgeronde rechthoek 3"/>
            <p:cNvSpPr/>
            <p:nvPr/>
          </p:nvSpPr>
          <p:spPr>
            <a:xfrm>
              <a:off x="867124" y="1999186"/>
              <a:ext cx="1145132" cy="2645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nl-BE" sz="1400"/>
                <a:t>WO</a:t>
              </a:r>
            </a:p>
          </p:txBody>
        </p:sp>
      </p:grpSp>
      <p:grpSp>
        <p:nvGrpSpPr>
          <p:cNvPr id="22" name="Group 21"/>
          <p:cNvGrpSpPr/>
          <p:nvPr/>
        </p:nvGrpSpPr>
        <p:grpSpPr>
          <a:xfrm>
            <a:off x="2746435" y="2281274"/>
            <a:ext cx="3240360" cy="571662"/>
            <a:chOff x="2365435" y="2281274"/>
            <a:chExt cx="3240360" cy="571662"/>
          </a:xfrm>
        </p:grpSpPr>
        <p:sp>
          <p:nvSpPr>
            <p:cNvPr id="27" name="Tekstvak 6"/>
            <p:cNvSpPr txBox="1"/>
            <p:nvPr/>
          </p:nvSpPr>
          <p:spPr>
            <a:xfrm>
              <a:off x="2365435" y="2478474"/>
              <a:ext cx="3240360" cy="374462"/>
            </a:xfrm>
            <a:prstGeom prst="rect">
              <a:avLst/>
            </a:prstGeom>
            <a:noFill/>
          </p:spPr>
          <p:txBody>
            <a:bodyPr wrap="square" rtlCol="0">
              <a:spAutoFit/>
            </a:bodyPr>
            <a:lstStyle/>
            <a:p>
              <a:r>
                <a:rPr lang="nl-BE">
                  <a:solidFill>
                    <a:srgbClr val="000000"/>
                  </a:solidFill>
                  <a:latin typeface="Calibri" panose="020F0502020204030204" pitchFamily="34" charset="0"/>
                  <a:ea typeface="Times New Roman" panose="02020603050405020304" pitchFamily="18" charset="0"/>
                  <a:cs typeface="Times New Roman" panose="02020603050405020304" pitchFamily="18" charset="0"/>
                </a:rPr>
                <a:t>Tijdsvenster = max ?? x duur</a:t>
              </a:r>
              <a:endParaRPr lang="nl-BE">
                <a:latin typeface="Times New Roman" panose="02020603050405020304" pitchFamily="18" charset="0"/>
                <a:ea typeface="Times New Roman" panose="02020603050405020304" pitchFamily="18" charset="0"/>
              </a:endParaRPr>
            </a:p>
          </p:txBody>
        </p:sp>
        <p:sp>
          <p:nvSpPr>
            <p:cNvPr id="29" name="Rechteraccolade 13"/>
            <p:cNvSpPr/>
            <p:nvPr/>
          </p:nvSpPr>
          <p:spPr>
            <a:xfrm rot="5400000">
              <a:off x="3862584" y="1235040"/>
              <a:ext cx="211622" cy="2304090"/>
            </a:xfrm>
            <a:prstGeom prst="rightBrace">
              <a:avLst>
                <a:gd name="adj1" fmla="val 8333"/>
                <a:gd name="adj2" fmla="val 49580"/>
              </a:avLst>
            </a:prstGeom>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nl-BE"/>
            </a:p>
          </p:txBody>
        </p:sp>
      </p:grpSp>
      <p:sp>
        <p:nvSpPr>
          <p:cNvPr id="44" name="Tekstvak 7"/>
          <p:cNvSpPr txBox="1"/>
          <p:nvPr/>
        </p:nvSpPr>
        <p:spPr>
          <a:xfrm>
            <a:off x="3372458" y="1574507"/>
            <a:ext cx="1469212" cy="374461"/>
          </a:xfrm>
          <a:prstGeom prst="rect">
            <a:avLst/>
          </a:prstGeom>
          <a:noFill/>
        </p:spPr>
        <p:txBody>
          <a:bodyPr wrap="square" rtlCol="0">
            <a:spAutoFit/>
          </a:bodyPr>
          <a:lstStyle/>
          <a:p>
            <a:pPr algn="just"/>
            <a:r>
              <a:rPr lang="nl-BE">
                <a:solidFill>
                  <a:srgbClr val="17365D"/>
                </a:solidFill>
                <a:latin typeface="Calibri" panose="020F0502020204030204" pitchFamily="34" charset="0"/>
                <a:ea typeface="Times New Roman" panose="02020603050405020304" pitchFamily="18" charset="0"/>
                <a:cs typeface="Times New Roman" panose="02020603050405020304" pitchFamily="18" charset="0"/>
              </a:rPr>
              <a:t>S                  E</a:t>
            </a:r>
            <a:endParaRPr lang="nl-BE" sz="1200">
              <a:latin typeface="Times New Roman" panose="02020603050405020304" pitchFamily="18" charset="0"/>
              <a:ea typeface="Times New Roman" panose="02020603050405020304" pitchFamily="18" charset="0"/>
            </a:endParaRPr>
          </a:p>
        </p:txBody>
      </p:sp>
      <p:grpSp>
        <p:nvGrpSpPr>
          <p:cNvPr id="21" name="Group 20"/>
          <p:cNvGrpSpPr/>
          <p:nvPr/>
        </p:nvGrpSpPr>
        <p:grpSpPr>
          <a:xfrm>
            <a:off x="2410463" y="1853287"/>
            <a:ext cx="3090976" cy="374461"/>
            <a:chOff x="2029463" y="1853286"/>
            <a:chExt cx="3090976" cy="374461"/>
          </a:xfrm>
        </p:grpSpPr>
        <p:sp>
          <p:nvSpPr>
            <p:cNvPr id="6" name="Tekstvak 5"/>
            <p:cNvSpPr txBox="1"/>
            <p:nvPr/>
          </p:nvSpPr>
          <p:spPr>
            <a:xfrm>
              <a:off x="2029463" y="1853286"/>
              <a:ext cx="742337" cy="374461"/>
            </a:xfrm>
            <a:prstGeom prst="rect">
              <a:avLst/>
            </a:prstGeom>
            <a:noFill/>
          </p:spPr>
          <p:txBody>
            <a:bodyPr wrap="square" rtlCol="0">
              <a:spAutoFit/>
            </a:bodyPr>
            <a:lstStyle/>
            <a:p>
              <a:r>
                <a:rPr lang="nl-BE" b="1"/>
                <a:t>OF</a:t>
              </a:r>
            </a:p>
          </p:txBody>
        </p:sp>
        <p:grpSp>
          <p:nvGrpSpPr>
            <p:cNvPr id="20" name="Group 19"/>
            <p:cNvGrpSpPr/>
            <p:nvPr/>
          </p:nvGrpSpPr>
          <p:grpSpPr>
            <a:xfrm>
              <a:off x="2816349" y="1875319"/>
              <a:ext cx="2304090" cy="342057"/>
              <a:chOff x="2816349" y="1875319"/>
              <a:chExt cx="2304090" cy="342057"/>
            </a:xfrm>
          </p:grpSpPr>
          <p:sp>
            <p:nvSpPr>
              <p:cNvPr id="25" name="Afgeronde rechthoek 9"/>
              <p:cNvSpPr/>
              <p:nvPr/>
            </p:nvSpPr>
            <p:spPr>
              <a:xfrm>
                <a:off x="2816349" y="2009509"/>
                <a:ext cx="2304090" cy="72001"/>
              </a:xfrm>
              <a:prstGeom prst="roundRect">
                <a:avLst/>
              </a:prstGeom>
              <a:solidFill>
                <a:schemeClr val="accent1">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nl-BE"/>
              </a:p>
            </p:txBody>
          </p:sp>
          <p:sp>
            <p:nvSpPr>
              <p:cNvPr id="41" name="Afgeronde rechthoek 3"/>
              <p:cNvSpPr/>
              <p:nvPr/>
            </p:nvSpPr>
            <p:spPr>
              <a:xfrm>
                <a:off x="3059832" y="1875319"/>
                <a:ext cx="1219883" cy="3420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nl-BE" sz="1400"/>
                  <a:t>WO</a:t>
                </a:r>
              </a:p>
            </p:txBody>
          </p:sp>
        </p:grpSp>
      </p:grpSp>
    </p:spTree>
    <p:extLst>
      <p:ext uri="{BB962C8B-B14F-4D97-AF65-F5344CB8AC3E}">
        <p14:creationId xmlns:p14="http://schemas.microsoft.com/office/powerpoint/2010/main" val="3102053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00978CBE-E738-4DF3-8404-4571748A6845}"/>
              </a:ext>
            </a:extLst>
          </p:cNvPr>
          <p:cNvSpPr>
            <a:spLocks noGrp="1"/>
          </p:cNvSpPr>
          <p:nvPr>
            <p:ph sz="quarter" idx="10"/>
          </p:nvPr>
        </p:nvSpPr>
        <p:spPr/>
        <p:txBody>
          <a:bodyPr vert="horz" lIns="91440" tIns="45720" rIns="91440" bIns="45720" rtlCol="0" anchor="t">
            <a:normAutofit/>
          </a:bodyPr>
          <a:lstStyle/>
          <a:p>
            <a:pPr marL="342900" lvl="1" indent="-342900">
              <a:buFont typeface="FlandersArtSans-Regular" panose="00000500000000000000" pitchFamily="2" charset="0"/>
              <a:buChar char="&gt;"/>
            </a:pPr>
            <a:r>
              <a:rPr lang="nl-BE" b="1"/>
              <a:t>AS IS : trechterprincipe</a:t>
            </a:r>
          </a:p>
          <a:p>
            <a:pPr marL="777875" lvl="2" indent="-342900">
              <a:buFont typeface="Wingdings" panose="05000000000000000000" pitchFamily="2" charset="2"/>
              <a:buChar char="§"/>
            </a:pPr>
            <a:r>
              <a:rPr lang="nl-BE"/>
              <a:t>1 periode</a:t>
            </a:r>
          </a:p>
          <a:p>
            <a:pPr marL="777875" lvl="2" indent="-342900">
              <a:buFont typeface="Wingdings" panose="05000000000000000000" pitchFamily="2" charset="2"/>
              <a:buChar char="§"/>
            </a:pPr>
            <a:r>
              <a:rPr lang="nl-BE"/>
              <a:t>status bepaalt precisie periode</a:t>
            </a:r>
          </a:p>
          <a:p>
            <a:pPr marL="777875" lvl="2" indent="-342900">
              <a:buFont typeface="Wingdings" panose="05000000000000000000" pitchFamily="2" charset="2"/>
              <a:buChar char="§"/>
            </a:pPr>
            <a:endParaRPr lang="nl-BE"/>
          </a:p>
          <a:p>
            <a:pPr marL="342900" lvl="1" indent="-342900">
              <a:buFont typeface="FlandersArtSans-Regular" panose="00000500000000000000" pitchFamily="2" charset="0"/>
              <a:buChar char="&gt;"/>
            </a:pPr>
            <a:r>
              <a:rPr lang="nl-BE"/>
              <a:t>Maar nog steeds onduidelijkheden door vage definities :</a:t>
            </a:r>
          </a:p>
          <a:p>
            <a:pPr marL="777875" lvl="2" indent="-342900">
              <a:buFont typeface="Wingdings" panose="05000000000000000000" pitchFamily="2" charset="2"/>
              <a:buChar char="§"/>
            </a:pPr>
            <a:r>
              <a:rPr lang="nl-BE" sz="1600"/>
              <a:t>Niet-concreet gepland: Deze status kan gegeven worden aan werkopdrachten of synergieën die op de radar staan, maar waarvan men nog niet zeker is wanneer ze juist zullen doorgaan en óf ze wel degelijk zullen doorgaan.</a:t>
            </a:r>
          </a:p>
          <a:p>
            <a:pPr marL="777875" lvl="2" indent="-342900">
              <a:buFont typeface="Wingdings" panose="05000000000000000000" pitchFamily="2" charset="2"/>
              <a:buChar char="§"/>
            </a:pPr>
            <a:r>
              <a:rPr lang="nl-BE" sz="1600" b="1"/>
              <a:t>Concreet gepland: mogelijke status van een werkopdracht of synergie. </a:t>
            </a:r>
            <a:r>
              <a:rPr lang="nl-BE" sz="1600"/>
              <a:t>Best </a:t>
            </a:r>
            <a:r>
              <a:rPr lang="nl-BE" sz="1600" err="1"/>
              <a:t>Practice</a:t>
            </a:r>
            <a:r>
              <a:rPr lang="nl-BE" sz="1600"/>
              <a:t>: Wanneer een concrete datum meegegeven kan worden. Streefdatum: 1 maand voor de start.</a:t>
            </a:r>
            <a:endParaRPr lang="nl-BE" sz="1400"/>
          </a:p>
          <a:p>
            <a:pPr marL="777875" lvl="2" indent="-342900">
              <a:buFont typeface="Wingdings" panose="05000000000000000000" pitchFamily="2" charset="2"/>
              <a:buChar char="§"/>
            </a:pPr>
            <a:r>
              <a:rPr lang="nl-BE" sz="1600"/>
              <a:t>In uitvoering: De werkopdracht of synergie krijgen de status "in uitvoering" als de werken effectief bezig zijn.</a:t>
            </a:r>
          </a:p>
          <a:p>
            <a:pPr marL="777875" lvl="2" indent="-342900">
              <a:buFont typeface="Wingdings" panose="05000000000000000000" pitchFamily="2" charset="2"/>
              <a:buChar char="§"/>
            </a:pPr>
            <a:r>
              <a:rPr lang="nl-BE" sz="1600"/>
              <a:t>Uitgevoerd: De status "uitgevoerd" wordt aan een werkopdracht of synergie toegekend als de werken afgerond zijn en er geen hinder meer is.</a:t>
            </a:r>
          </a:p>
          <a:p>
            <a:pPr marL="434975" lvl="2" indent="0">
              <a:buNone/>
            </a:pPr>
            <a:endParaRPr lang="nl-BE"/>
          </a:p>
          <a:p>
            <a:pPr lvl="2"/>
            <a:endParaRPr lang="nl-BE"/>
          </a:p>
          <a:p>
            <a:pPr marL="783590" lvl="1" indent="-326390"/>
            <a:endParaRPr lang="nl-BE"/>
          </a:p>
          <a:p>
            <a:pPr marL="783590" lvl="1" indent="-326390"/>
            <a:endParaRPr lang="nl-BE" sz="1400"/>
          </a:p>
        </p:txBody>
      </p:sp>
      <p:sp>
        <p:nvSpPr>
          <p:cNvPr id="2" name="Title 1"/>
          <p:cNvSpPr>
            <a:spLocks noGrp="1"/>
          </p:cNvSpPr>
          <p:nvPr>
            <p:ph type="title"/>
          </p:nvPr>
        </p:nvSpPr>
        <p:spPr/>
        <p:txBody>
          <a:bodyPr/>
          <a:lstStyle/>
          <a:p>
            <a:r>
              <a:rPr lang="nl-BE" b="1"/>
              <a:t>Periode &amp; Status van inname</a:t>
            </a:r>
            <a:endParaRPr lang="en-US"/>
          </a:p>
        </p:txBody>
      </p:sp>
      <p:sp>
        <p:nvSpPr>
          <p:cNvPr id="4" name="Footer Placeholder 3"/>
          <p:cNvSpPr>
            <a:spLocks noGrp="1"/>
          </p:cNvSpPr>
          <p:nvPr>
            <p:ph type="ftr" sz="quarter" idx="3"/>
          </p:nvPr>
        </p:nvSpPr>
        <p:spPr/>
        <p:txBody>
          <a:bodyPr/>
          <a:lstStyle/>
          <a:p>
            <a:r>
              <a:rPr lang="nl-BE"/>
              <a:t>GIPOD project – BWG 1</a:t>
            </a:r>
          </a:p>
        </p:txBody>
      </p:sp>
      <p:sp>
        <p:nvSpPr>
          <p:cNvPr id="6" name="Tijdelijke aanduiding voor datum 5"/>
          <p:cNvSpPr>
            <a:spLocks noGrp="1"/>
          </p:cNvSpPr>
          <p:nvPr>
            <p:ph type="dt" sz="quarter" idx="2"/>
          </p:nvPr>
        </p:nvSpPr>
        <p:spPr/>
        <p:txBody>
          <a:bodyPr/>
          <a:lstStyle/>
          <a:p>
            <a:r>
              <a:rPr lang="en-US"/>
              <a:t>11 </a:t>
            </a:r>
            <a:r>
              <a:rPr lang="en-US" err="1"/>
              <a:t>september</a:t>
            </a:r>
            <a:r>
              <a:rPr lang="en-US"/>
              <a:t> 2018</a:t>
            </a:r>
            <a:endParaRPr lang="nl-BE"/>
          </a:p>
        </p:txBody>
      </p:sp>
    </p:spTree>
    <p:extLst>
      <p:ext uri="{BB962C8B-B14F-4D97-AF65-F5344CB8AC3E}">
        <p14:creationId xmlns:p14="http://schemas.microsoft.com/office/powerpoint/2010/main" val="15470421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00978CBE-E738-4DF3-8404-4571748A6845}"/>
              </a:ext>
            </a:extLst>
          </p:cNvPr>
          <p:cNvSpPr>
            <a:spLocks noGrp="1"/>
          </p:cNvSpPr>
          <p:nvPr>
            <p:ph sz="quarter" idx="10"/>
          </p:nvPr>
        </p:nvSpPr>
        <p:spPr/>
        <p:txBody>
          <a:bodyPr vert="horz" lIns="91440" tIns="45720" rIns="91440" bIns="45720" rtlCol="0" anchor="t">
            <a:normAutofit/>
          </a:bodyPr>
          <a:lstStyle/>
          <a:p>
            <a:endParaRPr lang="nl-BE" sz="1400"/>
          </a:p>
          <a:p>
            <a:pPr lvl="2"/>
            <a:endParaRPr lang="nl-BE" sz="1200">
              <a:highlight>
                <a:srgbClr val="FFFF00"/>
              </a:highlight>
            </a:endParaRPr>
          </a:p>
          <a:p>
            <a:pPr lvl="2"/>
            <a:endParaRPr lang="nl-BE" sz="1600"/>
          </a:p>
          <a:p>
            <a:pPr lvl="2"/>
            <a:endParaRPr lang="nl-BE"/>
          </a:p>
          <a:p>
            <a:pPr marL="783590" lvl="1" indent="-326390"/>
            <a:endParaRPr lang="nl-BE"/>
          </a:p>
          <a:p>
            <a:pPr marL="783590" lvl="1" indent="-326390"/>
            <a:endParaRPr lang="nl-BE" sz="1400"/>
          </a:p>
        </p:txBody>
      </p:sp>
      <p:sp>
        <p:nvSpPr>
          <p:cNvPr id="2" name="Title 1"/>
          <p:cNvSpPr>
            <a:spLocks noGrp="1"/>
          </p:cNvSpPr>
          <p:nvPr>
            <p:ph type="title"/>
          </p:nvPr>
        </p:nvSpPr>
        <p:spPr/>
        <p:txBody>
          <a:bodyPr/>
          <a:lstStyle/>
          <a:p>
            <a:r>
              <a:rPr lang="nl-BE" b="1"/>
              <a:t>Periode &amp; Status van inname: OSLO²</a:t>
            </a:r>
            <a:endParaRPr lang="en-US"/>
          </a:p>
        </p:txBody>
      </p:sp>
      <p:sp>
        <p:nvSpPr>
          <p:cNvPr id="4" name="Footer Placeholder 3"/>
          <p:cNvSpPr>
            <a:spLocks noGrp="1"/>
          </p:cNvSpPr>
          <p:nvPr>
            <p:ph type="ftr" sz="quarter" idx="3"/>
          </p:nvPr>
        </p:nvSpPr>
        <p:spPr/>
        <p:txBody>
          <a:bodyPr/>
          <a:lstStyle/>
          <a:p>
            <a:r>
              <a:rPr lang="nl-BE"/>
              <a:t>GIPOD project – BWG 1</a:t>
            </a:r>
          </a:p>
        </p:txBody>
      </p:sp>
      <p:sp>
        <p:nvSpPr>
          <p:cNvPr id="6" name="Tijdelijke aanduiding voor datum 5"/>
          <p:cNvSpPr>
            <a:spLocks noGrp="1"/>
          </p:cNvSpPr>
          <p:nvPr>
            <p:ph type="dt" sz="quarter" idx="2"/>
          </p:nvPr>
        </p:nvSpPr>
        <p:spPr/>
        <p:txBody>
          <a:bodyPr/>
          <a:lstStyle/>
          <a:p>
            <a:r>
              <a:rPr lang="en-US"/>
              <a:t>11 </a:t>
            </a:r>
            <a:r>
              <a:rPr lang="en-US" err="1"/>
              <a:t>september</a:t>
            </a:r>
            <a:r>
              <a:rPr lang="en-US"/>
              <a:t> 2018</a:t>
            </a:r>
            <a:endParaRPr lang="nl-BE"/>
          </a:p>
        </p:txBody>
      </p:sp>
      <p:sp>
        <p:nvSpPr>
          <p:cNvPr id="8" name="Content Placeholder 6">
            <a:extLst>
              <a:ext uri="{FF2B5EF4-FFF2-40B4-BE49-F238E27FC236}">
                <a16:creationId xmlns:a16="http://schemas.microsoft.com/office/drawing/2014/main" id="{BF44DAC4-12DA-42A5-A83B-699B7397F2B1}"/>
              </a:ext>
            </a:extLst>
          </p:cNvPr>
          <p:cNvSpPr txBox="1">
            <a:spLocks/>
          </p:cNvSpPr>
          <p:nvPr/>
        </p:nvSpPr>
        <p:spPr>
          <a:xfrm>
            <a:off x="681037" y="1478045"/>
            <a:ext cx="8543925" cy="4992328"/>
          </a:xfrm>
          <a:prstGeom prst="rect">
            <a:avLst/>
          </a:prstGeom>
        </p:spPr>
        <p:txBody>
          <a:bodyPr vert="horz" lIns="91440" tIns="45720" rIns="91440" bIns="45720" rtlCol="0" anchor="t">
            <a:normAutofit/>
          </a:bodyPr>
          <a:lstStyle>
            <a:lvl1pPr marL="342900" marR="0" indent="-342900" algn="l" defTabSz="914400" rtl="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sz="2400" kern="1200">
                <a:solidFill>
                  <a:schemeClr val="tx1"/>
                </a:solidFill>
                <a:latin typeface="FlandersArtSans-Regular" panose="00000500000000000000" pitchFamily="2" charset="0"/>
                <a:ea typeface="+mn-ea"/>
                <a:cs typeface="+mn-cs"/>
              </a:defRPr>
            </a:lvl1pPr>
            <a:lvl2pPr marL="783771" marR="0" indent="-326571" algn="l" defTabSz="914400" rtl="0" eaLnBrk="1" fontAlgn="auto" latinLnBrk="0" hangingPunct="1">
              <a:lnSpc>
                <a:spcPct val="100000"/>
              </a:lnSpc>
              <a:spcBef>
                <a:spcPts val="700"/>
              </a:spcBef>
              <a:spcAft>
                <a:spcPts val="0"/>
              </a:spcAft>
              <a:buClrTx/>
              <a:buSzPct val="100000"/>
              <a:buFont typeface="Wingdings" panose="05000000000000000000" pitchFamily="2" charset="2"/>
              <a:buChar char="§"/>
              <a:tabLst/>
              <a:defRPr sz="2400" kern="1200">
                <a:solidFill>
                  <a:schemeClr val="tx1"/>
                </a:solidFill>
                <a:latin typeface="FlandersArtSans-Regular" panose="00000500000000000000" pitchFamily="2" charset="0"/>
                <a:ea typeface="+mn-ea"/>
                <a:cs typeface="+mn-cs"/>
              </a:defRPr>
            </a:lvl2pPr>
            <a:lvl3pPr marL="1219200" marR="0" indent="-304800" algn="l" defTabSz="914400" rtl="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sz="2000" kern="1200">
                <a:solidFill>
                  <a:schemeClr val="tx1"/>
                </a:solidFill>
                <a:latin typeface="FlandersArtSans-Regular" panose="00000500000000000000" pitchFamily="2" charset="0"/>
                <a:ea typeface="+mn-ea"/>
                <a:cs typeface="+mn-cs"/>
              </a:defRPr>
            </a:lvl3pPr>
            <a:lvl4pPr marL="1737360" marR="0" indent="-365760" algn="l" defTabSz="914400" rtl="0" eaLnBrk="1" fontAlgn="auto" latinLnBrk="0" hangingPunct="1">
              <a:lnSpc>
                <a:spcPct val="100000"/>
              </a:lnSpc>
              <a:spcBef>
                <a:spcPts val="700"/>
              </a:spcBef>
              <a:spcAft>
                <a:spcPts val="0"/>
              </a:spcAft>
              <a:buClrTx/>
              <a:buSzPct val="100000"/>
              <a:buFont typeface="Wingdings" panose="05000000000000000000" pitchFamily="2" charset="2"/>
              <a:buChar char="§"/>
              <a:tabLst/>
              <a:defRPr sz="1800" kern="1200">
                <a:solidFill>
                  <a:schemeClr val="tx1"/>
                </a:solidFill>
                <a:latin typeface="FlandersArtSans-Regular" panose="00000500000000000000" pitchFamily="2" charset="0"/>
                <a:ea typeface="+mn-ea"/>
                <a:cs typeface="+mn-cs"/>
              </a:defRPr>
            </a:lvl4pPr>
            <a:lvl5pPr marL="2194560" marR="0" indent="-365760" algn="l" defTabSz="914400" rtl="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sz="1800" kern="1200">
                <a:solidFill>
                  <a:schemeClr val="tx1"/>
                </a:solidFill>
                <a:latin typeface="FlandersArtSans-Regular"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BE" b="1"/>
              <a:t>Werkgroep OSLO² - mobiliteit :</a:t>
            </a:r>
          </a:p>
          <a:p>
            <a:pPr marL="783590" lvl="1" indent="-326390"/>
            <a:r>
              <a:rPr lang="nl-BE" sz="2000"/>
              <a:t>Gepland tijdsinterval: </a:t>
            </a:r>
            <a:r>
              <a:rPr lang="nl-BE" sz="2000" i="1"/>
              <a:t>“Tijd wanneer de inname mogelijks door kan gaan.”</a:t>
            </a:r>
          </a:p>
          <a:p>
            <a:pPr marL="783590" lvl="1" indent="-326390"/>
            <a:r>
              <a:rPr lang="nl-BE" sz="2000"/>
              <a:t>Effectief tijdsinterval: “</a:t>
            </a:r>
            <a:r>
              <a:rPr lang="nl-BE" sz="2000" i="1"/>
              <a:t>Tijd wanneer de inname werkelijk doorgaat.”</a:t>
            </a:r>
          </a:p>
          <a:p>
            <a:pPr marL="783590" lvl="1" indent="-326390"/>
            <a:endParaRPr lang="nl-BE" sz="2000"/>
          </a:p>
          <a:p>
            <a:pPr marL="783590" lvl="1" indent="-326390"/>
            <a:r>
              <a:rPr lang="nl-BE" sz="2000"/>
              <a:t>Vergunde periode: periode waarin iets vergund is (hier dus de inname) </a:t>
            </a:r>
            <a:endParaRPr lang="nl-BE" sz="2000">
              <a:sym typeface="Wingdings" panose="05000000000000000000" pitchFamily="2" charset="2"/>
            </a:endParaRPr>
          </a:p>
          <a:p>
            <a:pPr marL="457200" lvl="1" indent="0">
              <a:buNone/>
            </a:pPr>
            <a:r>
              <a:rPr lang="nl-BE" sz="2000">
                <a:sym typeface="Wingdings" panose="05000000000000000000" pitchFamily="2" charset="2"/>
              </a:rPr>
              <a:t>     = periode van de entiteit 'vergunning', ernaar linken vanuit de inname</a:t>
            </a:r>
            <a:endParaRPr lang="nl-BE" sz="2000"/>
          </a:p>
          <a:p>
            <a:pPr marL="783590" lvl="1" indent="-326390"/>
            <a:endParaRPr lang="nl-BE" sz="2000"/>
          </a:p>
          <a:p>
            <a:pPr marL="457200" lvl="1" indent="0">
              <a:buNone/>
            </a:pPr>
            <a:endParaRPr lang="nl-BE" sz="2000"/>
          </a:p>
          <a:p>
            <a:pPr marL="457200" lvl="1" indent="0">
              <a:buNone/>
            </a:pPr>
            <a:endParaRPr lang="nl-BE" sz="2000"/>
          </a:p>
          <a:p>
            <a:pPr marL="457200" lvl="1" indent="0">
              <a:buNone/>
            </a:pPr>
            <a:endParaRPr lang="nl-BE" sz="2000"/>
          </a:p>
          <a:p>
            <a:pPr marL="783590" lvl="1" indent="-326390"/>
            <a:endParaRPr lang="nl-BE"/>
          </a:p>
          <a:p>
            <a:pPr marL="783590" lvl="1" indent="-326390"/>
            <a:endParaRPr lang="nl-BE" sz="1400"/>
          </a:p>
        </p:txBody>
      </p:sp>
    </p:spTree>
    <p:extLst>
      <p:ext uri="{BB962C8B-B14F-4D97-AF65-F5344CB8AC3E}">
        <p14:creationId xmlns:p14="http://schemas.microsoft.com/office/powerpoint/2010/main" val="36360479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00978CBE-E738-4DF3-8404-4571748A6845}"/>
              </a:ext>
            </a:extLst>
          </p:cNvPr>
          <p:cNvSpPr>
            <a:spLocks noGrp="1"/>
          </p:cNvSpPr>
          <p:nvPr>
            <p:ph sz="quarter" idx="10"/>
          </p:nvPr>
        </p:nvSpPr>
        <p:spPr/>
        <p:txBody>
          <a:bodyPr vert="horz" lIns="91440" tIns="45720" rIns="91440" bIns="45720" rtlCol="0" anchor="t">
            <a:normAutofit/>
          </a:bodyPr>
          <a:lstStyle/>
          <a:p>
            <a:pPr marL="342900" lvl="1" indent="-342900">
              <a:buFont typeface="FlandersArtSans-Regular" panose="00000500000000000000" pitchFamily="2" charset="0"/>
              <a:buChar char="&gt;"/>
            </a:pPr>
            <a:r>
              <a:rPr lang="nl-BE" b="1"/>
              <a:t>TO BE ?</a:t>
            </a:r>
          </a:p>
          <a:p>
            <a:pPr marL="777875" lvl="2" indent="-342900">
              <a:buFont typeface="Wingdings" panose="05000000000000000000" pitchFamily="2" charset="2"/>
              <a:buChar char="§"/>
            </a:pPr>
            <a:r>
              <a:rPr lang="nl-BE"/>
              <a:t>Nood om periode eenduidig te kunnen interpreteren</a:t>
            </a:r>
          </a:p>
          <a:p>
            <a:pPr marL="777875" lvl="2" indent="-342900">
              <a:buFont typeface="Wingdings" panose="05000000000000000000" pitchFamily="2" charset="2"/>
              <a:buChar char="§"/>
            </a:pPr>
            <a:r>
              <a:rPr lang="nl-BE"/>
              <a:t>Hebben we die 2 periodes nodig?</a:t>
            </a:r>
          </a:p>
          <a:p>
            <a:pPr marL="777875" lvl="2" indent="-342900">
              <a:buFont typeface="Wingdings" panose="05000000000000000000" pitchFamily="2" charset="2"/>
              <a:buChar char="§"/>
            </a:pPr>
            <a:r>
              <a:rPr lang="nl-BE"/>
              <a:t>Status inname loskoppelen van status periode?</a:t>
            </a:r>
          </a:p>
          <a:p>
            <a:pPr marL="777875" lvl="2" indent="-342900">
              <a:buFont typeface="Wingdings" panose="05000000000000000000" pitchFamily="2" charset="2"/>
              <a:buChar char="§"/>
            </a:pPr>
            <a:endParaRPr lang="nl-BE"/>
          </a:p>
          <a:p>
            <a:pPr marL="434975" lvl="2" indent="0">
              <a:buNone/>
            </a:pPr>
            <a:r>
              <a:rPr lang="nl-BE" sz="2400" b="1"/>
              <a:t>VOORSTEL</a:t>
            </a:r>
          </a:p>
          <a:p>
            <a:pPr marL="777875" lvl="2" indent="-342900">
              <a:buFont typeface="Wingdings" panose="05000000000000000000" pitchFamily="2" charset="2"/>
              <a:buChar char="§"/>
            </a:pPr>
            <a:r>
              <a:rPr lang="nl-BE"/>
              <a:t>Status inname: in voorbereiding – in uitvoering – uitgevoerd</a:t>
            </a:r>
          </a:p>
          <a:p>
            <a:pPr marL="777875" lvl="2" indent="-342900">
              <a:buFont typeface="Wingdings" panose="05000000000000000000" pitchFamily="2" charset="2"/>
              <a:buChar char="§"/>
            </a:pPr>
            <a:r>
              <a:rPr lang="nl-BE"/>
              <a:t>Status periode: niet-concreet gepland – concreet gepland – effectief gepland</a:t>
            </a:r>
          </a:p>
          <a:p>
            <a:pPr marL="777875" lvl="2" indent="-342900"/>
            <a:endParaRPr lang="nl-BE" b="1"/>
          </a:p>
          <a:p>
            <a:pPr lvl="2"/>
            <a:endParaRPr lang="nl-BE" sz="1200">
              <a:highlight>
                <a:srgbClr val="FFFF00"/>
              </a:highlight>
            </a:endParaRPr>
          </a:p>
          <a:p>
            <a:pPr lvl="2"/>
            <a:endParaRPr lang="nl-BE" sz="1600"/>
          </a:p>
          <a:p>
            <a:pPr lvl="2"/>
            <a:endParaRPr lang="nl-BE"/>
          </a:p>
          <a:p>
            <a:pPr marL="783590" lvl="1" indent="-326390"/>
            <a:endParaRPr lang="nl-BE"/>
          </a:p>
          <a:p>
            <a:pPr marL="783590" lvl="1" indent="-326390"/>
            <a:endParaRPr lang="nl-BE" sz="1400"/>
          </a:p>
        </p:txBody>
      </p:sp>
      <p:sp>
        <p:nvSpPr>
          <p:cNvPr id="2" name="Title 1"/>
          <p:cNvSpPr>
            <a:spLocks noGrp="1"/>
          </p:cNvSpPr>
          <p:nvPr>
            <p:ph type="title"/>
          </p:nvPr>
        </p:nvSpPr>
        <p:spPr/>
        <p:txBody>
          <a:bodyPr/>
          <a:lstStyle/>
          <a:p>
            <a:r>
              <a:rPr lang="nl-BE" b="1"/>
              <a:t>Discussie: periode &amp; status van inname</a:t>
            </a:r>
            <a:endParaRPr lang="en-US"/>
          </a:p>
        </p:txBody>
      </p:sp>
      <p:sp>
        <p:nvSpPr>
          <p:cNvPr id="4" name="Footer Placeholder 3"/>
          <p:cNvSpPr>
            <a:spLocks noGrp="1"/>
          </p:cNvSpPr>
          <p:nvPr>
            <p:ph type="ftr" sz="quarter" idx="3"/>
          </p:nvPr>
        </p:nvSpPr>
        <p:spPr/>
        <p:txBody>
          <a:bodyPr/>
          <a:lstStyle/>
          <a:p>
            <a:r>
              <a:rPr lang="nl-BE"/>
              <a:t>GIPOD project – BWG 1</a:t>
            </a:r>
          </a:p>
        </p:txBody>
      </p:sp>
      <p:sp>
        <p:nvSpPr>
          <p:cNvPr id="6" name="Tijdelijke aanduiding voor datum 5"/>
          <p:cNvSpPr>
            <a:spLocks noGrp="1"/>
          </p:cNvSpPr>
          <p:nvPr>
            <p:ph type="dt" sz="quarter" idx="2"/>
          </p:nvPr>
        </p:nvSpPr>
        <p:spPr/>
        <p:txBody>
          <a:bodyPr/>
          <a:lstStyle/>
          <a:p>
            <a:r>
              <a:rPr lang="en-US"/>
              <a:t>11 </a:t>
            </a:r>
            <a:r>
              <a:rPr lang="en-US" err="1"/>
              <a:t>september</a:t>
            </a:r>
            <a:r>
              <a:rPr lang="en-US"/>
              <a:t> 2018</a:t>
            </a:r>
            <a:endParaRPr lang="nl-BE"/>
          </a:p>
        </p:txBody>
      </p:sp>
    </p:spTree>
    <p:extLst>
      <p:ext uri="{BB962C8B-B14F-4D97-AF65-F5344CB8AC3E}">
        <p14:creationId xmlns:p14="http://schemas.microsoft.com/office/powerpoint/2010/main" val="22547320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00978CBE-E738-4DF3-8404-4571748A6845}"/>
              </a:ext>
            </a:extLst>
          </p:cNvPr>
          <p:cNvSpPr>
            <a:spLocks noGrp="1"/>
          </p:cNvSpPr>
          <p:nvPr>
            <p:ph sz="quarter" idx="10"/>
          </p:nvPr>
        </p:nvSpPr>
        <p:spPr>
          <a:xfrm>
            <a:off x="681038" y="1482215"/>
            <a:ext cx="8747472" cy="4992328"/>
          </a:xfrm>
        </p:spPr>
        <p:txBody>
          <a:bodyPr vert="horz" lIns="91440" tIns="45720" rIns="91440" bIns="45720" rtlCol="0" anchor="t">
            <a:normAutofit/>
          </a:bodyPr>
          <a:lstStyle/>
          <a:p>
            <a:pPr marL="342900" lvl="1" indent="-342900">
              <a:buFont typeface="FlandersArtSans-Regular" panose="00000500000000000000" pitchFamily="2" charset="0"/>
              <a:buChar char="&gt;"/>
            </a:pPr>
            <a:r>
              <a:rPr lang="nl-BE" b="1"/>
              <a:t>INNAME</a:t>
            </a:r>
          </a:p>
          <a:p>
            <a:pPr marL="777875" lvl="2" indent="-342900">
              <a:buFont typeface="Wingdings" panose="05000000000000000000" pitchFamily="2" charset="2"/>
              <a:buChar char="§"/>
            </a:pPr>
            <a:r>
              <a:rPr lang="nl-BE"/>
              <a:t>In voorbereiding: inname is nog niet gestart</a:t>
            </a:r>
          </a:p>
          <a:p>
            <a:pPr marL="777875" lvl="2" indent="-342900">
              <a:buFont typeface="Wingdings" panose="05000000000000000000" pitchFamily="2" charset="2"/>
              <a:buChar char="§"/>
            </a:pPr>
            <a:r>
              <a:rPr lang="nl-BE"/>
              <a:t>In uitvoering: inname is gestart</a:t>
            </a:r>
          </a:p>
          <a:p>
            <a:pPr marL="777875" lvl="2" indent="-342900">
              <a:buFont typeface="Wingdings" panose="05000000000000000000" pitchFamily="2" charset="2"/>
              <a:buChar char="§"/>
            </a:pPr>
            <a:r>
              <a:rPr lang="nl-BE"/>
              <a:t>Uitgevoerd: inname is afgelopen</a:t>
            </a:r>
          </a:p>
          <a:p>
            <a:pPr marL="434975" lvl="2" indent="0">
              <a:buNone/>
            </a:pPr>
            <a:endParaRPr lang="nl-BE"/>
          </a:p>
          <a:p>
            <a:pPr marL="342900" lvl="1" indent="-342900">
              <a:buFont typeface="FlandersArtSans-Regular" panose="00000500000000000000" pitchFamily="2" charset="0"/>
              <a:buChar char="&gt;"/>
            </a:pPr>
            <a:r>
              <a:rPr lang="nl-BE" b="1"/>
              <a:t>PERIODE</a:t>
            </a:r>
          </a:p>
          <a:p>
            <a:pPr marL="777875" lvl="2" indent="-342900">
              <a:buFont typeface="Wingdings" panose="05000000000000000000" pitchFamily="2" charset="2"/>
              <a:buChar char="§"/>
            </a:pPr>
            <a:r>
              <a:rPr lang="nl-BE"/>
              <a:t>Niet-concreet gepland: vaag idee, geen idee of inname er effectief komt, indicatie van periode (tijdsvenster en evt. duur)</a:t>
            </a:r>
          </a:p>
          <a:p>
            <a:pPr marL="777875" lvl="2" indent="-342900">
              <a:buFont typeface="Wingdings" panose="05000000000000000000" pitchFamily="2" charset="2"/>
              <a:buChar char="§"/>
            </a:pPr>
            <a:r>
              <a:rPr lang="nl-BE"/>
              <a:t>Concreet gepland: inname gaat door, met een voorlopige geplande datum of periode, die nog bevestigd moet worden en nog kan wijzigen</a:t>
            </a:r>
          </a:p>
          <a:p>
            <a:pPr marL="777875" lvl="2" indent="-342900">
              <a:buFont typeface="Wingdings" panose="05000000000000000000" pitchFamily="2" charset="2"/>
              <a:buChar char="§"/>
            </a:pPr>
            <a:r>
              <a:rPr lang="nl-BE"/>
              <a:t>Effectief gepland: dit is de definitieve periode van de inname</a:t>
            </a:r>
          </a:p>
          <a:p>
            <a:pPr marL="434975" lvl="2" indent="0">
              <a:buNone/>
            </a:pPr>
            <a:r>
              <a:rPr lang="nl-BE" b="1"/>
              <a:t>=&gt; Op basis van deze laatste kan status inname zelfs afgeleid worden</a:t>
            </a:r>
          </a:p>
          <a:p>
            <a:pPr lvl="2"/>
            <a:endParaRPr lang="nl-BE" sz="1200">
              <a:highlight>
                <a:srgbClr val="FFFF00"/>
              </a:highlight>
            </a:endParaRPr>
          </a:p>
          <a:p>
            <a:pPr lvl="2"/>
            <a:endParaRPr lang="nl-BE" sz="1600"/>
          </a:p>
          <a:p>
            <a:pPr lvl="2"/>
            <a:endParaRPr lang="nl-BE"/>
          </a:p>
          <a:p>
            <a:pPr marL="783590" lvl="1" indent="-326390"/>
            <a:endParaRPr lang="nl-BE"/>
          </a:p>
          <a:p>
            <a:pPr marL="783590" lvl="1" indent="-326390"/>
            <a:endParaRPr lang="nl-BE" sz="1400"/>
          </a:p>
        </p:txBody>
      </p:sp>
      <p:sp>
        <p:nvSpPr>
          <p:cNvPr id="2" name="Title 1"/>
          <p:cNvSpPr>
            <a:spLocks noGrp="1"/>
          </p:cNvSpPr>
          <p:nvPr>
            <p:ph type="title"/>
          </p:nvPr>
        </p:nvSpPr>
        <p:spPr/>
        <p:txBody>
          <a:bodyPr/>
          <a:lstStyle/>
          <a:p>
            <a:r>
              <a:rPr lang="nl-BE" b="1"/>
              <a:t>Discussie: periode &amp; status van inname</a:t>
            </a:r>
            <a:endParaRPr lang="en-US"/>
          </a:p>
        </p:txBody>
      </p:sp>
      <p:sp>
        <p:nvSpPr>
          <p:cNvPr id="4" name="Footer Placeholder 3"/>
          <p:cNvSpPr>
            <a:spLocks noGrp="1"/>
          </p:cNvSpPr>
          <p:nvPr>
            <p:ph type="ftr" sz="quarter" idx="3"/>
          </p:nvPr>
        </p:nvSpPr>
        <p:spPr/>
        <p:txBody>
          <a:bodyPr/>
          <a:lstStyle/>
          <a:p>
            <a:r>
              <a:rPr lang="nl-BE"/>
              <a:t>GIPOD project – BWG 1</a:t>
            </a:r>
          </a:p>
        </p:txBody>
      </p:sp>
      <p:sp>
        <p:nvSpPr>
          <p:cNvPr id="6" name="Tijdelijke aanduiding voor datum 5"/>
          <p:cNvSpPr>
            <a:spLocks noGrp="1"/>
          </p:cNvSpPr>
          <p:nvPr>
            <p:ph type="dt" sz="quarter" idx="2"/>
          </p:nvPr>
        </p:nvSpPr>
        <p:spPr/>
        <p:txBody>
          <a:bodyPr/>
          <a:lstStyle/>
          <a:p>
            <a:r>
              <a:rPr lang="en-US"/>
              <a:t>11 </a:t>
            </a:r>
            <a:r>
              <a:rPr lang="en-US" err="1"/>
              <a:t>september</a:t>
            </a:r>
            <a:r>
              <a:rPr lang="en-US"/>
              <a:t> 2018</a:t>
            </a:r>
            <a:endParaRPr lang="nl-BE"/>
          </a:p>
        </p:txBody>
      </p:sp>
    </p:spTree>
    <p:extLst>
      <p:ext uri="{BB962C8B-B14F-4D97-AF65-F5344CB8AC3E}">
        <p14:creationId xmlns:p14="http://schemas.microsoft.com/office/powerpoint/2010/main" val="25366022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ADF6C16-C50C-6A4D-B0E9-D720C17D3807}"/>
              </a:ext>
            </a:extLst>
          </p:cNvPr>
          <p:cNvSpPr txBox="1"/>
          <p:nvPr/>
        </p:nvSpPr>
        <p:spPr>
          <a:xfrm>
            <a:off x="3508583" y="1352070"/>
            <a:ext cx="896399" cy="369204"/>
          </a:xfrm>
          <a:prstGeom prst="rect">
            <a:avLst/>
          </a:prstGeom>
          <a:noFill/>
        </p:spPr>
        <p:txBody>
          <a:bodyPr wrap="square" lIns="0" rtlCol="0">
            <a:normAutofit/>
          </a:bodyPr>
          <a:lstStyle/>
          <a:p>
            <a:r>
              <a:rPr lang="nl-NL"/>
              <a:t>Inname</a:t>
            </a:r>
          </a:p>
        </p:txBody>
      </p:sp>
      <p:sp>
        <p:nvSpPr>
          <p:cNvPr id="6" name="Rectangle 5">
            <a:extLst>
              <a:ext uri="{FF2B5EF4-FFF2-40B4-BE49-F238E27FC236}">
                <a16:creationId xmlns:a16="http://schemas.microsoft.com/office/drawing/2014/main" id="{F5DD61F1-5645-C743-86CA-8C31D1A2F5BC}"/>
              </a:ext>
            </a:extLst>
          </p:cNvPr>
          <p:cNvSpPr/>
          <p:nvPr/>
        </p:nvSpPr>
        <p:spPr>
          <a:xfrm>
            <a:off x="3508583" y="1869046"/>
            <a:ext cx="3598607" cy="2893164"/>
          </a:xfrm>
          <a:prstGeom prst="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Footer Placeholder 3">
            <a:extLst>
              <a:ext uri="{FF2B5EF4-FFF2-40B4-BE49-F238E27FC236}">
                <a16:creationId xmlns:a16="http://schemas.microsoft.com/office/drawing/2014/main" id="{F8D39B05-B6B9-C540-823A-B2C644564178}"/>
              </a:ext>
            </a:extLst>
          </p:cNvPr>
          <p:cNvSpPr>
            <a:spLocks noGrp="1"/>
          </p:cNvSpPr>
          <p:nvPr>
            <p:ph type="ftr" sz="quarter" idx="3"/>
          </p:nvPr>
        </p:nvSpPr>
        <p:spPr/>
        <p:txBody>
          <a:bodyPr/>
          <a:lstStyle/>
          <a:p>
            <a:r>
              <a:rPr lang="nl-BE"/>
              <a:t>GIPOD project – BWG 1</a:t>
            </a:r>
          </a:p>
        </p:txBody>
      </p:sp>
      <p:sp>
        <p:nvSpPr>
          <p:cNvPr id="5" name="Date Placeholder 4">
            <a:extLst>
              <a:ext uri="{FF2B5EF4-FFF2-40B4-BE49-F238E27FC236}">
                <a16:creationId xmlns:a16="http://schemas.microsoft.com/office/drawing/2014/main" id="{1D418987-3D28-2143-AB2D-2934603C5FFA}"/>
              </a:ext>
            </a:extLst>
          </p:cNvPr>
          <p:cNvSpPr>
            <a:spLocks noGrp="1"/>
          </p:cNvSpPr>
          <p:nvPr>
            <p:ph type="dt" sz="quarter" idx="2"/>
          </p:nvPr>
        </p:nvSpPr>
        <p:spPr/>
        <p:txBody>
          <a:bodyPr/>
          <a:lstStyle/>
          <a:p>
            <a:r>
              <a:rPr lang="en-US"/>
              <a:t>11 </a:t>
            </a:r>
            <a:r>
              <a:rPr lang="en-US" err="1"/>
              <a:t>september</a:t>
            </a:r>
            <a:r>
              <a:rPr lang="en-US"/>
              <a:t> 2018</a:t>
            </a:r>
            <a:endParaRPr lang="nl-BE"/>
          </a:p>
        </p:txBody>
      </p:sp>
      <p:sp>
        <p:nvSpPr>
          <p:cNvPr id="33" name="Rounded Rectangle 32">
            <a:extLst>
              <a:ext uri="{FF2B5EF4-FFF2-40B4-BE49-F238E27FC236}">
                <a16:creationId xmlns:a16="http://schemas.microsoft.com/office/drawing/2014/main" id="{AFC7070C-E8F5-CD40-9F4C-90C4F3C9AFCB}"/>
              </a:ext>
            </a:extLst>
          </p:cNvPr>
          <p:cNvSpPr/>
          <p:nvPr/>
        </p:nvSpPr>
        <p:spPr>
          <a:xfrm>
            <a:off x="5307886" y="1561089"/>
            <a:ext cx="2090491" cy="613833"/>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rmAutofit/>
          </a:bodyPr>
          <a:lstStyle/>
          <a:p>
            <a:pPr algn="ctr"/>
            <a:r>
              <a:rPr lang="nl-NL" sz="1600" b="1">
                <a:solidFill>
                  <a:schemeClr val="bg1"/>
                </a:solidFill>
              </a:rPr>
              <a:t>IN VOORBEREIDING</a:t>
            </a:r>
          </a:p>
        </p:txBody>
      </p:sp>
      <p:cxnSp>
        <p:nvCxnSpPr>
          <p:cNvPr id="27" name="Straight Connector 26">
            <a:extLst>
              <a:ext uri="{FF2B5EF4-FFF2-40B4-BE49-F238E27FC236}">
                <a16:creationId xmlns:a16="http://schemas.microsoft.com/office/drawing/2014/main" id="{91951B1F-DA69-0D40-A653-1EBF396323EE}"/>
              </a:ext>
            </a:extLst>
          </p:cNvPr>
          <p:cNvCxnSpPr/>
          <p:nvPr/>
        </p:nvCxnSpPr>
        <p:spPr>
          <a:xfrm>
            <a:off x="914400" y="5838092"/>
            <a:ext cx="8342142" cy="0"/>
          </a:xfrm>
          <a:prstGeom prst="line">
            <a:avLst/>
          </a:prstGeom>
          <a:ln w="222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F544BF60-B502-A14B-BA81-46AC21CC23D3}"/>
              </a:ext>
            </a:extLst>
          </p:cNvPr>
          <p:cNvSpPr/>
          <p:nvPr/>
        </p:nvSpPr>
        <p:spPr>
          <a:xfrm>
            <a:off x="6949440" y="5683348"/>
            <a:ext cx="911940" cy="2954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39" name="Group 38">
            <a:extLst>
              <a:ext uri="{FF2B5EF4-FFF2-40B4-BE49-F238E27FC236}">
                <a16:creationId xmlns:a16="http://schemas.microsoft.com/office/drawing/2014/main" id="{66437E67-0601-F043-858D-024E1352D7B4}"/>
              </a:ext>
            </a:extLst>
          </p:cNvPr>
          <p:cNvGrpSpPr/>
          <p:nvPr/>
        </p:nvGrpSpPr>
        <p:grpSpPr>
          <a:xfrm>
            <a:off x="932922" y="5352959"/>
            <a:ext cx="244310" cy="864961"/>
            <a:chOff x="932922" y="5352959"/>
            <a:chExt cx="244310" cy="864961"/>
          </a:xfrm>
        </p:grpSpPr>
        <p:cxnSp>
          <p:nvCxnSpPr>
            <p:cNvPr id="36" name="Straight Connector 35">
              <a:extLst>
                <a:ext uri="{FF2B5EF4-FFF2-40B4-BE49-F238E27FC236}">
                  <a16:creationId xmlns:a16="http://schemas.microsoft.com/office/drawing/2014/main" id="{90AF842A-124C-784E-AD5C-26C0698A542B}"/>
                </a:ext>
              </a:extLst>
            </p:cNvPr>
            <p:cNvCxnSpPr>
              <a:cxnSpLocks/>
            </p:cNvCxnSpPr>
            <p:nvPr/>
          </p:nvCxnSpPr>
          <p:spPr>
            <a:xfrm>
              <a:off x="1041009" y="5458265"/>
              <a:ext cx="0" cy="75965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8" name="Triangle 37">
              <a:extLst>
                <a:ext uri="{FF2B5EF4-FFF2-40B4-BE49-F238E27FC236}">
                  <a16:creationId xmlns:a16="http://schemas.microsoft.com/office/drawing/2014/main" id="{35530C56-BA2E-D947-BB80-ACAFA6EAC992}"/>
                </a:ext>
              </a:extLst>
            </p:cNvPr>
            <p:cNvSpPr/>
            <p:nvPr/>
          </p:nvSpPr>
          <p:spPr>
            <a:xfrm rot="10800000">
              <a:off x="932922" y="5352959"/>
              <a:ext cx="244310" cy="210612"/>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40" name="Rounded Rectangle 39">
            <a:extLst>
              <a:ext uri="{FF2B5EF4-FFF2-40B4-BE49-F238E27FC236}">
                <a16:creationId xmlns:a16="http://schemas.microsoft.com/office/drawing/2014/main" id="{3F28BF5D-2AD2-8349-9688-45579D2768A8}"/>
              </a:ext>
            </a:extLst>
          </p:cNvPr>
          <p:cNvSpPr/>
          <p:nvPr/>
        </p:nvSpPr>
        <p:spPr>
          <a:xfrm>
            <a:off x="4583862" y="2548269"/>
            <a:ext cx="1530505" cy="42122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rmAutofit/>
          </a:bodyPr>
          <a:lstStyle/>
          <a:p>
            <a:pPr algn="ctr"/>
            <a:r>
              <a:rPr lang="nl-NL" sz="1200">
                <a:solidFill>
                  <a:schemeClr val="bg1">
                    <a:lumMod val="50000"/>
                  </a:schemeClr>
                </a:solidFill>
              </a:rPr>
              <a:t>Niet concreet gepland</a:t>
            </a:r>
          </a:p>
        </p:txBody>
      </p:sp>
      <p:sp>
        <p:nvSpPr>
          <p:cNvPr id="42" name="Rectangle 41">
            <a:extLst>
              <a:ext uri="{FF2B5EF4-FFF2-40B4-BE49-F238E27FC236}">
                <a16:creationId xmlns:a16="http://schemas.microsoft.com/office/drawing/2014/main" id="{4B4F00E1-95BB-9144-8538-85D3DFA2FA65}"/>
              </a:ext>
            </a:extLst>
          </p:cNvPr>
          <p:cNvSpPr/>
          <p:nvPr/>
        </p:nvSpPr>
        <p:spPr>
          <a:xfrm>
            <a:off x="4093698" y="5690382"/>
            <a:ext cx="4965896" cy="288387"/>
          </a:xfrm>
          <a:prstGeom prst="rect">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tle 2">
            <a:extLst>
              <a:ext uri="{FF2B5EF4-FFF2-40B4-BE49-F238E27FC236}">
                <a16:creationId xmlns:a16="http://schemas.microsoft.com/office/drawing/2014/main" id="{8903AFC2-3561-4DF2-BA80-9D255A6567E1}"/>
              </a:ext>
            </a:extLst>
          </p:cNvPr>
          <p:cNvSpPr>
            <a:spLocks noGrp="1"/>
          </p:cNvSpPr>
          <p:nvPr>
            <p:ph type="title"/>
          </p:nvPr>
        </p:nvSpPr>
        <p:spPr/>
        <p:txBody>
          <a:bodyPr/>
          <a:lstStyle/>
          <a:p>
            <a:r>
              <a:rPr lang="nl-BE" b="1">
                <a:solidFill>
                  <a:srgbClr val="373636"/>
                </a:solidFill>
                <a:latin typeface="FlandersArtSans-Bold"/>
              </a:rPr>
              <a:t>In voorbereiding &amp; niet-concreet gepland</a:t>
            </a:r>
            <a:endParaRPr lang="en-US"/>
          </a:p>
        </p:txBody>
      </p:sp>
    </p:spTree>
    <p:extLst>
      <p:ext uri="{BB962C8B-B14F-4D97-AF65-F5344CB8AC3E}">
        <p14:creationId xmlns:p14="http://schemas.microsoft.com/office/powerpoint/2010/main" val="42750532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ADF6C16-C50C-6A4D-B0E9-D720C17D3807}"/>
              </a:ext>
            </a:extLst>
          </p:cNvPr>
          <p:cNvSpPr txBox="1"/>
          <p:nvPr/>
        </p:nvSpPr>
        <p:spPr>
          <a:xfrm>
            <a:off x="3508583" y="1352070"/>
            <a:ext cx="896399" cy="369204"/>
          </a:xfrm>
          <a:prstGeom prst="rect">
            <a:avLst/>
          </a:prstGeom>
          <a:noFill/>
        </p:spPr>
        <p:txBody>
          <a:bodyPr wrap="square" lIns="0" rtlCol="0">
            <a:normAutofit/>
          </a:bodyPr>
          <a:lstStyle/>
          <a:p>
            <a:r>
              <a:rPr lang="nl-NL"/>
              <a:t>Inname</a:t>
            </a:r>
          </a:p>
        </p:txBody>
      </p:sp>
      <p:sp>
        <p:nvSpPr>
          <p:cNvPr id="6" name="Rectangle 5">
            <a:extLst>
              <a:ext uri="{FF2B5EF4-FFF2-40B4-BE49-F238E27FC236}">
                <a16:creationId xmlns:a16="http://schemas.microsoft.com/office/drawing/2014/main" id="{F5DD61F1-5645-C743-86CA-8C31D1A2F5BC}"/>
              </a:ext>
            </a:extLst>
          </p:cNvPr>
          <p:cNvSpPr/>
          <p:nvPr/>
        </p:nvSpPr>
        <p:spPr>
          <a:xfrm>
            <a:off x="3508583" y="1869046"/>
            <a:ext cx="3598607" cy="2893164"/>
          </a:xfrm>
          <a:prstGeom prst="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Footer Placeholder 3">
            <a:extLst>
              <a:ext uri="{FF2B5EF4-FFF2-40B4-BE49-F238E27FC236}">
                <a16:creationId xmlns:a16="http://schemas.microsoft.com/office/drawing/2014/main" id="{F8D39B05-B6B9-C540-823A-B2C644564178}"/>
              </a:ext>
            </a:extLst>
          </p:cNvPr>
          <p:cNvSpPr>
            <a:spLocks noGrp="1"/>
          </p:cNvSpPr>
          <p:nvPr>
            <p:ph type="ftr" sz="quarter" idx="3"/>
          </p:nvPr>
        </p:nvSpPr>
        <p:spPr/>
        <p:txBody>
          <a:bodyPr/>
          <a:lstStyle/>
          <a:p>
            <a:r>
              <a:rPr lang="nl-BE"/>
              <a:t>GIPOD project – BWG 1</a:t>
            </a:r>
          </a:p>
        </p:txBody>
      </p:sp>
      <p:sp>
        <p:nvSpPr>
          <p:cNvPr id="5" name="Date Placeholder 4">
            <a:extLst>
              <a:ext uri="{FF2B5EF4-FFF2-40B4-BE49-F238E27FC236}">
                <a16:creationId xmlns:a16="http://schemas.microsoft.com/office/drawing/2014/main" id="{1D418987-3D28-2143-AB2D-2934603C5FFA}"/>
              </a:ext>
            </a:extLst>
          </p:cNvPr>
          <p:cNvSpPr>
            <a:spLocks noGrp="1"/>
          </p:cNvSpPr>
          <p:nvPr>
            <p:ph type="dt" sz="quarter" idx="2"/>
          </p:nvPr>
        </p:nvSpPr>
        <p:spPr/>
        <p:txBody>
          <a:bodyPr/>
          <a:lstStyle/>
          <a:p>
            <a:r>
              <a:rPr lang="en-US"/>
              <a:t>11 </a:t>
            </a:r>
            <a:r>
              <a:rPr lang="en-US" err="1"/>
              <a:t>september</a:t>
            </a:r>
            <a:r>
              <a:rPr lang="en-US"/>
              <a:t> 2018</a:t>
            </a:r>
            <a:endParaRPr lang="nl-BE"/>
          </a:p>
        </p:txBody>
      </p:sp>
      <p:sp>
        <p:nvSpPr>
          <p:cNvPr id="25" name="Rounded Rectangle 24">
            <a:extLst>
              <a:ext uri="{FF2B5EF4-FFF2-40B4-BE49-F238E27FC236}">
                <a16:creationId xmlns:a16="http://schemas.microsoft.com/office/drawing/2014/main" id="{2C088CE0-1118-D04F-A471-661D6F68EE97}"/>
              </a:ext>
            </a:extLst>
          </p:cNvPr>
          <p:cNvSpPr/>
          <p:nvPr/>
        </p:nvSpPr>
        <p:spPr>
          <a:xfrm>
            <a:off x="4583863" y="3210876"/>
            <a:ext cx="1530505" cy="42122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rmAutofit/>
          </a:bodyPr>
          <a:lstStyle/>
          <a:p>
            <a:pPr algn="ctr"/>
            <a:r>
              <a:rPr lang="nl-NL" sz="1200">
                <a:solidFill>
                  <a:schemeClr val="bg1">
                    <a:lumMod val="50000"/>
                  </a:schemeClr>
                </a:solidFill>
              </a:rPr>
              <a:t>Concreet gepland</a:t>
            </a:r>
          </a:p>
        </p:txBody>
      </p:sp>
      <p:sp>
        <p:nvSpPr>
          <p:cNvPr id="33" name="Rounded Rectangle 32">
            <a:extLst>
              <a:ext uri="{FF2B5EF4-FFF2-40B4-BE49-F238E27FC236}">
                <a16:creationId xmlns:a16="http://schemas.microsoft.com/office/drawing/2014/main" id="{AFC7070C-E8F5-CD40-9F4C-90C4F3C9AFCB}"/>
              </a:ext>
            </a:extLst>
          </p:cNvPr>
          <p:cNvSpPr/>
          <p:nvPr/>
        </p:nvSpPr>
        <p:spPr>
          <a:xfrm>
            <a:off x="5307886" y="1561089"/>
            <a:ext cx="2090491" cy="613833"/>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rmAutofit/>
          </a:bodyPr>
          <a:lstStyle/>
          <a:p>
            <a:pPr algn="ctr"/>
            <a:r>
              <a:rPr lang="nl-NL" sz="1600" b="1">
                <a:solidFill>
                  <a:schemeClr val="bg1"/>
                </a:solidFill>
              </a:rPr>
              <a:t>IN VOORBEREIDING</a:t>
            </a:r>
          </a:p>
        </p:txBody>
      </p:sp>
      <p:cxnSp>
        <p:nvCxnSpPr>
          <p:cNvPr id="27" name="Straight Connector 26">
            <a:extLst>
              <a:ext uri="{FF2B5EF4-FFF2-40B4-BE49-F238E27FC236}">
                <a16:creationId xmlns:a16="http://schemas.microsoft.com/office/drawing/2014/main" id="{91951B1F-DA69-0D40-A653-1EBF396323EE}"/>
              </a:ext>
            </a:extLst>
          </p:cNvPr>
          <p:cNvCxnSpPr/>
          <p:nvPr/>
        </p:nvCxnSpPr>
        <p:spPr>
          <a:xfrm>
            <a:off x="914400" y="5838092"/>
            <a:ext cx="8342142" cy="0"/>
          </a:xfrm>
          <a:prstGeom prst="line">
            <a:avLst/>
          </a:prstGeom>
          <a:ln w="222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F544BF60-B502-A14B-BA81-46AC21CC23D3}"/>
              </a:ext>
            </a:extLst>
          </p:cNvPr>
          <p:cNvSpPr/>
          <p:nvPr/>
        </p:nvSpPr>
        <p:spPr>
          <a:xfrm>
            <a:off x="6949440" y="5683348"/>
            <a:ext cx="911940" cy="2954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39" name="Group 38">
            <a:extLst>
              <a:ext uri="{FF2B5EF4-FFF2-40B4-BE49-F238E27FC236}">
                <a16:creationId xmlns:a16="http://schemas.microsoft.com/office/drawing/2014/main" id="{66437E67-0601-F043-858D-024E1352D7B4}"/>
              </a:ext>
            </a:extLst>
          </p:cNvPr>
          <p:cNvGrpSpPr/>
          <p:nvPr/>
        </p:nvGrpSpPr>
        <p:grpSpPr>
          <a:xfrm>
            <a:off x="3712472" y="5352959"/>
            <a:ext cx="244310" cy="864961"/>
            <a:chOff x="932922" y="5352959"/>
            <a:chExt cx="244310" cy="864961"/>
          </a:xfrm>
        </p:grpSpPr>
        <p:cxnSp>
          <p:nvCxnSpPr>
            <p:cNvPr id="36" name="Straight Connector 35">
              <a:extLst>
                <a:ext uri="{FF2B5EF4-FFF2-40B4-BE49-F238E27FC236}">
                  <a16:creationId xmlns:a16="http://schemas.microsoft.com/office/drawing/2014/main" id="{90AF842A-124C-784E-AD5C-26C0698A542B}"/>
                </a:ext>
              </a:extLst>
            </p:cNvPr>
            <p:cNvCxnSpPr>
              <a:cxnSpLocks/>
            </p:cNvCxnSpPr>
            <p:nvPr/>
          </p:nvCxnSpPr>
          <p:spPr>
            <a:xfrm>
              <a:off x="1041009" y="5458265"/>
              <a:ext cx="0" cy="75965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8" name="Triangle 37">
              <a:extLst>
                <a:ext uri="{FF2B5EF4-FFF2-40B4-BE49-F238E27FC236}">
                  <a16:creationId xmlns:a16="http://schemas.microsoft.com/office/drawing/2014/main" id="{35530C56-BA2E-D947-BB80-ACAFA6EAC992}"/>
                </a:ext>
              </a:extLst>
            </p:cNvPr>
            <p:cNvSpPr/>
            <p:nvPr/>
          </p:nvSpPr>
          <p:spPr>
            <a:xfrm rot="10800000">
              <a:off x="932922" y="5352959"/>
              <a:ext cx="244310" cy="210612"/>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40" name="Rounded Rectangle 39">
            <a:extLst>
              <a:ext uri="{FF2B5EF4-FFF2-40B4-BE49-F238E27FC236}">
                <a16:creationId xmlns:a16="http://schemas.microsoft.com/office/drawing/2014/main" id="{3F28BF5D-2AD2-8349-9688-45579D2768A8}"/>
              </a:ext>
            </a:extLst>
          </p:cNvPr>
          <p:cNvSpPr/>
          <p:nvPr/>
        </p:nvSpPr>
        <p:spPr>
          <a:xfrm>
            <a:off x="4583862" y="2548269"/>
            <a:ext cx="1530505" cy="42122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rmAutofit/>
          </a:bodyPr>
          <a:lstStyle/>
          <a:p>
            <a:pPr algn="ctr"/>
            <a:r>
              <a:rPr lang="nl-NL" sz="1200">
                <a:solidFill>
                  <a:schemeClr val="bg1">
                    <a:lumMod val="50000"/>
                  </a:schemeClr>
                </a:solidFill>
              </a:rPr>
              <a:t>Niet concreet gepland</a:t>
            </a:r>
          </a:p>
        </p:txBody>
      </p:sp>
      <p:sp>
        <p:nvSpPr>
          <p:cNvPr id="20" name="Rounded Rectangle 19">
            <a:extLst>
              <a:ext uri="{FF2B5EF4-FFF2-40B4-BE49-F238E27FC236}">
                <a16:creationId xmlns:a16="http://schemas.microsoft.com/office/drawing/2014/main" id="{CEE04F51-948D-6F40-B8A7-C6C3418C0CA3}"/>
              </a:ext>
            </a:extLst>
          </p:cNvPr>
          <p:cNvSpPr/>
          <p:nvPr/>
        </p:nvSpPr>
        <p:spPr>
          <a:xfrm>
            <a:off x="4583863" y="2545219"/>
            <a:ext cx="1530505" cy="421223"/>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rmAutofit/>
          </a:bodyPr>
          <a:lstStyle/>
          <a:p>
            <a:pPr algn="ctr"/>
            <a:r>
              <a:rPr lang="nl-NL" sz="1200">
                <a:solidFill>
                  <a:schemeClr val="bg1">
                    <a:lumMod val="75000"/>
                  </a:schemeClr>
                </a:solidFill>
              </a:rPr>
              <a:t>Niet concreet gepland</a:t>
            </a:r>
          </a:p>
        </p:txBody>
      </p:sp>
      <p:sp>
        <p:nvSpPr>
          <p:cNvPr id="42" name="Rectangle 41">
            <a:extLst>
              <a:ext uri="{FF2B5EF4-FFF2-40B4-BE49-F238E27FC236}">
                <a16:creationId xmlns:a16="http://schemas.microsoft.com/office/drawing/2014/main" id="{4B4F00E1-95BB-9144-8538-85D3DFA2FA65}"/>
              </a:ext>
            </a:extLst>
          </p:cNvPr>
          <p:cNvSpPr/>
          <p:nvPr/>
        </p:nvSpPr>
        <p:spPr>
          <a:xfrm>
            <a:off x="6114366" y="5690382"/>
            <a:ext cx="2157437" cy="288387"/>
          </a:xfrm>
          <a:prstGeom prst="rect">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Rounded Rectangle 17">
            <a:extLst>
              <a:ext uri="{FF2B5EF4-FFF2-40B4-BE49-F238E27FC236}">
                <a16:creationId xmlns:a16="http://schemas.microsoft.com/office/drawing/2014/main" id="{10BE5D96-2D9F-8D49-82E5-3071B36391FE}"/>
              </a:ext>
            </a:extLst>
          </p:cNvPr>
          <p:cNvSpPr/>
          <p:nvPr/>
        </p:nvSpPr>
        <p:spPr>
          <a:xfrm>
            <a:off x="5867872" y="4560271"/>
            <a:ext cx="1530505" cy="421223"/>
          </a:xfrm>
          <a:prstGeom prst="roundRect">
            <a:avLst/>
          </a:prstGeom>
          <a:solidFill>
            <a:srgbClr val="FF56D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rmAutofit/>
          </a:bodyPr>
          <a:lstStyle/>
          <a:p>
            <a:pPr algn="ctr"/>
            <a:r>
              <a:rPr lang="nl-NL" sz="1200">
                <a:solidFill>
                  <a:schemeClr val="bg1"/>
                </a:solidFill>
              </a:rPr>
              <a:t>Vergunningsperiode</a:t>
            </a:r>
          </a:p>
        </p:txBody>
      </p:sp>
      <p:sp>
        <p:nvSpPr>
          <p:cNvPr id="22" name="Rectangle 21">
            <a:extLst>
              <a:ext uri="{FF2B5EF4-FFF2-40B4-BE49-F238E27FC236}">
                <a16:creationId xmlns:a16="http://schemas.microsoft.com/office/drawing/2014/main" id="{A5D43105-A470-9C4D-92F2-6E07607FD69F}"/>
              </a:ext>
            </a:extLst>
          </p:cNvPr>
          <p:cNvSpPr/>
          <p:nvPr/>
        </p:nvSpPr>
        <p:spPr>
          <a:xfrm>
            <a:off x="6039537" y="5521368"/>
            <a:ext cx="2555827" cy="654348"/>
          </a:xfrm>
          <a:prstGeom prst="rect">
            <a:avLst/>
          </a:prstGeom>
          <a:noFill/>
          <a:ln w="31750">
            <a:solidFill>
              <a:srgbClr val="FF56D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tle 2">
            <a:extLst>
              <a:ext uri="{FF2B5EF4-FFF2-40B4-BE49-F238E27FC236}">
                <a16:creationId xmlns:a16="http://schemas.microsoft.com/office/drawing/2014/main" id="{57F83A03-FDF1-4F2B-A2F9-FCE99249A567}"/>
              </a:ext>
            </a:extLst>
          </p:cNvPr>
          <p:cNvSpPr>
            <a:spLocks noGrp="1"/>
          </p:cNvSpPr>
          <p:nvPr>
            <p:ph type="title"/>
          </p:nvPr>
        </p:nvSpPr>
        <p:spPr/>
        <p:txBody>
          <a:bodyPr/>
          <a:lstStyle/>
          <a:p>
            <a:r>
              <a:rPr lang="nl-BE" b="1"/>
              <a:t>In voorbereiding &amp; concreet gepland</a:t>
            </a:r>
            <a:endParaRPr lang="en-US"/>
          </a:p>
        </p:txBody>
      </p:sp>
    </p:spTree>
    <p:extLst>
      <p:ext uri="{BB962C8B-B14F-4D97-AF65-F5344CB8AC3E}">
        <p14:creationId xmlns:p14="http://schemas.microsoft.com/office/powerpoint/2010/main" val="27311889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ADF6C16-C50C-6A4D-B0E9-D720C17D3807}"/>
              </a:ext>
            </a:extLst>
          </p:cNvPr>
          <p:cNvSpPr txBox="1"/>
          <p:nvPr/>
        </p:nvSpPr>
        <p:spPr>
          <a:xfrm>
            <a:off x="3508583" y="1352070"/>
            <a:ext cx="896399" cy="369204"/>
          </a:xfrm>
          <a:prstGeom prst="rect">
            <a:avLst/>
          </a:prstGeom>
          <a:noFill/>
        </p:spPr>
        <p:txBody>
          <a:bodyPr wrap="square" lIns="0" rtlCol="0">
            <a:normAutofit/>
          </a:bodyPr>
          <a:lstStyle/>
          <a:p>
            <a:r>
              <a:rPr lang="nl-NL"/>
              <a:t>Inname</a:t>
            </a:r>
          </a:p>
        </p:txBody>
      </p:sp>
      <p:sp>
        <p:nvSpPr>
          <p:cNvPr id="6" name="Rectangle 5">
            <a:extLst>
              <a:ext uri="{FF2B5EF4-FFF2-40B4-BE49-F238E27FC236}">
                <a16:creationId xmlns:a16="http://schemas.microsoft.com/office/drawing/2014/main" id="{F5DD61F1-5645-C743-86CA-8C31D1A2F5BC}"/>
              </a:ext>
            </a:extLst>
          </p:cNvPr>
          <p:cNvSpPr/>
          <p:nvPr/>
        </p:nvSpPr>
        <p:spPr>
          <a:xfrm>
            <a:off x="3508583" y="1869046"/>
            <a:ext cx="3598607" cy="2893164"/>
          </a:xfrm>
          <a:prstGeom prst="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Footer Placeholder 3">
            <a:extLst>
              <a:ext uri="{FF2B5EF4-FFF2-40B4-BE49-F238E27FC236}">
                <a16:creationId xmlns:a16="http://schemas.microsoft.com/office/drawing/2014/main" id="{F8D39B05-B6B9-C540-823A-B2C644564178}"/>
              </a:ext>
            </a:extLst>
          </p:cNvPr>
          <p:cNvSpPr>
            <a:spLocks noGrp="1"/>
          </p:cNvSpPr>
          <p:nvPr>
            <p:ph type="ftr" sz="quarter" idx="3"/>
          </p:nvPr>
        </p:nvSpPr>
        <p:spPr/>
        <p:txBody>
          <a:bodyPr/>
          <a:lstStyle/>
          <a:p>
            <a:r>
              <a:rPr lang="nl-BE"/>
              <a:t>GIPOD project – BWG 1</a:t>
            </a:r>
          </a:p>
        </p:txBody>
      </p:sp>
      <p:sp>
        <p:nvSpPr>
          <p:cNvPr id="5" name="Date Placeholder 4">
            <a:extLst>
              <a:ext uri="{FF2B5EF4-FFF2-40B4-BE49-F238E27FC236}">
                <a16:creationId xmlns:a16="http://schemas.microsoft.com/office/drawing/2014/main" id="{1D418987-3D28-2143-AB2D-2934603C5FFA}"/>
              </a:ext>
            </a:extLst>
          </p:cNvPr>
          <p:cNvSpPr>
            <a:spLocks noGrp="1"/>
          </p:cNvSpPr>
          <p:nvPr>
            <p:ph type="dt" sz="quarter" idx="2"/>
          </p:nvPr>
        </p:nvSpPr>
        <p:spPr/>
        <p:txBody>
          <a:bodyPr/>
          <a:lstStyle/>
          <a:p>
            <a:r>
              <a:rPr lang="en-US"/>
              <a:t>11 </a:t>
            </a:r>
            <a:r>
              <a:rPr lang="en-US" err="1"/>
              <a:t>september</a:t>
            </a:r>
            <a:r>
              <a:rPr lang="en-US"/>
              <a:t> 2018</a:t>
            </a:r>
            <a:endParaRPr lang="nl-BE"/>
          </a:p>
        </p:txBody>
      </p:sp>
      <p:sp>
        <p:nvSpPr>
          <p:cNvPr id="25" name="Rounded Rectangle 24">
            <a:extLst>
              <a:ext uri="{FF2B5EF4-FFF2-40B4-BE49-F238E27FC236}">
                <a16:creationId xmlns:a16="http://schemas.microsoft.com/office/drawing/2014/main" id="{2C088CE0-1118-D04F-A471-661D6F68EE97}"/>
              </a:ext>
            </a:extLst>
          </p:cNvPr>
          <p:cNvSpPr/>
          <p:nvPr/>
        </p:nvSpPr>
        <p:spPr>
          <a:xfrm>
            <a:off x="4583863" y="3210876"/>
            <a:ext cx="1530505" cy="42122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rmAutofit/>
          </a:bodyPr>
          <a:lstStyle/>
          <a:p>
            <a:pPr algn="ctr"/>
            <a:r>
              <a:rPr lang="nl-NL" sz="1200">
                <a:solidFill>
                  <a:schemeClr val="bg1">
                    <a:lumMod val="50000"/>
                  </a:schemeClr>
                </a:solidFill>
              </a:rPr>
              <a:t>Concreet gepland</a:t>
            </a:r>
          </a:p>
        </p:txBody>
      </p:sp>
      <p:sp>
        <p:nvSpPr>
          <p:cNvPr id="29" name="Rounded Rectangle 28">
            <a:extLst>
              <a:ext uri="{FF2B5EF4-FFF2-40B4-BE49-F238E27FC236}">
                <a16:creationId xmlns:a16="http://schemas.microsoft.com/office/drawing/2014/main" id="{241A5882-7E06-A847-B6BC-601368A99BC3}"/>
              </a:ext>
            </a:extLst>
          </p:cNvPr>
          <p:cNvSpPr/>
          <p:nvPr/>
        </p:nvSpPr>
        <p:spPr>
          <a:xfrm>
            <a:off x="4583863" y="3835374"/>
            <a:ext cx="1530505" cy="42122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rmAutofit/>
          </a:bodyPr>
          <a:lstStyle/>
          <a:p>
            <a:pPr algn="ctr"/>
            <a:r>
              <a:rPr lang="nl-NL" sz="1200">
                <a:solidFill>
                  <a:schemeClr val="bg1">
                    <a:lumMod val="50000"/>
                  </a:schemeClr>
                </a:solidFill>
              </a:rPr>
              <a:t>Effectief gepland</a:t>
            </a:r>
          </a:p>
        </p:txBody>
      </p:sp>
      <p:sp>
        <p:nvSpPr>
          <p:cNvPr id="33" name="Rounded Rectangle 32">
            <a:extLst>
              <a:ext uri="{FF2B5EF4-FFF2-40B4-BE49-F238E27FC236}">
                <a16:creationId xmlns:a16="http://schemas.microsoft.com/office/drawing/2014/main" id="{AFC7070C-E8F5-CD40-9F4C-90C4F3C9AFCB}"/>
              </a:ext>
            </a:extLst>
          </p:cNvPr>
          <p:cNvSpPr/>
          <p:nvPr/>
        </p:nvSpPr>
        <p:spPr>
          <a:xfrm>
            <a:off x="5307886" y="1561089"/>
            <a:ext cx="2090491" cy="613833"/>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rmAutofit/>
          </a:bodyPr>
          <a:lstStyle/>
          <a:p>
            <a:pPr algn="ctr"/>
            <a:r>
              <a:rPr lang="nl-NL" sz="1600" b="1">
                <a:solidFill>
                  <a:schemeClr val="bg1"/>
                </a:solidFill>
              </a:rPr>
              <a:t>IN VOORBEREIDING</a:t>
            </a:r>
          </a:p>
        </p:txBody>
      </p:sp>
      <p:cxnSp>
        <p:nvCxnSpPr>
          <p:cNvPr id="27" name="Straight Connector 26">
            <a:extLst>
              <a:ext uri="{FF2B5EF4-FFF2-40B4-BE49-F238E27FC236}">
                <a16:creationId xmlns:a16="http://schemas.microsoft.com/office/drawing/2014/main" id="{91951B1F-DA69-0D40-A653-1EBF396323EE}"/>
              </a:ext>
            </a:extLst>
          </p:cNvPr>
          <p:cNvCxnSpPr/>
          <p:nvPr/>
        </p:nvCxnSpPr>
        <p:spPr>
          <a:xfrm>
            <a:off x="914400" y="5838092"/>
            <a:ext cx="8342142" cy="0"/>
          </a:xfrm>
          <a:prstGeom prst="line">
            <a:avLst/>
          </a:prstGeom>
          <a:ln w="222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F544BF60-B502-A14B-BA81-46AC21CC23D3}"/>
              </a:ext>
            </a:extLst>
          </p:cNvPr>
          <p:cNvSpPr/>
          <p:nvPr/>
        </p:nvSpPr>
        <p:spPr>
          <a:xfrm>
            <a:off x="6949440" y="5683348"/>
            <a:ext cx="911940" cy="2954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ounded Rectangle 39">
            <a:extLst>
              <a:ext uri="{FF2B5EF4-FFF2-40B4-BE49-F238E27FC236}">
                <a16:creationId xmlns:a16="http://schemas.microsoft.com/office/drawing/2014/main" id="{3F28BF5D-2AD2-8349-9688-45579D2768A8}"/>
              </a:ext>
            </a:extLst>
          </p:cNvPr>
          <p:cNvSpPr/>
          <p:nvPr/>
        </p:nvSpPr>
        <p:spPr>
          <a:xfrm>
            <a:off x="4583862" y="2548269"/>
            <a:ext cx="1530505" cy="42122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rmAutofit/>
          </a:bodyPr>
          <a:lstStyle/>
          <a:p>
            <a:pPr algn="ctr"/>
            <a:r>
              <a:rPr lang="nl-NL" sz="1200">
                <a:solidFill>
                  <a:schemeClr val="bg1">
                    <a:lumMod val="50000"/>
                  </a:schemeClr>
                </a:solidFill>
              </a:rPr>
              <a:t>Niet concreet gepland</a:t>
            </a:r>
          </a:p>
        </p:txBody>
      </p:sp>
      <p:sp>
        <p:nvSpPr>
          <p:cNvPr id="20" name="Rounded Rectangle 19">
            <a:extLst>
              <a:ext uri="{FF2B5EF4-FFF2-40B4-BE49-F238E27FC236}">
                <a16:creationId xmlns:a16="http://schemas.microsoft.com/office/drawing/2014/main" id="{CEE04F51-948D-6F40-B8A7-C6C3418C0CA3}"/>
              </a:ext>
            </a:extLst>
          </p:cNvPr>
          <p:cNvSpPr/>
          <p:nvPr/>
        </p:nvSpPr>
        <p:spPr>
          <a:xfrm>
            <a:off x="4583863" y="2545219"/>
            <a:ext cx="1530505" cy="421223"/>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rmAutofit/>
          </a:bodyPr>
          <a:lstStyle/>
          <a:p>
            <a:pPr algn="ctr"/>
            <a:r>
              <a:rPr lang="nl-NL" sz="1200">
                <a:solidFill>
                  <a:schemeClr val="bg1">
                    <a:lumMod val="75000"/>
                  </a:schemeClr>
                </a:solidFill>
              </a:rPr>
              <a:t>Niet concreet gepland</a:t>
            </a:r>
          </a:p>
        </p:txBody>
      </p:sp>
      <p:sp>
        <p:nvSpPr>
          <p:cNvPr id="42" name="Rectangle 41">
            <a:extLst>
              <a:ext uri="{FF2B5EF4-FFF2-40B4-BE49-F238E27FC236}">
                <a16:creationId xmlns:a16="http://schemas.microsoft.com/office/drawing/2014/main" id="{4B4F00E1-95BB-9144-8538-85D3DFA2FA65}"/>
              </a:ext>
            </a:extLst>
          </p:cNvPr>
          <p:cNvSpPr/>
          <p:nvPr/>
        </p:nvSpPr>
        <p:spPr>
          <a:xfrm>
            <a:off x="6949440" y="5690382"/>
            <a:ext cx="911940" cy="288387"/>
          </a:xfrm>
          <a:prstGeom prst="rect">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Rounded Rectangle 17">
            <a:extLst>
              <a:ext uri="{FF2B5EF4-FFF2-40B4-BE49-F238E27FC236}">
                <a16:creationId xmlns:a16="http://schemas.microsoft.com/office/drawing/2014/main" id="{D8E1B5CE-DC10-0841-B61A-D43D6039CF79}"/>
              </a:ext>
            </a:extLst>
          </p:cNvPr>
          <p:cNvSpPr/>
          <p:nvPr/>
        </p:nvSpPr>
        <p:spPr>
          <a:xfrm>
            <a:off x="4583863" y="3206401"/>
            <a:ext cx="1530505" cy="421223"/>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rmAutofit/>
          </a:bodyPr>
          <a:lstStyle/>
          <a:p>
            <a:pPr algn="ctr"/>
            <a:r>
              <a:rPr lang="nl-NL" sz="1200">
                <a:solidFill>
                  <a:schemeClr val="bg1">
                    <a:lumMod val="75000"/>
                  </a:schemeClr>
                </a:solidFill>
              </a:rPr>
              <a:t>Concreet gepland</a:t>
            </a:r>
          </a:p>
        </p:txBody>
      </p:sp>
      <p:sp>
        <p:nvSpPr>
          <p:cNvPr id="19" name="Rounded Rectangle 18">
            <a:extLst>
              <a:ext uri="{FF2B5EF4-FFF2-40B4-BE49-F238E27FC236}">
                <a16:creationId xmlns:a16="http://schemas.microsoft.com/office/drawing/2014/main" id="{0A05C4A1-320C-EA42-916E-5764854B1A5C}"/>
              </a:ext>
            </a:extLst>
          </p:cNvPr>
          <p:cNvSpPr/>
          <p:nvPr/>
        </p:nvSpPr>
        <p:spPr>
          <a:xfrm>
            <a:off x="5867872" y="4560271"/>
            <a:ext cx="1530505" cy="421223"/>
          </a:xfrm>
          <a:prstGeom prst="roundRect">
            <a:avLst/>
          </a:prstGeom>
          <a:solidFill>
            <a:srgbClr val="FF56D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rmAutofit/>
          </a:bodyPr>
          <a:lstStyle/>
          <a:p>
            <a:pPr algn="ctr"/>
            <a:r>
              <a:rPr lang="nl-NL" sz="1200">
                <a:solidFill>
                  <a:schemeClr val="bg1"/>
                </a:solidFill>
              </a:rPr>
              <a:t>Vergunningsperiode</a:t>
            </a:r>
          </a:p>
        </p:txBody>
      </p:sp>
      <p:sp>
        <p:nvSpPr>
          <p:cNvPr id="21" name="Rectangle 20">
            <a:extLst>
              <a:ext uri="{FF2B5EF4-FFF2-40B4-BE49-F238E27FC236}">
                <a16:creationId xmlns:a16="http://schemas.microsoft.com/office/drawing/2014/main" id="{55657D1F-96A2-F545-ACD3-89FE5068D126}"/>
              </a:ext>
            </a:extLst>
          </p:cNvPr>
          <p:cNvSpPr/>
          <p:nvPr/>
        </p:nvSpPr>
        <p:spPr>
          <a:xfrm>
            <a:off x="6039537" y="5521368"/>
            <a:ext cx="2555827" cy="654348"/>
          </a:xfrm>
          <a:prstGeom prst="rect">
            <a:avLst/>
          </a:prstGeom>
          <a:noFill/>
          <a:ln w="31750">
            <a:solidFill>
              <a:srgbClr val="FF56D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39" name="Group 38">
            <a:extLst>
              <a:ext uri="{FF2B5EF4-FFF2-40B4-BE49-F238E27FC236}">
                <a16:creationId xmlns:a16="http://schemas.microsoft.com/office/drawing/2014/main" id="{66437E67-0601-F043-858D-024E1352D7B4}"/>
              </a:ext>
            </a:extLst>
          </p:cNvPr>
          <p:cNvGrpSpPr/>
          <p:nvPr/>
        </p:nvGrpSpPr>
        <p:grpSpPr>
          <a:xfrm>
            <a:off x="6543923" y="5352959"/>
            <a:ext cx="244310" cy="864961"/>
            <a:chOff x="932922" y="5352959"/>
            <a:chExt cx="244310" cy="864961"/>
          </a:xfrm>
        </p:grpSpPr>
        <p:cxnSp>
          <p:nvCxnSpPr>
            <p:cNvPr id="36" name="Straight Connector 35">
              <a:extLst>
                <a:ext uri="{FF2B5EF4-FFF2-40B4-BE49-F238E27FC236}">
                  <a16:creationId xmlns:a16="http://schemas.microsoft.com/office/drawing/2014/main" id="{90AF842A-124C-784E-AD5C-26C0698A542B}"/>
                </a:ext>
              </a:extLst>
            </p:cNvPr>
            <p:cNvCxnSpPr>
              <a:cxnSpLocks/>
            </p:cNvCxnSpPr>
            <p:nvPr/>
          </p:nvCxnSpPr>
          <p:spPr>
            <a:xfrm>
              <a:off x="1041009" y="5458265"/>
              <a:ext cx="0" cy="75965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8" name="Triangle 37">
              <a:extLst>
                <a:ext uri="{FF2B5EF4-FFF2-40B4-BE49-F238E27FC236}">
                  <a16:creationId xmlns:a16="http://schemas.microsoft.com/office/drawing/2014/main" id="{35530C56-BA2E-D947-BB80-ACAFA6EAC992}"/>
                </a:ext>
              </a:extLst>
            </p:cNvPr>
            <p:cNvSpPr/>
            <p:nvPr/>
          </p:nvSpPr>
          <p:spPr>
            <a:xfrm rot="10800000">
              <a:off x="932922" y="5352959"/>
              <a:ext cx="244310" cy="210612"/>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 name="Title 2">
            <a:extLst>
              <a:ext uri="{FF2B5EF4-FFF2-40B4-BE49-F238E27FC236}">
                <a16:creationId xmlns:a16="http://schemas.microsoft.com/office/drawing/2014/main" id="{DDB58FA2-A0DC-4F32-91C7-66060A0AA72D}"/>
              </a:ext>
            </a:extLst>
          </p:cNvPr>
          <p:cNvSpPr>
            <a:spLocks noGrp="1"/>
          </p:cNvSpPr>
          <p:nvPr>
            <p:ph type="title"/>
          </p:nvPr>
        </p:nvSpPr>
        <p:spPr/>
        <p:txBody>
          <a:bodyPr/>
          <a:lstStyle/>
          <a:p>
            <a:r>
              <a:rPr lang="nl-BE" b="1"/>
              <a:t>In voorbereiding &amp; effectief gepland</a:t>
            </a:r>
            <a:endParaRPr lang="en-US"/>
          </a:p>
        </p:txBody>
      </p:sp>
    </p:spTree>
    <p:extLst>
      <p:ext uri="{BB962C8B-B14F-4D97-AF65-F5344CB8AC3E}">
        <p14:creationId xmlns:p14="http://schemas.microsoft.com/office/powerpoint/2010/main" val="39536974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ADF6C16-C50C-6A4D-B0E9-D720C17D3807}"/>
              </a:ext>
            </a:extLst>
          </p:cNvPr>
          <p:cNvSpPr txBox="1"/>
          <p:nvPr/>
        </p:nvSpPr>
        <p:spPr>
          <a:xfrm>
            <a:off x="3508583" y="1352070"/>
            <a:ext cx="896399" cy="369204"/>
          </a:xfrm>
          <a:prstGeom prst="rect">
            <a:avLst/>
          </a:prstGeom>
          <a:noFill/>
        </p:spPr>
        <p:txBody>
          <a:bodyPr wrap="square" lIns="0" rtlCol="0">
            <a:normAutofit/>
          </a:bodyPr>
          <a:lstStyle/>
          <a:p>
            <a:r>
              <a:rPr lang="nl-NL"/>
              <a:t>Inname</a:t>
            </a:r>
          </a:p>
        </p:txBody>
      </p:sp>
      <p:sp>
        <p:nvSpPr>
          <p:cNvPr id="6" name="Rectangle 5">
            <a:extLst>
              <a:ext uri="{FF2B5EF4-FFF2-40B4-BE49-F238E27FC236}">
                <a16:creationId xmlns:a16="http://schemas.microsoft.com/office/drawing/2014/main" id="{F5DD61F1-5645-C743-86CA-8C31D1A2F5BC}"/>
              </a:ext>
            </a:extLst>
          </p:cNvPr>
          <p:cNvSpPr/>
          <p:nvPr/>
        </p:nvSpPr>
        <p:spPr>
          <a:xfrm>
            <a:off x="3508583" y="1869046"/>
            <a:ext cx="3598607" cy="2893164"/>
          </a:xfrm>
          <a:prstGeom prst="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Footer Placeholder 3">
            <a:extLst>
              <a:ext uri="{FF2B5EF4-FFF2-40B4-BE49-F238E27FC236}">
                <a16:creationId xmlns:a16="http://schemas.microsoft.com/office/drawing/2014/main" id="{F8D39B05-B6B9-C540-823A-B2C644564178}"/>
              </a:ext>
            </a:extLst>
          </p:cNvPr>
          <p:cNvSpPr>
            <a:spLocks noGrp="1"/>
          </p:cNvSpPr>
          <p:nvPr>
            <p:ph type="ftr" sz="quarter" idx="3"/>
          </p:nvPr>
        </p:nvSpPr>
        <p:spPr/>
        <p:txBody>
          <a:bodyPr/>
          <a:lstStyle/>
          <a:p>
            <a:r>
              <a:rPr lang="nl-BE"/>
              <a:t>GIPOD project – BWG 1</a:t>
            </a:r>
          </a:p>
        </p:txBody>
      </p:sp>
      <p:sp>
        <p:nvSpPr>
          <p:cNvPr id="5" name="Date Placeholder 4">
            <a:extLst>
              <a:ext uri="{FF2B5EF4-FFF2-40B4-BE49-F238E27FC236}">
                <a16:creationId xmlns:a16="http://schemas.microsoft.com/office/drawing/2014/main" id="{1D418987-3D28-2143-AB2D-2934603C5FFA}"/>
              </a:ext>
            </a:extLst>
          </p:cNvPr>
          <p:cNvSpPr>
            <a:spLocks noGrp="1"/>
          </p:cNvSpPr>
          <p:nvPr>
            <p:ph type="dt" sz="quarter" idx="2"/>
          </p:nvPr>
        </p:nvSpPr>
        <p:spPr/>
        <p:txBody>
          <a:bodyPr/>
          <a:lstStyle/>
          <a:p>
            <a:r>
              <a:rPr lang="en-US"/>
              <a:t>11 </a:t>
            </a:r>
            <a:r>
              <a:rPr lang="en-US" err="1"/>
              <a:t>september</a:t>
            </a:r>
            <a:r>
              <a:rPr lang="en-US"/>
              <a:t> 2018</a:t>
            </a:r>
            <a:endParaRPr lang="nl-BE"/>
          </a:p>
        </p:txBody>
      </p:sp>
      <p:sp>
        <p:nvSpPr>
          <p:cNvPr id="25" name="Rounded Rectangle 24">
            <a:extLst>
              <a:ext uri="{FF2B5EF4-FFF2-40B4-BE49-F238E27FC236}">
                <a16:creationId xmlns:a16="http://schemas.microsoft.com/office/drawing/2014/main" id="{2C088CE0-1118-D04F-A471-661D6F68EE97}"/>
              </a:ext>
            </a:extLst>
          </p:cNvPr>
          <p:cNvSpPr/>
          <p:nvPr/>
        </p:nvSpPr>
        <p:spPr>
          <a:xfrm>
            <a:off x="4583863" y="3210876"/>
            <a:ext cx="1530505" cy="42122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rmAutofit/>
          </a:bodyPr>
          <a:lstStyle/>
          <a:p>
            <a:pPr algn="ctr"/>
            <a:r>
              <a:rPr lang="nl-NL" sz="1200">
                <a:solidFill>
                  <a:schemeClr val="bg1">
                    <a:lumMod val="50000"/>
                  </a:schemeClr>
                </a:solidFill>
              </a:rPr>
              <a:t>Concreet gepland</a:t>
            </a:r>
          </a:p>
        </p:txBody>
      </p:sp>
      <p:sp>
        <p:nvSpPr>
          <p:cNvPr id="29" name="Rounded Rectangle 28">
            <a:extLst>
              <a:ext uri="{FF2B5EF4-FFF2-40B4-BE49-F238E27FC236}">
                <a16:creationId xmlns:a16="http://schemas.microsoft.com/office/drawing/2014/main" id="{241A5882-7E06-A847-B6BC-601368A99BC3}"/>
              </a:ext>
            </a:extLst>
          </p:cNvPr>
          <p:cNvSpPr/>
          <p:nvPr/>
        </p:nvSpPr>
        <p:spPr>
          <a:xfrm>
            <a:off x="4583863" y="3835374"/>
            <a:ext cx="1530505" cy="42122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rmAutofit/>
          </a:bodyPr>
          <a:lstStyle/>
          <a:p>
            <a:pPr algn="ctr"/>
            <a:r>
              <a:rPr lang="nl-NL" sz="1200">
                <a:solidFill>
                  <a:schemeClr val="bg1">
                    <a:lumMod val="50000"/>
                  </a:schemeClr>
                </a:solidFill>
              </a:rPr>
              <a:t>Effectief gepland</a:t>
            </a:r>
          </a:p>
        </p:txBody>
      </p:sp>
      <p:sp>
        <p:nvSpPr>
          <p:cNvPr id="33" name="Rounded Rectangle 32">
            <a:extLst>
              <a:ext uri="{FF2B5EF4-FFF2-40B4-BE49-F238E27FC236}">
                <a16:creationId xmlns:a16="http://schemas.microsoft.com/office/drawing/2014/main" id="{AFC7070C-E8F5-CD40-9F4C-90C4F3C9AFCB}"/>
              </a:ext>
            </a:extLst>
          </p:cNvPr>
          <p:cNvSpPr/>
          <p:nvPr/>
        </p:nvSpPr>
        <p:spPr>
          <a:xfrm>
            <a:off x="5307886" y="1561089"/>
            <a:ext cx="2090491" cy="613833"/>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rmAutofit/>
          </a:bodyPr>
          <a:lstStyle/>
          <a:p>
            <a:pPr algn="ctr"/>
            <a:r>
              <a:rPr lang="nl-NL" sz="1600" b="1">
                <a:solidFill>
                  <a:schemeClr val="bg1"/>
                </a:solidFill>
              </a:rPr>
              <a:t>IN UITVOERING</a:t>
            </a:r>
          </a:p>
        </p:txBody>
      </p:sp>
      <p:cxnSp>
        <p:nvCxnSpPr>
          <p:cNvPr id="27" name="Straight Connector 26">
            <a:extLst>
              <a:ext uri="{FF2B5EF4-FFF2-40B4-BE49-F238E27FC236}">
                <a16:creationId xmlns:a16="http://schemas.microsoft.com/office/drawing/2014/main" id="{91951B1F-DA69-0D40-A653-1EBF396323EE}"/>
              </a:ext>
            </a:extLst>
          </p:cNvPr>
          <p:cNvCxnSpPr/>
          <p:nvPr/>
        </p:nvCxnSpPr>
        <p:spPr>
          <a:xfrm>
            <a:off x="914400" y="5838092"/>
            <a:ext cx="8342142" cy="0"/>
          </a:xfrm>
          <a:prstGeom prst="line">
            <a:avLst/>
          </a:prstGeom>
          <a:ln w="222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F544BF60-B502-A14B-BA81-46AC21CC23D3}"/>
              </a:ext>
            </a:extLst>
          </p:cNvPr>
          <p:cNvSpPr/>
          <p:nvPr/>
        </p:nvSpPr>
        <p:spPr>
          <a:xfrm>
            <a:off x="6949440" y="5683348"/>
            <a:ext cx="911940" cy="2954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ounded Rectangle 39">
            <a:extLst>
              <a:ext uri="{FF2B5EF4-FFF2-40B4-BE49-F238E27FC236}">
                <a16:creationId xmlns:a16="http://schemas.microsoft.com/office/drawing/2014/main" id="{3F28BF5D-2AD2-8349-9688-45579D2768A8}"/>
              </a:ext>
            </a:extLst>
          </p:cNvPr>
          <p:cNvSpPr/>
          <p:nvPr/>
        </p:nvSpPr>
        <p:spPr>
          <a:xfrm>
            <a:off x="4583862" y="2548269"/>
            <a:ext cx="1530505" cy="42122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rmAutofit/>
          </a:bodyPr>
          <a:lstStyle/>
          <a:p>
            <a:pPr algn="ctr"/>
            <a:r>
              <a:rPr lang="nl-NL" sz="1200">
                <a:solidFill>
                  <a:schemeClr val="bg1">
                    <a:lumMod val="50000"/>
                  </a:schemeClr>
                </a:solidFill>
              </a:rPr>
              <a:t>Niet concreet gepland</a:t>
            </a:r>
          </a:p>
        </p:txBody>
      </p:sp>
      <p:sp>
        <p:nvSpPr>
          <p:cNvPr id="20" name="Rounded Rectangle 19">
            <a:extLst>
              <a:ext uri="{FF2B5EF4-FFF2-40B4-BE49-F238E27FC236}">
                <a16:creationId xmlns:a16="http://schemas.microsoft.com/office/drawing/2014/main" id="{CEE04F51-948D-6F40-B8A7-C6C3418C0CA3}"/>
              </a:ext>
            </a:extLst>
          </p:cNvPr>
          <p:cNvSpPr/>
          <p:nvPr/>
        </p:nvSpPr>
        <p:spPr>
          <a:xfrm>
            <a:off x="4583863" y="2545219"/>
            <a:ext cx="1530505" cy="421223"/>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rmAutofit/>
          </a:bodyPr>
          <a:lstStyle/>
          <a:p>
            <a:pPr algn="ctr"/>
            <a:r>
              <a:rPr lang="nl-NL" sz="1200">
                <a:solidFill>
                  <a:schemeClr val="bg1">
                    <a:lumMod val="75000"/>
                  </a:schemeClr>
                </a:solidFill>
              </a:rPr>
              <a:t>Niet concreet gepland</a:t>
            </a:r>
          </a:p>
        </p:txBody>
      </p:sp>
      <p:sp>
        <p:nvSpPr>
          <p:cNvPr id="42" name="Rectangle 41">
            <a:extLst>
              <a:ext uri="{FF2B5EF4-FFF2-40B4-BE49-F238E27FC236}">
                <a16:creationId xmlns:a16="http://schemas.microsoft.com/office/drawing/2014/main" id="{4B4F00E1-95BB-9144-8538-85D3DFA2FA65}"/>
              </a:ext>
            </a:extLst>
          </p:cNvPr>
          <p:cNvSpPr/>
          <p:nvPr/>
        </p:nvSpPr>
        <p:spPr>
          <a:xfrm>
            <a:off x="6949440" y="5690382"/>
            <a:ext cx="911940" cy="288387"/>
          </a:xfrm>
          <a:prstGeom prst="rect">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Rounded Rectangle 17">
            <a:extLst>
              <a:ext uri="{FF2B5EF4-FFF2-40B4-BE49-F238E27FC236}">
                <a16:creationId xmlns:a16="http://schemas.microsoft.com/office/drawing/2014/main" id="{D8E1B5CE-DC10-0841-B61A-D43D6039CF79}"/>
              </a:ext>
            </a:extLst>
          </p:cNvPr>
          <p:cNvSpPr/>
          <p:nvPr/>
        </p:nvSpPr>
        <p:spPr>
          <a:xfrm>
            <a:off x="4583863" y="3206401"/>
            <a:ext cx="1530505" cy="421223"/>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rmAutofit/>
          </a:bodyPr>
          <a:lstStyle/>
          <a:p>
            <a:pPr algn="ctr"/>
            <a:r>
              <a:rPr lang="nl-NL" sz="1200">
                <a:solidFill>
                  <a:schemeClr val="bg1">
                    <a:lumMod val="75000"/>
                  </a:schemeClr>
                </a:solidFill>
              </a:rPr>
              <a:t>Concreet gepland</a:t>
            </a:r>
          </a:p>
        </p:txBody>
      </p:sp>
      <p:sp>
        <p:nvSpPr>
          <p:cNvPr id="19" name="Rounded Rectangle 18">
            <a:extLst>
              <a:ext uri="{FF2B5EF4-FFF2-40B4-BE49-F238E27FC236}">
                <a16:creationId xmlns:a16="http://schemas.microsoft.com/office/drawing/2014/main" id="{7358FE78-4512-3E45-8206-A4FF8EB90E84}"/>
              </a:ext>
            </a:extLst>
          </p:cNvPr>
          <p:cNvSpPr/>
          <p:nvPr/>
        </p:nvSpPr>
        <p:spPr>
          <a:xfrm>
            <a:off x="5867872" y="4560271"/>
            <a:ext cx="1530505" cy="421223"/>
          </a:xfrm>
          <a:prstGeom prst="roundRect">
            <a:avLst/>
          </a:prstGeom>
          <a:solidFill>
            <a:srgbClr val="FF56D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rmAutofit/>
          </a:bodyPr>
          <a:lstStyle/>
          <a:p>
            <a:pPr algn="ctr"/>
            <a:r>
              <a:rPr lang="nl-NL" sz="1200">
                <a:solidFill>
                  <a:schemeClr val="bg1"/>
                </a:solidFill>
              </a:rPr>
              <a:t>Vergunningsperiode</a:t>
            </a:r>
          </a:p>
        </p:txBody>
      </p:sp>
      <p:sp>
        <p:nvSpPr>
          <p:cNvPr id="21" name="Rectangle 20">
            <a:extLst>
              <a:ext uri="{FF2B5EF4-FFF2-40B4-BE49-F238E27FC236}">
                <a16:creationId xmlns:a16="http://schemas.microsoft.com/office/drawing/2014/main" id="{F72825B5-45D6-A74A-A9DB-4CD2E5B0DF8F}"/>
              </a:ext>
            </a:extLst>
          </p:cNvPr>
          <p:cNvSpPr/>
          <p:nvPr/>
        </p:nvSpPr>
        <p:spPr>
          <a:xfrm>
            <a:off x="6039537" y="5521368"/>
            <a:ext cx="2555827" cy="654348"/>
          </a:xfrm>
          <a:prstGeom prst="rect">
            <a:avLst/>
          </a:prstGeom>
          <a:noFill/>
          <a:ln w="31750">
            <a:solidFill>
              <a:srgbClr val="FF56D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39" name="Group 38">
            <a:extLst>
              <a:ext uri="{FF2B5EF4-FFF2-40B4-BE49-F238E27FC236}">
                <a16:creationId xmlns:a16="http://schemas.microsoft.com/office/drawing/2014/main" id="{66437E67-0601-F043-858D-024E1352D7B4}"/>
              </a:ext>
            </a:extLst>
          </p:cNvPr>
          <p:cNvGrpSpPr/>
          <p:nvPr/>
        </p:nvGrpSpPr>
        <p:grpSpPr>
          <a:xfrm>
            <a:off x="6949440" y="5352959"/>
            <a:ext cx="244310" cy="864961"/>
            <a:chOff x="932922" y="5352959"/>
            <a:chExt cx="244310" cy="864961"/>
          </a:xfrm>
        </p:grpSpPr>
        <p:cxnSp>
          <p:nvCxnSpPr>
            <p:cNvPr id="36" name="Straight Connector 35">
              <a:extLst>
                <a:ext uri="{FF2B5EF4-FFF2-40B4-BE49-F238E27FC236}">
                  <a16:creationId xmlns:a16="http://schemas.microsoft.com/office/drawing/2014/main" id="{90AF842A-124C-784E-AD5C-26C0698A542B}"/>
                </a:ext>
              </a:extLst>
            </p:cNvPr>
            <p:cNvCxnSpPr>
              <a:cxnSpLocks/>
            </p:cNvCxnSpPr>
            <p:nvPr/>
          </p:nvCxnSpPr>
          <p:spPr>
            <a:xfrm>
              <a:off x="1041009" y="5458265"/>
              <a:ext cx="0" cy="75965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8" name="Triangle 37">
              <a:extLst>
                <a:ext uri="{FF2B5EF4-FFF2-40B4-BE49-F238E27FC236}">
                  <a16:creationId xmlns:a16="http://schemas.microsoft.com/office/drawing/2014/main" id="{35530C56-BA2E-D947-BB80-ACAFA6EAC992}"/>
                </a:ext>
              </a:extLst>
            </p:cNvPr>
            <p:cNvSpPr/>
            <p:nvPr/>
          </p:nvSpPr>
          <p:spPr>
            <a:xfrm rot="10800000">
              <a:off x="932922" y="5352959"/>
              <a:ext cx="244310" cy="210612"/>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 name="Title 2">
            <a:extLst>
              <a:ext uri="{FF2B5EF4-FFF2-40B4-BE49-F238E27FC236}">
                <a16:creationId xmlns:a16="http://schemas.microsoft.com/office/drawing/2014/main" id="{A2B0D251-1FB0-4484-94C8-553A2B8DD6C6}"/>
              </a:ext>
            </a:extLst>
          </p:cNvPr>
          <p:cNvSpPr>
            <a:spLocks noGrp="1"/>
          </p:cNvSpPr>
          <p:nvPr>
            <p:ph type="title"/>
          </p:nvPr>
        </p:nvSpPr>
        <p:spPr/>
        <p:txBody>
          <a:bodyPr/>
          <a:lstStyle/>
          <a:p>
            <a:r>
              <a:rPr lang="nl-BE" b="1"/>
              <a:t>In uitvoering &amp; effectief gepland</a:t>
            </a:r>
            <a:endParaRPr lang="en-US"/>
          </a:p>
        </p:txBody>
      </p:sp>
    </p:spTree>
    <p:extLst>
      <p:ext uri="{BB962C8B-B14F-4D97-AF65-F5344CB8AC3E}">
        <p14:creationId xmlns:p14="http://schemas.microsoft.com/office/powerpoint/2010/main" val="1711184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ADF6C16-C50C-6A4D-B0E9-D720C17D3807}"/>
              </a:ext>
            </a:extLst>
          </p:cNvPr>
          <p:cNvSpPr txBox="1"/>
          <p:nvPr/>
        </p:nvSpPr>
        <p:spPr>
          <a:xfrm>
            <a:off x="3508583" y="1352070"/>
            <a:ext cx="896399" cy="369204"/>
          </a:xfrm>
          <a:prstGeom prst="rect">
            <a:avLst/>
          </a:prstGeom>
          <a:noFill/>
        </p:spPr>
        <p:txBody>
          <a:bodyPr wrap="square" lIns="0" rtlCol="0">
            <a:normAutofit/>
          </a:bodyPr>
          <a:lstStyle/>
          <a:p>
            <a:r>
              <a:rPr lang="nl-NL"/>
              <a:t>Inname</a:t>
            </a:r>
          </a:p>
        </p:txBody>
      </p:sp>
      <p:sp>
        <p:nvSpPr>
          <p:cNvPr id="6" name="Rectangle 5">
            <a:extLst>
              <a:ext uri="{FF2B5EF4-FFF2-40B4-BE49-F238E27FC236}">
                <a16:creationId xmlns:a16="http://schemas.microsoft.com/office/drawing/2014/main" id="{F5DD61F1-5645-C743-86CA-8C31D1A2F5BC}"/>
              </a:ext>
            </a:extLst>
          </p:cNvPr>
          <p:cNvSpPr/>
          <p:nvPr/>
        </p:nvSpPr>
        <p:spPr>
          <a:xfrm>
            <a:off x="3508583" y="1869046"/>
            <a:ext cx="3598607" cy="2893164"/>
          </a:xfrm>
          <a:prstGeom prst="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Footer Placeholder 3">
            <a:extLst>
              <a:ext uri="{FF2B5EF4-FFF2-40B4-BE49-F238E27FC236}">
                <a16:creationId xmlns:a16="http://schemas.microsoft.com/office/drawing/2014/main" id="{F8D39B05-B6B9-C540-823A-B2C644564178}"/>
              </a:ext>
            </a:extLst>
          </p:cNvPr>
          <p:cNvSpPr>
            <a:spLocks noGrp="1"/>
          </p:cNvSpPr>
          <p:nvPr>
            <p:ph type="ftr" sz="quarter" idx="3"/>
          </p:nvPr>
        </p:nvSpPr>
        <p:spPr/>
        <p:txBody>
          <a:bodyPr/>
          <a:lstStyle/>
          <a:p>
            <a:r>
              <a:rPr lang="nl-BE"/>
              <a:t>GIPOD project – BWG 1</a:t>
            </a:r>
          </a:p>
        </p:txBody>
      </p:sp>
      <p:sp>
        <p:nvSpPr>
          <p:cNvPr id="5" name="Date Placeholder 4">
            <a:extLst>
              <a:ext uri="{FF2B5EF4-FFF2-40B4-BE49-F238E27FC236}">
                <a16:creationId xmlns:a16="http://schemas.microsoft.com/office/drawing/2014/main" id="{1D418987-3D28-2143-AB2D-2934603C5FFA}"/>
              </a:ext>
            </a:extLst>
          </p:cNvPr>
          <p:cNvSpPr>
            <a:spLocks noGrp="1"/>
          </p:cNvSpPr>
          <p:nvPr>
            <p:ph type="dt" sz="quarter" idx="2"/>
          </p:nvPr>
        </p:nvSpPr>
        <p:spPr/>
        <p:txBody>
          <a:bodyPr/>
          <a:lstStyle/>
          <a:p>
            <a:r>
              <a:rPr lang="en-US"/>
              <a:t>11 </a:t>
            </a:r>
            <a:r>
              <a:rPr lang="en-US" err="1"/>
              <a:t>september</a:t>
            </a:r>
            <a:r>
              <a:rPr lang="en-US"/>
              <a:t> 2018</a:t>
            </a:r>
            <a:endParaRPr lang="nl-BE"/>
          </a:p>
        </p:txBody>
      </p:sp>
      <p:sp>
        <p:nvSpPr>
          <p:cNvPr id="25" name="Rounded Rectangle 24">
            <a:extLst>
              <a:ext uri="{FF2B5EF4-FFF2-40B4-BE49-F238E27FC236}">
                <a16:creationId xmlns:a16="http://schemas.microsoft.com/office/drawing/2014/main" id="{2C088CE0-1118-D04F-A471-661D6F68EE97}"/>
              </a:ext>
            </a:extLst>
          </p:cNvPr>
          <p:cNvSpPr/>
          <p:nvPr/>
        </p:nvSpPr>
        <p:spPr>
          <a:xfrm>
            <a:off x="4583863" y="3210876"/>
            <a:ext cx="1530505" cy="42122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rmAutofit/>
          </a:bodyPr>
          <a:lstStyle/>
          <a:p>
            <a:pPr algn="ctr"/>
            <a:r>
              <a:rPr lang="nl-NL" sz="1200">
                <a:solidFill>
                  <a:schemeClr val="bg1">
                    <a:lumMod val="50000"/>
                  </a:schemeClr>
                </a:solidFill>
              </a:rPr>
              <a:t>Concreet gepland</a:t>
            </a:r>
          </a:p>
        </p:txBody>
      </p:sp>
      <p:sp>
        <p:nvSpPr>
          <p:cNvPr id="29" name="Rounded Rectangle 28">
            <a:extLst>
              <a:ext uri="{FF2B5EF4-FFF2-40B4-BE49-F238E27FC236}">
                <a16:creationId xmlns:a16="http://schemas.microsoft.com/office/drawing/2014/main" id="{241A5882-7E06-A847-B6BC-601368A99BC3}"/>
              </a:ext>
            </a:extLst>
          </p:cNvPr>
          <p:cNvSpPr/>
          <p:nvPr/>
        </p:nvSpPr>
        <p:spPr>
          <a:xfrm>
            <a:off x="4583863" y="3835374"/>
            <a:ext cx="1530505" cy="42122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rmAutofit/>
          </a:bodyPr>
          <a:lstStyle/>
          <a:p>
            <a:pPr algn="ctr"/>
            <a:r>
              <a:rPr lang="nl-NL" sz="1200">
                <a:solidFill>
                  <a:schemeClr val="bg1">
                    <a:lumMod val="50000"/>
                  </a:schemeClr>
                </a:solidFill>
              </a:rPr>
              <a:t>Effectief gepland</a:t>
            </a:r>
          </a:p>
        </p:txBody>
      </p:sp>
      <p:sp>
        <p:nvSpPr>
          <p:cNvPr id="33" name="Rounded Rectangle 32">
            <a:extLst>
              <a:ext uri="{FF2B5EF4-FFF2-40B4-BE49-F238E27FC236}">
                <a16:creationId xmlns:a16="http://schemas.microsoft.com/office/drawing/2014/main" id="{AFC7070C-E8F5-CD40-9F4C-90C4F3C9AFCB}"/>
              </a:ext>
            </a:extLst>
          </p:cNvPr>
          <p:cNvSpPr/>
          <p:nvPr/>
        </p:nvSpPr>
        <p:spPr>
          <a:xfrm>
            <a:off x="5307886" y="1561089"/>
            <a:ext cx="2090491" cy="613833"/>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rmAutofit/>
          </a:bodyPr>
          <a:lstStyle/>
          <a:p>
            <a:pPr algn="ctr"/>
            <a:r>
              <a:rPr lang="nl-NL" sz="1600" b="1">
                <a:solidFill>
                  <a:schemeClr val="bg1"/>
                </a:solidFill>
              </a:rPr>
              <a:t>IN UITVOERING</a:t>
            </a:r>
          </a:p>
        </p:txBody>
      </p:sp>
      <p:cxnSp>
        <p:nvCxnSpPr>
          <p:cNvPr id="27" name="Straight Connector 26">
            <a:extLst>
              <a:ext uri="{FF2B5EF4-FFF2-40B4-BE49-F238E27FC236}">
                <a16:creationId xmlns:a16="http://schemas.microsoft.com/office/drawing/2014/main" id="{91951B1F-DA69-0D40-A653-1EBF396323EE}"/>
              </a:ext>
            </a:extLst>
          </p:cNvPr>
          <p:cNvCxnSpPr/>
          <p:nvPr/>
        </p:nvCxnSpPr>
        <p:spPr>
          <a:xfrm>
            <a:off x="914400" y="5838092"/>
            <a:ext cx="8342142" cy="0"/>
          </a:xfrm>
          <a:prstGeom prst="line">
            <a:avLst/>
          </a:prstGeom>
          <a:ln w="222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F544BF60-B502-A14B-BA81-46AC21CC23D3}"/>
              </a:ext>
            </a:extLst>
          </p:cNvPr>
          <p:cNvSpPr/>
          <p:nvPr/>
        </p:nvSpPr>
        <p:spPr>
          <a:xfrm>
            <a:off x="6949440" y="5683348"/>
            <a:ext cx="911940" cy="2954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ounded Rectangle 39">
            <a:extLst>
              <a:ext uri="{FF2B5EF4-FFF2-40B4-BE49-F238E27FC236}">
                <a16:creationId xmlns:a16="http://schemas.microsoft.com/office/drawing/2014/main" id="{3F28BF5D-2AD2-8349-9688-45579D2768A8}"/>
              </a:ext>
            </a:extLst>
          </p:cNvPr>
          <p:cNvSpPr/>
          <p:nvPr/>
        </p:nvSpPr>
        <p:spPr>
          <a:xfrm>
            <a:off x="4583862" y="2548269"/>
            <a:ext cx="1530505" cy="42122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rmAutofit/>
          </a:bodyPr>
          <a:lstStyle/>
          <a:p>
            <a:pPr algn="ctr"/>
            <a:r>
              <a:rPr lang="nl-NL" sz="1200">
                <a:solidFill>
                  <a:schemeClr val="bg1">
                    <a:lumMod val="50000"/>
                  </a:schemeClr>
                </a:solidFill>
              </a:rPr>
              <a:t>Niet concreet gepland</a:t>
            </a:r>
          </a:p>
        </p:txBody>
      </p:sp>
      <p:sp>
        <p:nvSpPr>
          <p:cNvPr id="20" name="Rounded Rectangle 19">
            <a:extLst>
              <a:ext uri="{FF2B5EF4-FFF2-40B4-BE49-F238E27FC236}">
                <a16:creationId xmlns:a16="http://schemas.microsoft.com/office/drawing/2014/main" id="{CEE04F51-948D-6F40-B8A7-C6C3418C0CA3}"/>
              </a:ext>
            </a:extLst>
          </p:cNvPr>
          <p:cNvSpPr/>
          <p:nvPr/>
        </p:nvSpPr>
        <p:spPr>
          <a:xfrm>
            <a:off x="4583863" y="2545219"/>
            <a:ext cx="1530505" cy="421223"/>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rmAutofit/>
          </a:bodyPr>
          <a:lstStyle/>
          <a:p>
            <a:pPr algn="ctr"/>
            <a:r>
              <a:rPr lang="nl-NL" sz="1200">
                <a:solidFill>
                  <a:schemeClr val="bg1">
                    <a:lumMod val="75000"/>
                  </a:schemeClr>
                </a:solidFill>
              </a:rPr>
              <a:t>Niet concreet gepland</a:t>
            </a:r>
          </a:p>
        </p:txBody>
      </p:sp>
      <p:sp>
        <p:nvSpPr>
          <p:cNvPr id="42" name="Rectangle 41">
            <a:extLst>
              <a:ext uri="{FF2B5EF4-FFF2-40B4-BE49-F238E27FC236}">
                <a16:creationId xmlns:a16="http://schemas.microsoft.com/office/drawing/2014/main" id="{4B4F00E1-95BB-9144-8538-85D3DFA2FA65}"/>
              </a:ext>
            </a:extLst>
          </p:cNvPr>
          <p:cNvSpPr/>
          <p:nvPr/>
        </p:nvSpPr>
        <p:spPr>
          <a:xfrm>
            <a:off x="6949440" y="5690382"/>
            <a:ext cx="911940" cy="288387"/>
          </a:xfrm>
          <a:prstGeom prst="rect">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Rounded Rectangle 17">
            <a:extLst>
              <a:ext uri="{FF2B5EF4-FFF2-40B4-BE49-F238E27FC236}">
                <a16:creationId xmlns:a16="http://schemas.microsoft.com/office/drawing/2014/main" id="{D8E1B5CE-DC10-0841-B61A-D43D6039CF79}"/>
              </a:ext>
            </a:extLst>
          </p:cNvPr>
          <p:cNvSpPr/>
          <p:nvPr/>
        </p:nvSpPr>
        <p:spPr>
          <a:xfrm>
            <a:off x="4583863" y="3206401"/>
            <a:ext cx="1530505" cy="421223"/>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rmAutofit/>
          </a:bodyPr>
          <a:lstStyle/>
          <a:p>
            <a:pPr algn="ctr"/>
            <a:r>
              <a:rPr lang="nl-NL" sz="1200">
                <a:solidFill>
                  <a:schemeClr val="bg1">
                    <a:lumMod val="75000"/>
                  </a:schemeClr>
                </a:solidFill>
              </a:rPr>
              <a:t>Concreet gepland</a:t>
            </a:r>
          </a:p>
        </p:txBody>
      </p:sp>
      <p:sp>
        <p:nvSpPr>
          <p:cNvPr id="19" name="Rounded Rectangle 18">
            <a:extLst>
              <a:ext uri="{FF2B5EF4-FFF2-40B4-BE49-F238E27FC236}">
                <a16:creationId xmlns:a16="http://schemas.microsoft.com/office/drawing/2014/main" id="{7358FE78-4512-3E45-8206-A4FF8EB90E84}"/>
              </a:ext>
            </a:extLst>
          </p:cNvPr>
          <p:cNvSpPr/>
          <p:nvPr/>
        </p:nvSpPr>
        <p:spPr>
          <a:xfrm>
            <a:off x="5867872" y="4560271"/>
            <a:ext cx="1530505" cy="421223"/>
          </a:xfrm>
          <a:prstGeom prst="roundRect">
            <a:avLst/>
          </a:prstGeom>
          <a:solidFill>
            <a:srgbClr val="FF56D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rmAutofit/>
          </a:bodyPr>
          <a:lstStyle/>
          <a:p>
            <a:pPr algn="ctr"/>
            <a:r>
              <a:rPr lang="nl-NL" sz="1200">
                <a:solidFill>
                  <a:schemeClr val="bg1"/>
                </a:solidFill>
              </a:rPr>
              <a:t>Vergunningsperiode</a:t>
            </a:r>
          </a:p>
        </p:txBody>
      </p:sp>
      <p:sp>
        <p:nvSpPr>
          <p:cNvPr id="21" name="Rectangle 20">
            <a:extLst>
              <a:ext uri="{FF2B5EF4-FFF2-40B4-BE49-F238E27FC236}">
                <a16:creationId xmlns:a16="http://schemas.microsoft.com/office/drawing/2014/main" id="{F72825B5-45D6-A74A-A9DB-4CD2E5B0DF8F}"/>
              </a:ext>
            </a:extLst>
          </p:cNvPr>
          <p:cNvSpPr/>
          <p:nvPr/>
        </p:nvSpPr>
        <p:spPr>
          <a:xfrm>
            <a:off x="6039537" y="5521368"/>
            <a:ext cx="2555827" cy="654348"/>
          </a:xfrm>
          <a:prstGeom prst="rect">
            <a:avLst/>
          </a:prstGeom>
          <a:noFill/>
          <a:ln w="31750">
            <a:solidFill>
              <a:srgbClr val="FF56D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39" name="Group 38">
            <a:extLst>
              <a:ext uri="{FF2B5EF4-FFF2-40B4-BE49-F238E27FC236}">
                <a16:creationId xmlns:a16="http://schemas.microsoft.com/office/drawing/2014/main" id="{66437E67-0601-F043-858D-024E1352D7B4}"/>
              </a:ext>
            </a:extLst>
          </p:cNvPr>
          <p:cNvGrpSpPr/>
          <p:nvPr/>
        </p:nvGrpSpPr>
        <p:grpSpPr>
          <a:xfrm>
            <a:off x="7648211" y="5352959"/>
            <a:ext cx="244310" cy="864961"/>
            <a:chOff x="932922" y="5352959"/>
            <a:chExt cx="244310" cy="864961"/>
          </a:xfrm>
        </p:grpSpPr>
        <p:cxnSp>
          <p:nvCxnSpPr>
            <p:cNvPr id="36" name="Straight Connector 35">
              <a:extLst>
                <a:ext uri="{FF2B5EF4-FFF2-40B4-BE49-F238E27FC236}">
                  <a16:creationId xmlns:a16="http://schemas.microsoft.com/office/drawing/2014/main" id="{90AF842A-124C-784E-AD5C-26C0698A542B}"/>
                </a:ext>
              </a:extLst>
            </p:cNvPr>
            <p:cNvCxnSpPr>
              <a:cxnSpLocks/>
            </p:cNvCxnSpPr>
            <p:nvPr/>
          </p:nvCxnSpPr>
          <p:spPr>
            <a:xfrm>
              <a:off x="1041009" y="5458265"/>
              <a:ext cx="0" cy="75965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8" name="Triangle 37">
              <a:extLst>
                <a:ext uri="{FF2B5EF4-FFF2-40B4-BE49-F238E27FC236}">
                  <a16:creationId xmlns:a16="http://schemas.microsoft.com/office/drawing/2014/main" id="{35530C56-BA2E-D947-BB80-ACAFA6EAC992}"/>
                </a:ext>
              </a:extLst>
            </p:cNvPr>
            <p:cNvSpPr/>
            <p:nvPr/>
          </p:nvSpPr>
          <p:spPr>
            <a:xfrm rot="10800000">
              <a:off x="932922" y="5352959"/>
              <a:ext cx="244310" cy="210612"/>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 name="Title 2">
            <a:extLst>
              <a:ext uri="{FF2B5EF4-FFF2-40B4-BE49-F238E27FC236}">
                <a16:creationId xmlns:a16="http://schemas.microsoft.com/office/drawing/2014/main" id="{2EB8D56E-3EE8-4FE3-9F3F-886819BC36D1}"/>
              </a:ext>
            </a:extLst>
          </p:cNvPr>
          <p:cNvSpPr>
            <a:spLocks noGrp="1"/>
          </p:cNvSpPr>
          <p:nvPr>
            <p:ph type="title"/>
          </p:nvPr>
        </p:nvSpPr>
        <p:spPr/>
        <p:txBody>
          <a:bodyPr/>
          <a:lstStyle/>
          <a:p>
            <a:r>
              <a:rPr lang="nl-BE" b="1"/>
              <a:t>In uitvoering &amp; effectief gepland</a:t>
            </a:r>
            <a:endParaRPr lang="en-US"/>
          </a:p>
        </p:txBody>
      </p:sp>
    </p:spTree>
    <p:extLst>
      <p:ext uri="{BB962C8B-B14F-4D97-AF65-F5344CB8AC3E}">
        <p14:creationId xmlns:p14="http://schemas.microsoft.com/office/powerpoint/2010/main" val="33508823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00978CBE-E738-4DF3-8404-4571748A6845}"/>
              </a:ext>
            </a:extLst>
          </p:cNvPr>
          <p:cNvSpPr>
            <a:spLocks noGrp="1"/>
          </p:cNvSpPr>
          <p:nvPr>
            <p:ph sz="quarter" idx="10"/>
          </p:nvPr>
        </p:nvSpPr>
        <p:spPr>
          <a:xfrm>
            <a:off x="787915" y="1051523"/>
            <a:ext cx="8543925" cy="4992328"/>
          </a:xfrm>
        </p:spPr>
        <p:txBody>
          <a:bodyPr vert="horz" lIns="91440" tIns="45720" rIns="91440" bIns="45720" rtlCol="0" anchor="t">
            <a:normAutofit/>
          </a:bodyPr>
          <a:lstStyle/>
          <a:p>
            <a:endParaRPr lang="nl-BE" sz="1800" b="1">
              <a:highlight>
                <a:srgbClr val="FFFF00"/>
              </a:highlight>
            </a:endParaRPr>
          </a:p>
          <a:p>
            <a:r>
              <a:rPr lang="nl-BE"/>
              <a:t>Business Case document</a:t>
            </a:r>
          </a:p>
          <a:p>
            <a:pPr marL="783590" lvl="1" indent="-326390"/>
            <a:r>
              <a:rPr lang="nl-BE" sz="2000"/>
              <a:t>wat willen we doen?</a:t>
            </a:r>
          </a:p>
          <a:p>
            <a:pPr marL="783590" lvl="1" indent="-326390"/>
            <a:r>
              <a:rPr lang="nl-BE" sz="2000"/>
              <a:t>modules</a:t>
            </a:r>
          </a:p>
          <a:p>
            <a:pPr marL="783590" lvl="1" indent="-326390"/>
            <a:r>
              <a:rPr lang="nl-BE" sz="2000"/>
              <a:t>feature groepen</a:t>
            </a:r>
          </a:p>
          <a:p>
            <a:pPr marL="783590" lvl="1" indent="-326390"/>
            <a:r>
              <a:rPr lang="nl-BE" sz="2000"/>
              <a:t>features</a:t>
            </a:r>
            <a:endParaRPr lang="nl-BE"/>
          </a:p>
          <a:p>
            <a:endParaRPr lang="nl-BE" sz="1800" b="1">
              <a:highlight>
                <a:srgbClr val="FFFF00"/>
              </a:highlight>
            </a:endParaRPr>
          </a:p>
          <a:p>
            <a:r>
              <a:rPr lang="nl-BE"/>
              <a:t>Vertalen naar </a:t>
            </a:r>
            <a:r>
              <a:rPr lang="nl-BE" err="1"/>
              <a:t>epics</a:t>
            </a:r>
            <a:r>
              <a:rPr lang="nl-BE"/>
              <a:t>, features, </a:t>
            </a:r>
            <a:r>
              <a:rPr lang="nl-BE" err="1"/>
              <a:t>stories</a:t>
            </a:r>
            <a:r>
              <a:rPr lang="nl-BE"/>
              <a:t> en taken</a:t>
            </a:r>
          </a:p>
          <a:p>
            <a:pPr marL="0" indent="0">
              <a:buNone/>
            </a:pPr>
            <a:endParaRPr lang="nl-BE"/>
          </a:p>
          <a:p>
            <a:pPr marL="783590" lvl="1" indent="-326390"/>
            <a:endParaRPr lang="nl-BE" sz="1400"/>
          </a:p>
        </p:txBody>
      </p:sp>
      <p:sp>
        <p:nvSpPr>
          <p:cNvPr id="2" name="Title 1"/>
          <p:cNvSpPr>
            <a:spLocks noGrp="1"/>
          </p:cNvSpPr>
          <p:nvPr>
            <p:ph type="title"/>
          </p:nvPr>
        </p:nvSpPr>
        <p:spPr/>
        <p:txBody>
          <a:bodyPr/>
          <a:lstStyle/>
          <a:p>
            <a:r>
              <a:rPr lang="nl-BE"/>
              <a:t>Projectaanpak ontwikkeling</a:t>
            </a:r>
          </a:p>
        </p:txBody>
      </p:sp>
      <p:sp>
        <p:nvSpPr>
          <p:cNvPr id="4" name="Footer Placeholder 3"/>
          <p:cNvSpPr>
            <a:spLocks noGrp="1"/>
          </p:cNvSpPr>
          <p:nvPr>
            <p:ph type="ftr" sz="quarter" idx="3"/>
          </p:nvPr>
        </p:nvSpPr>
        <p:spPr/>
        <p:txBody>
          <a:bodyPr/>
          <a:lstStyle/>
          <a:p>
            <a:r>
              <a:rPr lang="nl-BE"/>
              <a:t>GIPOD project – BWG 1</a:t>
            </a:r>
          </a:p>
        </p:txBody>
      </p:sp>
      <p:sp>
        <p:nvSpPr>
          <p:cNvPr id="6" name="Tijdelijke aanduiding voor datum 5"/>
          <p:cNvSpPr>
            <a:spLocks noGrp="1"/>
          </p:cNvSpPr>
          <p:nvPr>
            <p:ph type="dt" sz="quarter" idx="2"/>
          </p:nvPr>
        </p:nvSpPr>
        <p:spPr/>
        <p:txBody>
          <a:bodyPr/>
          <a:lstStyle/>
          <a:p>
            <a:r>
              <a:rPr lang="en-US"/>
              <a:t>11 </a:t>
            </a:r>
            <a:r>
              <a:rPr lang="en-US" err="1"/>
              <a:t>september</a:t>
            </a:r>
            <a:r>
              <a:rPr lang="en-US"/>
              <a:t> 2018</a:t>
            </a:r>
            <a:endParaRPr lang="nl-BE"/>
          </a:p>
        </p:txBody>
      </p:sp>
    </p:spTree>
    <p:extLst>
      <p:ext uri="{BB962C8B-B14F-4D97-AF65-F5344CB8AC3E}">
        <p14:creationId xmlns:p14="http://schemas.microsoft.com/office/powerpoint/2010/main" val="328745902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ADF6C16-C50C-6A4D-B0E9-D720C17D3807}"/>
              </a:ext>
            </a:extLst>
          </p:cNvPr>
          <p:cNvSpPr txBox="1"/>
          <p:nvPr/>
        </p:nvSpPr>
        <p:spPr>
          <a:xfrm>
            <a:off x="3508583" y="1352070"/>
            <a:ext cx="896399" cy="369204"/>
          </a:xfrm>
          <a:prstGeom prst="rect">
            <a:avLst/>
          </a:prstGeom>
          <a:noFill/>
        </p:spPr>
        <p:txBody>
          <a:bodyPr wrap="square" lIns="0" rtlCol="0">
            <a:normAutofit/>
          </a:bodyPr>
          <a:lstStyle/>
          <a:p>
            <a:r>
              <a:rPr lang="nl-NL"/>
              <a:t>Inname</a:t>
            </a:r>
          </a:p>
        </p:txBody>
      </p:sp>
      <p:sp>
        <p:nvSpPr>
          <p:cNvPr id="6" name="Rectangle 5">
            <a:extLst>
              <a:ext uri="{FF2B5EF4-FFF2-40B4-BE49-F238E27FC236}">
                <a16:creationId xmlns:a16="http://schemas.microsoft.com/office/drawing/2014/main" id="{F5DD61F1-5645-C743-86CA-8C31D1A2F5BC}"/>
              </a:ext>
            </a:extLst>
          </p:cNvPr>
          <p:cNvSpPr/>
          <p:nvPr/>
        </p:nvSpPr>
        <p:spPr>
          <a:xfrm>
            <a:off x="3508583" y="1869046"/>
            <a:ext cx="3598607" cy="2893164"/>
          </a:xfrm>
          <a:prstGeom prst="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Footer Placeholder 3">
            <a:extLst>
              <a:ext uri="{FF2B5EF4-FFF2-40B4-BE49-F238E27FC236}">
                <a16:creationId xmlns:a16="http://schemas.microsoft.com/office/drawing/2014/main" id="{F8D39B05-B6B9-C540-823A-B2C644564178}"/>
              </a:ext>
            </a:extLst>
          </p:cNvPr>
          <p:cNvSpPr>
            <a:spLocks noGrp="1"/>
          </p:cNvSpPr>
          <p:nvPr>
            <p:ph type="ftr" sz="quarter" idx="3"/>
          </p:nvPr>
        </p:nvSpPr>
        <p:spPr/>
        <p:txBody>
          <a:bodyPr/>
          <a:lstStyle/>
          <a:p>
            <a:r>
              <a:rPr lang="nl-BE"/>
              <a:t>GIPOD project – BWG 1</a:t>
            </a:r>
          </a:p>
        </p:txBody>
      </p:sp>
      <p:sp>
        <p:nvSpPr>
          <p:cNvPr id="5" name="Date Placeholder 4">
            <a:extLst>
              <a:ext uri="{FF2B5EF4-FFF2-40B4-BE49-F238E27FC236}">
                <a16:creationId xmlns:a16="http://schemas.microsoft.com/office/drawing/2014/main" id="{1D418987-3D28-2143-AB2D-2934603C5FFA}"/>
              </a:ext>
            </a:extLst>
          </p:cNvPr>
          <p:cNvSpPr>
            <a:spLocks noGrp="1"/>
          </p:cNvSpPr>
          <p:nvPr>
            <p:ph type="dt" sz="quarter" idx="2"/>
          </p:nvPr>
        </p:nvSpPr>
        <p:spPr/>
        <p:txBody>
          <a:bodyPr/>
          <a:lstStyle/>
          <a:p>
            <a:r>
              <a:rPr lang="en-US"/>
              <a:t>11 </a:t>
            </a:r>
            <a:r>
              <a:rPr lang="en-US" err="1"/>
              <a:t>september</a:t>
            </a:r>
            <a:r>
              <a:rPr lang="en-US"/>
              <a:t> 2018</a:t>
            </a:r>
            <a:endParaRPr lang="nl-BE"/>
          </a:p>
        </p:txBody>
      </p:sp>
      <p:sp>
        <p:nvSpPr>
          <p:cNvPr id="25" name="Rounded Rectangle 24">
            <a:extLst>
              <a:ext uri="{FF2B5EF4-FFF2-40B4-BE49-F238E27FC236}">
                <a16:creationId xmlns:a16="http://schemas.microsoft.com/office/drawing/2014/main" id="{2C088CE0-1118-D04F-A471-661D6F68EE97}"/>
              </a:ext>
            </a:extLst>
          </p:cNvPr>
          <p:cNvSpPr/>
          <p:nvPr/>
        </p:nvSpPr>
        <p:spPr>
          <a:xfrm>
            <a:off x="4583863" y="3210876"/>
            <a:ext cx="1530505" cy="42122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rmAutofit/>
          </a:bodyPr>
          <a:lstStyle/>
          <a:p>
            <a:pPr algn="ctr"/>
            <a:r>
              <a:rPr lang="nl-NL" sz="1200">
                <a:solidFill>
                  <a:schemeClr val="bg1">
                    <a:lumMod val="50000"/>
                  </a:schemeClr>
                </a:solidFill>
              </a:rPr>
              <a:t>Concreet gepland</a:t>
            </a:r>
          </a:p>
        </p:txBody>
      </p:sp>
      <p:sp>
        <p:nvSpPr>
          <p:cNvPr id="29" name="Rounded Rectangle 28">
            <a:extLst>
              <a:ext uri="{FF2B5EF4-FFF2-40B4-BE49-F238E27FC236}">
                <a16:creationId xmlns:a16="http://schemas.microsoft.com/office/drawing/2014/main" id="{241A5882-7E06-A847-B6BC-601368A99BC3}"/>
              </a:ext>
            </a:extLst>
          </p:cNvPr>
          <p:cNvSpPr/>
          <p:nvPr/>
        </p:nvSpPr>
        <p:spPr>
          <a:xfrm>
            <a:off x="4583863" y="3835374"/>
            <a:ext cx="1530505" cy="42122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rmAutofit/>
          </a:bodyPr>
          <a:lstStyle/>
          <a:p>
            <a:pPr algn="ctr"/>
            <a:r>
              <a:rPr lang="nl-NL" sz="1200">
                <a:solidFill>
                  <a:schemeClr val="bg1">
                    <a:lumMod val="50000"/>
                  </a:schemeClr>
                </a:solidFill>
              </a:rPr>
              <a:t>Effectief gepland</a:t>
            </a:r>
          </a:p>
        </p:txBody>
      </p:sp>
      <p:sp>
        <p:nvSpPr>
          <p:cNvPr id="33" name="Rounded Rectangle 32">
            <a:extLst>
              <a:ext uri="{FF2B5EF4-FFF2-40B4-BE49-F238E27FC236}">
                <a16:creationId xmlns:a16="http://schemas.microsoft.com/office/drawing/2014/main" id="{AFC7070C-E8F5-CD40-9F4C-90C4F3C9AFCB}"/>
              </a:ext>
            </a:extLst>
          </p:cNvPr>
          <p:cNvSpPr/>
          <p:nvPr/>
        </p:nvSpPr>
        <p:spPr>
          <a:xfrm>
            <a:off x="5307886" y="1561089"/>
            <a:ext cx="2090491" cy="613833"/>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rmAutofit/>
          </a:bodyPr>
          <a:lstStyle/>
          <a:p>
            <a:pPr algn="ctr"/>
            <a:r>
              <a:rPr lang="nl-NL" sz="1600" b="1">
                <a:solidFill>
                  <a:schemeClr val="bg1"/>
                </a:solidFill>
                <a:cs typeface="Calibri"/>
              </a:rPr>
              <a:t>UITGEVOERD</a:t>
            </a:r>
          </a:p>
        </p:txBody>
      </p:sp>
      <p:cxnSp>
        <p:nvCxnSpPr>
          <p:cNvPr id="27" name="Straight Connector 26">
            <a:extLst>
              <a:ext uri="{FF2B5EF4-FFF2-40B4-BE49-F238E27FC236}">
                <a16:creationId xmlns:a16="http://schemas.microsoft.com/office/drawing/2014/main" id="{91951B1F-DA69-0D40-A653-1EBF396323EE}"/>
              </a:ext>
            </a:extLst>
          </p:cNvPr>
          <p:cNvCxnSpPr/>
          <p:nvPr/>
        </p:nvCxnSpPr>
        <p:spPr>
          <a:xfrm>
            <a:off x="914400" y="5838092"/>
            <a:ext cx="8342142" cy="0"/>
          </a:xfrm>
          <a:prstGeom prst="line">
            <a:avLst/>
          </a:prstGeom>
          <a:ln w="222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F544BF60-B502-A14B-BA81-46AC21CC23D3}"/>
              </a:ext>
            </a:extLst>
          </p:cNvPr>
          <p:cNvSpPr/>
          <p:nvPr/>
        </p:nvSpPr>
        <p:spPr>
          <a:xfrm>
            <a:off x="6949440" y="5683348"/>
            <a:ext cx="911940" cy="2954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ounded Rectangle 39">
            <a:extLst>
              <a:ext uri="{FF2B5EF4-FFF2-40B4-BE49-F238E27FC236}">
                <a16:creationId xmlns:a16="http://schemas.microsoft.com/office/drawing/2014/main" id="{3F28BF5D-2AD2-8349-9688-45579D2768A8}"/>
              </a:ext>
            </a:extLst>
          </p:cNvPr>
          <p:cNvSpPr/>
          <p:nvPr/>
        </p:nvSpPr>
        <p:spPr>
          <a:xfrm>
            <a:off x="4583862" y="2548269"/>
            <a:ext cx="1530505" cy="42122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rmAutofit/>
          </a:bodyPr>
          <a:lstStyle/>
          <a:p>
            <a:pPr algn="ctr"/>
            <a:r>
              <a:rPr lang="nl-NL" sz="1200">
                <a:solidFill>
                  <a:schemeClr val="bg1">
                    <a:lumMod val="50000"/>
                  </a:schemeClr>
                </a:solidFill>
              </a:rPr>
              <a:t>Niet concreet gepland</a:t>
            </a:r>
          </a:p>
        </p:txBody>
      </p:sp>
      <p:sp>
        <p:nvSpPr>
          <p:cNvPr id="20" name="Rounded Rectangle 19">
            <a:extLst>
              <a:ext uri="{FF2B5EF4-FFF2-40B4-BE49-F238E27FC236}">
                <a16:creationId xmlns:a16="http://schemas.microsoft.com/office/drawing/2014/main" id="{CEE04F51-948D-6F40-B8A7-C6C3418C0CA3}"/>
              </a:ext>
            </a:extLst>
          </p:cNvPr>
          <p:cNvSpPr/>
          <p:nvPr/>
        </p:nvSpPr>
        <p:spPr>
          <a:xfrm>
            <a:off x="4583863" y="2545219"/>
            <a:ext cx="1530505" cy="421223"/>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rmAutofit/>
          </a:bodyPr>
          <a:lstStyle/>
          <a:p>
            <a:pPr algn="ctr"/>
            <a:r>
              <a:rPr lang="nl-NL" sz="1200">
                <a:solidFill>
                  <a:schemeClr val="bg1">
                    <a:lumMod val="75000"/>
                  </a:schemeClr>
                </a:solidFill>
              </a:rPr>
              <a:t>Niet concreet gepland</a:t>
            </a:r>
          </a:p>
        </p:txBody>
      </p:sp>
      <p:sp>
        <p:nvSpPr>
          <p:cNvPr id="42" name="Rectangle 41">
            <a:extLst>
              <a:ext uri="{FF2B5EF4-FFF2-40B4-BE49-F238E27FC236}">
                <a16:creationId xmlns:a16="http://schemas.microsoft.com/office/drawing/2014/main" id="{4B4F00E1-95BB-9144-8538-85D3DFA2FA65}"/>
              </a:ext>
            </a:extLst>
          </p:cNvPr>
          <p:cNvSpPr/>
          <p:nvPr/>
        </p:nvSpPr>
        <p:spPr>
          <a:xfrm>
            <a:off x="6949440" y="5690382"/>
            <a:ext cx="911940" cy="288387"/>
          </a:xfrm>
          <a:prstGeom prst="rect">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Rounded Rectangle 17">
            <a:extLst>
              <a:ext uri="{FF2B5EF4-FFF2-40B4-BE49-F238E27FC236}">
                <a16:creationId xmlns:a16="http://schemas.microsoft.com/office/drawing/2014/main" id="{D8E1B5CE-DC10-0841-B61A-D43D6039CF79}"/>
              </a:ext>
            </a:extLst>
          </p:cNvPr>
          <p:cNvSpPr/>
          <p:nvPr/>
        </p:nvSpPr>
        <p:spPr>
          <a:xfrm>
            <a:off x="4583863" y="3206401"/>
            <a:ext cx="1530505" cy="421223"/>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rmAutofit/>
          </a:bodyPr>
          <a:lstStyle/>
          <a:p>
            <a:pPr algn="ctr"/>
            <a:r>
              <a:rPr lang="nl-NL" sz="1200">
                <a:solidFill>
                  <a:schemeClr val="bg1">
                    <a:lumMod val="75000"/>
                  </a:schemeClr>
                </a:solidFill>
              </a:rPr>
              <a:t>Concreet gepland</a:t>
            </a:r>
          </a:p>
        </p:txBody>
      </p:sp>
      <p:sp>
        <p:nvSpPr>
          <p:cNvPr id="19" name="Rounded Rectangle 18">
            <a:extLst>
              <a:ext uri="{FF2B5EF4-FFF2-40B4-BE49-F238E27FC236}">
                <a16:creationId xmlns:a16="http://schemas.microsoft.com/office/drawing/2014/main" id="{7358FE78-4512-3E45-8206-A4FF8EB90E84}"/>
              </a:ext>
            </a:extLst>
          </p:cNvPr>
          <p:cNvSpPr/>
          <p:nvPr/>
        </p:nvSpPr>
        <p:spPr>
          <a:xfrm>
            <a:off x="5867872" y="4560271"/>
            <a:ext cx="1530505" cy="421223"/>
          </a:xfrm>
          <a:prstGeom prst="roundRect">
            <a:avLst/>
          </a:prstGeom>
          <a:solidFill>
            <a:srgbClr val="FF56D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rmAutofit/>
          </a:bodyPr>
          <a:lstStyle/>
          <a:p>
            <a:pPr algn="ctr"/>
            <a:r>
              <a:rPr lang="nl-NL" sz="1200">
                <a:solidFill>
                  <a:schemeClr val="bg1"/>
                </a:solidFill>
              </a:rPr>
              <a:t>Vergunningsperiode</a:t>
            </a:r>
          </a:p>
        </p:txBody>
      </p:sp>
      <p:sp>
        <p:nvSpPr>
          <p:cNvPr id="21" name="Rectangle 20">
            <a:extLst>
              <a:ext uri="{FF2B5EF4-FFF2-40B4-BE49-F238E27FC236}">
                <a16:creationId xmlns:a16="http://schemas.microsoft.com/office/drawing/2014/main" id="{F72825B5-45D6-A74A-A9DB-4CD2E5B0DF8F}"/>
              </a:ext>
            </a:extLst>
          </p:cNvPr>
          <p:cNvSpPr/>
          <p:nvPr/>
        </p:nvSpPr>
        <p:spPr>
          <a:xfrm>
            <a:off x="6039537" y="5521368"/>
            <a:ext cx="2555827" cy="654348"/>
          </a:xfrm>
          <a:prstGeom prst="rect">
            <a:avLst/>
          </a:prstGeom>
          <a:noFill/>
          <a:ln w="31750">
            <a:solidFill>
              <a:srgbClr val="FF56D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39" name="Group 38">
            <a:extLst>
              <a:ext uri="{FF2B5EF4-FFF2-40B4-BE49-F238E27FC236}">
                <a16:creationId xmlns:a16="http://schemas.microsoft.com/office/drawing/2014/main" id="{66437E67-0601-F043-858D-024E1352D7B4}"/>
              </a:ext>
            </a:extLst>
          </p:cNvPr>
          <p:cNvGrpSpPr/>
          <p:nvPr/>
        </p:nvGrpSpPr>
        <p:grpSpPr>
          <a:xfrm>
            <a:off x="7825504" y="5310755"/>
            <a:ext cx="244310" cy="864961"/>
            <a:chOff x="932922" y="5352959"/>
            <a:chExt cx="244310" cy="864961"/>
          </a:xfrm>
        </p:grpSpPr>
        <p:cxnSp>
          <p:nvCxnSpPr>
            <p:cNvPr id="36" name="Straight Connector 35">
              <a:extLst>
                <a:ext uri="{FF2B5EF4-FFF2-40B4-BE49-F238E27FC236}">
                  <a16:creationId xmlns:a16="http://schemas.microsoft.com/office/drawing/2014/main" id="{90AF842A-124C-784E-AD5C-26C0698A542B}"/>
                </a:ext>
              </a:extLst>
            </p:cNvPr>
            <p:cNvCxnSpPr>
              <a:cxnSpLocks/>
            </p:cNvCxnSpPr>
            <p:nvPr/>
          </p:nvCxnSpPr>
          <p:spPr>
            <a:xfrm>
              <a:off x="1041009" y="5458265"/>
              <a:ext cx="0" cy="75965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8" name="Triangle 37">
              <a:extLst>
                <a:ext uri="{FF2B5EF4-FFF2-40B4-BE49-F238E27FC236}">
                  <a16:creationId xmlns:a16="http://schemas.microsoft.com/office/drawing/2014/main" id="{35530C56-BA2E-D947-BB80-ACAFA6EAC992}"/>
                </a:ext>
              </a:extLst>
            </p:cNvPr>
            <p:cNvSpPr/>
            <p:nvPr/>
          </p:nvSpPr>
          <p:spPr>
            <a:xfrm rot="10800000">
              <a:off x="932922" y="5352959"/>
              <a:ext cx="244310" cy="210612"/>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 name="Title 2">
            <a:extLst>
              <a:ext uri="{FF2B5EF4-FFF2-40B4-BE49-F238E27FC236}">
                <a16:creationId xmlns:a16="http://schemas.microsoft.com/office/drawing/2014/main" id="{38E24879-41DD-43A8-9A3E-2B6392495D10}"/>
              </a:ext>
            </a:extLst>
          </p:cNvPr>
          <p:cNvSpPr>
            <a:spLocks noGrp="1"/>
          </p:cNvSpPr>
          <p:nvPr>
            <p:ph type="title"/>
          </p:nvPr>
        </p:nvSpPr>
        <p:spPr/>
        <p:txBody>
          <a:bodyPr/>
          <a:lstStyle/>
          <a:p>
            <a:r>
              <a:rPr lang="nl-BE" b="1"/>
              <a:t>Uitgevoerd &amp; effectief gepland</a:t>
            </a:r>
            <a:endParaRPr lang="en-US"/>
          </a:p>
        </p:txBody>
      </p:sp>
    </p:spTree>
    <p:extLst>
      <p:ext uri="{BB962C8B-B14F-4D97-AF65-F5344CB8AC3E}">
        <p14:creationId xmlns:p14="http://schemas.microsoft.com/office/powerpoint/2010/main" val="16156943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1E325-D9E3-4BF5-894D-B566827CADB6}"/>
              </a:ext>
            </a:extLst>
          </p:cNvPr>
          <p:cNvSpPr>
            <a:spLocks noGrp="1"/>
          </p:cNvSpPr>
          <p:nvPr>
            <p:ph type="title"/>
          </p:nvPr>
        </p:nvSpPr>
        <p:spPr/>
        <p:txBody>
          <a:bodyPr/>
          <a:lstStyle/>
          <a:p>
            <a:br>
              <a:rPr lang="nl-BE"/>
            </a:br>
            <a:r>
              <a:rPr lang="nl-BE"/>
              <a:t>Vragen en antwoorden</a:t>
            </a:r>
          </a:p>
        </p:txBody>
      </p:sp>
      <p:sp>
        <p:nvSpPr>
          <p:cNvPr id="3" name="Subtitle 2">
            <a:extLst>
              <a:ext uri="{FF2B5EF4-FFF2-40B4-BE49-F238E27FC236}">
                <a16:creationId xmlns:a16="http://schemas.microsoft.com/office/drawing/2014/main" id="{6AEDC462-AB1B-47A7-9860-AEA1243B6FFA}"/>
              </a:ext>
            </a:extLst>
          </p:cNvPr>
          <p:cNvSpPr>
            <a:spLocks noGrp="1"/>
          </p:cNvSpPr>
          <p:nvPr>
            <p:ph type="subTitle" idx="1"/>
          </p:nvPr>
        </p:nvSpPr>
        <p:spPr/>
        <p:txBody>
          <a:bodyPr/>
          <a:lstStyle/>
          <a:p>
            <a:endParaRPr lang="nl-BE"/>
          </a:p>
        </p:txBody>
      </p:sp>
    </p:spTree>
    <p:extLst>
      <p:ext uri="{BB962C8B-B14F-4D97-AF65-F5344CB8AC3E}">
        <p14:creationId xmlns:p14="http://schemas.microsoft.com/office/powerpoint/2010/main" val="36919645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00978CBE-E738-4DF3-8404-4571748A6845}"/>
              </a:ext>
            </a:extLst>
          </p:cNvPr>
          <p:cNvSpPr>
            <a:spLocks noGrp="1"/>
          </p:cNvSpPr>
          <p:nvPr>
            <p:ph sz="quarter" idx="10"/>
          </p:nvPr>
        </p:nvSpPr>
        <p:spPr>
          <a:xfrm>
            <a:off x="681037" y="932836"/>
            <a:ext cx="8543925" cy="4992328"/>
          </a:xfrm>
        </p:spPr>
        <p:txBody>
          <a:bodyPr vert="horz" lIns="91440" tIns="45720" rIns="91440" bIns="45720" rtlCol="0" anchor="t">
            <a:normAutofit fontScale="92500" lnSpcReduction="20000"/>
          </a:bodyPr>
          <a:lstStyle/>
          <a:p>
            <a:endParaRPr lang="nl-BE" sz="1800" b="1">
              <a:highlight>
                <a:srgbClr val="FFFF00"/>
              </a:highlight>
            </a:endParaRPr>
          </a:p>
          <a:p>
            <a:r>
              <a:rPr lang="nl-BE"/>
              <a:t>EPICS</a:t>
            </a:r>
          </a:p>
          <a:p>
            <a:pPr marL="783590" lvl="1" indent="-326390"/>
            <a:r>
              <a:rPr lang="nl-BE" sz="2000"/>
              <a:t>module inname </a:t>
            </a:r>
            <a:r>
              <a:rPr lang="nl-BE" sz="2000" err="1"/>
              <a:t>read</a:t>
            </a:r>
            <a:r>
              <a:rPr lang="nl-BE" sz="2000"/>
              <a:t> </a:t>
            </a:r>
            <a:r>
              <a:rPr lang="nl-BE" sz="2000" err="1"/>
              <a:t>only</a:t>
            </a:r>
          </a:p>
          <a:p>
            <a:pPr marL="783590" lvl="1" indent="-326390"/>
            <a:r>
              <a:rPr lang="nl-BE" sz="2000"/>
              <a:t>module inname “Beheren” MVP</a:t>
            </a:r>
          </a:p>
          <a:p>
            <a:pPr marL="783590" lvl="1" indent="-326390"/>
            <a:r>
              <a:rPr lang="nl-BE" sz="2000"/>
              <a:t>…</a:t>
            </a:r>
          </a:p>
          <a:p>
            <a:r>
              <a:rPr lang="nl-BE"/>
              <a:t>Feature groepen</a:t>
            </a:r>
          </a:p>
          <a:p>
            <a:pPr marL="783590" lvl="1" indent="-326390"/>
            <a:r>
              <a:rPr lang="nl-BE" sz="2000"/>
              <a:t>API zoeken</a:t>
            </a:r>
          </a:p>
          <a:p>
            <a:pPr marL="783590" lvl="1" indent="-326390"/>
            <a:r>
              <a:rPr lang="nl-BE" sz="2000"/>
              <a:t>Web applicatie</a:t>
            </a:r>
          </a:p>
          <a:p>
            <a:pPr marL="783590" lvl="1" indent="-326390"/>
            <a:r>
              <a:rPr lang="nl-BE" sz="2000"/>
              <a:t>API creatie</a:t>
            </a:r>
          </a:p>
          <a:p>
            <a:pPr marL="783590" lvl="1" indent="-326390"/>
            <a:r>
              <a:rPr lang="nl-BE"/>
              <a:t>….</a:t>
            </a:r>
          </a:p>
          <a:p>
            <a:r>
              <a:rPr lang="nl-BE" b="1"/>
              <a:t>Features</a:t>
            </a:r>
            <a:r>
              <a:rPr lang="nl-BE"/>
              <a:t> </a:t>
            </a:r>
            <a:r>
              <a:rPr lang="nl-BE">
                <a:sym typeface="Wingdings" panose="05000000000000000000" pitchFamily="2" charset="2"/>
              </a:rPr>
              <a:t> inschatting in aantal sprints </a:t>
            </a:r>
            <a:r>
              <a:rPr lang="nl-BE" sz="2600">
                <a:sym typeface="Wingdings" panose="05000000000000000000" pitchFamily="2" charset="2"/>
              </a:rPr>
              <a:t> lange termijn planning</a:t>
            </a:r>
            <a:endParaRPr lang="nl-BE" sz="2600"/>
          </a:p>
          <a:p>
            <a:pPr marL="783590" lvl="1" indent="-326390"/>
            <a:r>
              <a:rPr lang="nl-BE" sz="2000"/>
              <a:t>opvragen detail van een inname</a:t>
            </a:r>
          </a:p>
          <a:p>
            <a:pPr marL="783590" lvl="1" indent="-326390"/>
            <a:r>
              <a:rPr lang="nl-BE" sz="2000"/>
              <a:t>opvragen inname aan de hand van locatie</a:t>
            </a:r>
          </a:p>
          <a:p>
            <a:pPr marL="783590" lvl="1" indent="-326390"/>
            <a:r>
              <a:rPr lang="nl-BE" sz="2000"/>
              <a:t>…</a:t>
            </a:r>
          </a:p>
          <a:p>
            <a:pPr marL="783590" lvl="1" indent="-326390"/>
            <a:endParaRPr lang="nl-BE"/>
          </a:p>
          <a:p>
            <a:pPr marL="783590" lvl="1" indent="-326390"/>
            <a:endParaRPr lang="nl-BE" sz="1400"/>
          </a:p>
        </p:txBody>
      </p:sp>
      <p:sp>
        <p:nvSpPr>
          <p:cNvPr id="2" name="Title 1"/>
          <p:cNvSpPr>
            <a:spLocks noGrp="1"/>
          </p:cNvSpPr>
          <p:nvPr>
            <p:ph type="title"/>
          </p:nvPr>
        </p:nvSpPr>
        <p:spPr/>
        <p:txBody>
          <a:bodyPr/>
          <a:lstStyle/>
          <a:p>
            <a:r>
              <a:rPr lang="nl-BE"/>
              <a:t>Projectaanpak ontwikkeling</a:t>
            </a:r>
          </a:p>
        </p:txBody>
      </p:sp>
      <p:sp>
        <p:nvSpPr>
          <p:cNvPr id="4" name="Footer Placeholder 3"/>
          <p:cNvSpPr>
            <a:spLocks noGrp="1"/>
          </p:cNvSpPr>
          <p:nvPr>
            <p:ph type="ftr" sz="quarter" idx="3"/>
          </p:nvPr>
        </p:nvSpPr>
        <p:spPr/>
        <p:txBody>
          <a:bodyPr/>
          <a:lstStyle/>
          <a:p>
            <a:r>
              <a:rPr lang="nl-BE"/>
              <a:t>GIPOD project – BWG 1</a:t>
            </a:r>
          </a:p>
        </p:txBody>
      </p:sp>
      <p:sp>
        <p:nvSpPr>
          <p:cNvPr id="6" name="Tijdelijke aanduiding voor datum 5"/>
          <p:cNvSpPr>
            <a:spLocks noGrp="1"/>
          </p:cNvSpPr>
          <p:nvPr>
            <p:ph type="dt" sz="quarter" idx="2"/>
          </p:nvPr>
        </p:nvSpPr>
        <p:spPr/>
        <p:txBody>
          <a:bodyPr/>
          <a:lstStyle/>
          <a:p>
            <a:r>
              <a:rPr lang="en-US"/>
              <a:t>11 </a:t>
            </a:r>
            <a:r>
              <a:rPr lang="en-US" err="1"/>
              <a:t>september</a:t>
            </a:r>
            <a:r>
              <a:rPr lang="en-US"/>
              <a:t> 2018</a:t>
            </a:r>
            <a:endParaRPr lang="nl-BE"/>
          </a:p>
        </p:txBody>
      </p:sp>
    </p:spTree>
    <p:extLst>
      <p:ext uri="{BB962C8B-B14F-4D97-AF65-F5344CB8AC3E}">
        <p14:creationId xmlns:p14="http://schemas.microsoft.com/office/powerpoint/2010/main" val="41135547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00978CBE-E738-4DF3-8404-4571748A6845}"/>
              </a:ext>
            </a:extLst>
          </p:cNvPr>
          <p:cNvSpPr>
            <a:spLocks noGrp="1"/>
          </p:cNvSpPr>
          <p:nvPr>
            <p:ph sz="quarter" idx="10"/>
          </p:nvPr>
        </p:nvSpPr>
        <p:spPr>
          <a:xfrm>
            <a:off x="746352" y="791750"/>
            <a:ext cx="8543925" cy="4992328"/>
          </a:xfrm>
        </p:spPr>
        <p:txBody>
          <a:bodyPr vert="horz" lIns="91440" tIns="45720" rIns="91440" bIns="45720" rtlCol="0" anchor="t">
            <a:normAutofit/>
          </a:bodyPr>
          <a:lstStyle/>
          <a:p>
            <a:endParaRPr lang="nl-BE" sz="1800" b="1">
              <a:highlight>
                <a:srgbClr val="FFFF00"/>
              </a:highlight>
            </a:endParaRPr>
          </a:p>
          <a:p>
            <a:r>
              <a:rPr lang="nl-BE" b="1" err="1"/>
              <a:t>Stories</a:t>
            </a:r>
            <a:r>
              <a:rPr lang="nl-BE"/>
              <a:t> </a:t>
            </a:r>
            <a:r>
              <a:rPr lang="nl-BE">
                <a:sym typeface="Wingdings" panose="05000000000000000000" pitchFamily="2" charset="2"/>
              </a:rPr>
              <a:t> inschatting in punten  meten voortgang en korte termijn planning</a:t>
            </a:r>
            <a:endParaRPr lang="nl-BE"/>
          </a:p>
          <a:p>
            <a:pPr lvl="1"/>
            <a:r>
              <a:rPr lang="nl-BE" sz="2100"/>
              <a:t>API voor opvragen domein events voor bepaalde inname</a:t>
            </a:r>
          </a:p>
          <a:p>
            <a:pPr lvl="1"/>
            <a:r>
              <a:rPr lang="nl-BE" sz="2100"/>
              <a:t>…</a:t>
            </a:r>
          </a:p>
          <a:p>
            <a:r>
              <a:rPr lang="nl-BE"/>
              <a:t>Taken</a:t>
            </a:r>
          </a:p>
          <a:p>
            <a:pPr lvl="1"/>
            <a:r>
              <a:rPr lang="nl-BE" sz="2100"/>
              <a:t>concrete taken die iemand van het team opneemt</a:t>
            </a:r>
          </a:p>
          <a:p>
            <a:pPr lvl="1"/>
            <a:endParaRPr lang="nl-BE"/>
          </a:p>
          <a:p>
            <a:endParaRPr lang="nl-BE" sz="1800" b="1">
              <a:highlight>
                <a:srgbClr val="FFFF00"/>
              </a:highlight>
            </a:endParaRPr>
          </a:p>
          <a:p>
            <a:pPr lvl="1"/>
            <a:endParaRPr lang="nl-BE"/>
          </a:p>
          <a:p>
            <a:pPr marL="783590" lvl="1" indent="-326390"/>
            <a:endParaRPr lang="nl-BE" sz="1400"/>
          </a:p>
        </p:txBody>
      </p:sp>
      <p:sp>
        <p:nvSpPr>
          <p:cNvPr id="2" name="Title 1"/>
          <p:cNvSpPr>
            <a:spLocks noGrp="1"/>
          </p:cNvSpPr>
          <p:nvPr>
            <p:ph type="title"/>
          </p:nvPr>
        </p:nvSpPr>
        <p:spPr/>
        <p:txBody>
          <a:bodyPr/>
          <a:lstStyle/>
          <a:p>
            <a:r>
              <a:rPr lang="nl-BE"/>
              <a:t>Projectaanpak ontwikkeling</a:t>
            </a:r>
          </a:p>
        </p:txBody>
      </p:sp>
      <p:sp>
        <p:nvSpPr>
          <p:cNvPr id="4" name="Footer Placeholder 3"/>
          <p:cNvSpPr>
            <a:spLocks noGrp="1"/>
          </p:cNvSpPr>
          <p:nvPr>
            <p:ph type="ftr" sz="quarter" idx="3"/>
          </p:nvPr>
        </p:nvSpPr>
        <p:spPr/>
        <p:txBody>
          <a:bodyPr/>
          <a:lstStyle/>
          <a:p>
            <a:r>
              <a:rPr lang="nl-BE"/>
              <a:t>GIPOD project – BWG 1</a:t>
            </a:r>
          </a:p>
        </p:txBody>
      </p:sp>
      <p:sp>
        <p:nvSpPr>
          <p:cNvPr id="6" name="Tijdelijke aanduiding voor datum 5"/>
          <p:cNvSpPr>
            <a:spLocks noGrp="1"/>
          </p:cNvSpPr>
          <p:nvPr>
            <p:ph type="dt" sz="quarter" idx="2"/>
          </p:nvPr>
        </p:nvSpPr>
        <p:spPr/>
        <p:txBody>
          <a:bodyPr/>
          <a:lstStyle/>
          <a:p>
            <a:r>
              <a:rPr lang="en-US"/>
              <a:t>11 </a:t>
            </a:r>
            <a:r>
              <a:rPr lang="en-US" err="1"/>
              <a:t>september</a:t>
            </a:r>
            <a:r>
              <a:rPr lang="en-US"/>
              <a:t> 2018</a:t>
            </a:r>
            <a:endParaRPr lang="nl-BE"/>
          </a:p>
        </p:txBody>
      </p:sp>
    </p:spTree>
    <p:extLst>
      <p:ext uri="{BB962C8B-B14F-4D97-AF65-F5344CB8AC3E}">
        <p14:creationId xmlns:p14="http://schemas.microsoft.com/office/powerpoint/2010/main" val="31432278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00978CBE-E738-4DF3-8404-4571748A6845}"/>
              </a:ext>
            </a:extLst>
          </p:cNvPr>
          <p:cNvSpPr>
            <a:spLocks noGrp="1"/>
          </p:cNvSpPr>
          <p:nvPr>
            <p:ph sz="quarter" idx="10"/>
          </p:nvPr>
        </p:nvSpPr>
        <p:spPr>
          <a:xfrm>
            <a:off x="746352" y="791750"/>
            <a:ext cx="8543925" cy="4992328"/>
          </a:xfrm>
        </p:spPr>
        <p:txBody>
          <a:bodyPr vert="horz" lIns="91440" tIns="45720" rIns="91440" bIns="45720" rtlCol="0" anchor="t">
            <a:normAutofit/>
          </a:bodyPr>
          <a:lstStyle/>
          <a:p>
            <a:endParaRPr lang="nl-BE" sz="1800" b="1">
              <a:highlight>
                <a:srgbClr val="FFFF00"/>
              </a:highlight>
            </a:endParaRPr>
          </a:p>
          <a:p>
            <a:pPr lvl="1"/>
            <a:endParaRPr lang="nl-BE"/>
          </a:p>
          <a:p>
            <a:endParaRPr lang="nl-BE" sz="1800" b="1">
              <a:highlight>
                <a:srgbClr val="FFFF00"/>
              </a:highlight>
            </a:endParaRPr>
          </a:p>
          <a:p>
            <a:pPr lvl="1"/>
            <a:endParaRPr lang="nl-BE"/>
          </a:p>
          <a:p>
            <a:pPr marL="783590" lvl="1" indent="-326390"/>
            <a:endParaRPr lang="nl-BE" sz="1400"/>
          </a:p>
        </p:txBody>
      </p:sp>
      <p:sp>
        <p:nvSpPr>
          <p:cNvPr id="2" name="Title 1"/>
          <p:cNvSpPr>
            <a:spLocks noGrp="1"/>
          </p:cNvSpPr>
          <p:nvPr>
            <p:ph type="title"/>
          </p:nvPr>
        </p:nvSpPr>
        <p:spPr/>
        <p:txBody>
          <a:bodyPr/>
          <a:lstStyle/>
          <a:p>
            <a:r>
              <a:rPr lang="nl-BE"/>
              <a:t>Projectaanpak ontwikkeling</a:t>
            </a:r>
          </a:p>
        </p:txBody>
      </p:sp>
      <p:sp>
        <p:nvSpPr>
          <p:cNvPr id="4" name="Footer Placeholder 3"/>
          <p:cNvSpPr>
            <a:spLocks noGrp="1"/>
          </p:cNvSpPr>
          <p:nvPr>
            <p:ph type="ftr" sz="quarter" idx="3"/>
          </p:nvPr>
        </p:nvSpPr>
        <p:spPr/>
        <p:txBody>
          <a:bodyPr/>
          <a:lstStyle/>
          <a:p>
            <a:r>
              <a:rPr lang="nl-BE"/>
              <a:t>GIPOD project – BWG 1</a:t>
            </a:r>
          </a:p>
        </p:txBody>
      </p:sp>
      <p:sp>
        <p:nvSpPr>
          <p:cNvPr id="6" name="Tijdelijke aanduiding voor datum 5"/>
          <p:cNvSpPr>
            <a:spLocks noGrp="1"/>
          </p:cNvSpPr>
          <p:nvPr>
            <p:ph type="dt" sz="quarter" idx="2"/>
          </p:nvPr>
        </p:nvSpPr>
        <p:spPr/>
        <p:txBody>
          <a:bodyPr/>
          <a:lstStyle/>
          <a:p>
            <a:r>
              <a:rPr lang="en-US"/>
              <a:t>11 </a:t>
            </a:r>
            <a:r>
              <a:rPr lang="en-US" err="1"/>
              <a:t>september</a:t>
            </a:r>
            <a:r>
              <a:rPr lang="en-US"/>
              <a:t> 2018</a:t>
            </a:r>
            <a:endParaRPr lang="nl-BE"/>
          </a:p>
        </p:txBody>
      </p:sp>
      <p:pic>
        <p:nvPicPr>
          <p:cNvPr id="5" name="Afbeelding 4">
            <a:extLst>
              <a:ext uri="{FF2B5EF4-FFF2-40B4-BE49-F238E27FC236}">
                <a16:creationId xmlns:a16="http://schemas.microsoft.com/office/drawing/2014/main" id="{0AE7F888-B1A3-4F9C-8F22-FEC70D263A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325" y="1349478"/>
            <a:ext cx="9425349" cy="4323700"/>
          </a:xfrm>
          <a:prstGeom prst="rect">
            <a:avLst/>
          </a:prstGeom>
        </p:spPr>
      </p:pic>
    </p:spTree>
    <p:extLst>
      <p:ext uri="{BB962C8B-B14F-4D97-AF65-F5344CB8AC3E}">
        <p14:creationId xmlns:p14="http://schemas.microsoft.com/office/powerpoint/2010/main" val="26508966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t>Agile/scrum</a:t>
            </a:r>
            <a:endParaRPr lang="en-US"/>
          </a:p>
        </p:txBody>
      </p:sp>
      <p:sp>
        <p:nvSpPr>
          <p:cNvPr id="4" name="Footer Placeholder 3"/>
          <p:cNvSpPr>
            <a:spLocks noGrp="1"/>
          </p:cNvSpPr>
          <p:nvPr>
            <p:ph type="ftr" sz="quarter" idx="3"/>
          </p:nvPr>
        </p:nvSpPr>
        <p:spPr/>
        <p:txBody>
          <a:bodyPr/>
          <a:lstStyle/>
          <a:p>
            <a:r>
              <a:rPr lang="nl-BE"/>
              <a:t>GIPOD project – BWG 1</a:t>
            </a:r>
          </a:p>
        </p:txBody>
      </p:sp>
      <p:sp>
        <p:nvSpPr>
          <p:cNvPr id="6" name="Tijdelijke aanduiding voor datum 5"/>
          <p:cNvSpPr>
            <a:spLocks noGrp="1"/>
          </p:cNvSpPr>
          <p:nvPr>
            <p:ph type="dt" sz="quarter" idx="2"/>
          </p:nvPr>
        </p:nvSpPr>
        <p:spPr/>
        <p:txBody>
          <a:bodyPr/>
          <a:lstStyle/>
          <a:p>
            <a:r>
              <a:rPr lang="en-US"/>
              <a:t>11 </a:t>
            </a:r>
            <a:r>
              <a:rPr lang="en-US" err="1"/>
              <a:t>september</a:t>
            </a:r>
            <a:r>
              <a:rPr lang="en-US"/>
              <a:t> 2018</a:t>
            </a:r>
            <a:endParaRPr lang="nl-BE"/>
          </a:p>
        </p:txBody>
      </p:sp>
      <p:pic>
        <p:nvPicPr>
          <p:cNvPr id="9" name="image01.png">
            <a:extLst>
              <a:ext uri="{FF2B5EF4-FFF2-40B4-BE49-F238E27FC236}">
                <a16:creationId xmlns:a16="http://schemas.microsoft.com/office/drawing/2014/main" id="{CE9E6E97-C139-4978-9D31-2754BB166366}"/>
              </a:ext>
            </a:extLst>
          </p:cNvPr>
          <p:cNvPicPr/>
          <p:nvPr/>
        </p:nvPicPr>
        <p:blipFill>
          <a:blip r:embed="rId3"/>
          <a:stretch>
            <a:fillRect/>
          </a:stretch>
        </p:blipFill>
        <p:spPr>
          <a:xfrm>
            <a:off x="7506812" y="2862739"/>
            <a:ext cx="1714500" cy="1724025"/>
          </a:xfrm>
          <a:prstGeom prst="rect">
            <a:avLst/>
          </a:prstGeom>
        </p:spPr>
      </p:pic>
      <p:pic>
        <p:nvPicPr>
          <p:cNvPr id="10" name="Picture 9" descr="C:\Users\philippakr\Desktop\Picture1.png">
            <a:extLst>
              <a:ext uri="{FF2B5EF4-FFF2-40B4-BE49-F238E27FC236}">
                <a16:creationId xmlns:a16="http://schemas.microsoft.com/office/drawing/2014/main" id="{D0BD5F4A-31B7-4E10-BEE4-840CE961FEB7}"/>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0390" y="1484194"/>
            <a:ext cx="6243811" cy="4481613"/>
          </a:xfrm>
          <a:prstGeom prst="rect">
            <a:avLst/>
          </a:prstGeom>
          <a:noFill/>
          <a:ln>
            <a:noFill/>
          </a:ln>
        </p:spPr>
      </p:pic>
    </p:spTree>
    <p:extLst>
      <p:ext uri="{BB962C8B-B14F-4D97-AF65-F5344CB8AC3E}">
        <p14:creationId xmlns:p14="http://schemas.microsoft.com/office/powerpoint/2010/main" val="2087812227"/>
      </p:ext>
    </p:extLst>
  </p:cSld>
  <p:clrMapOvr>
    <a:masterClrMapping/>
  </p:clrMapOvr>
</p:sld>
</file>

<file path=ppt/theme/theme1.xml><?xml version="1.0" encoding="utf-8"?>
<a:theme xmlns:a="http://schemas.openxmlformats.org/drawingml/2006/main" name="Kantoorthema">
  <a:themeElements>
    <a:clrScheme name="AIVColors">
      <a:dk1>
        <a:srgbClr val="373636"/>
      </a:dk1>
      <a:lt1>
        <a:sysClr val="window" lastClr="FFFFFF"/>
      </a:lt1>
      <a:dk2>
        <a:srgbClr val="6B6B6B"/>
      </a:dk2>
      <a:lt2>
        <a:srgbClr val="F6F5F3"/>
      </a:lt2>
      <a:accent1>
        <a:srgbClr val="FFF200"/>
      </a:accent1>
      <a:accent2>
        <a:srgbClr val="373636"/>
      </a:accent2>
      <a:accent3>
        <a:srgbClr val="E5DA04"/>
      </a:accent3>
      <a:accent4>
        <a:srgbClr val="6B6B6B"/>
      </a:accent4>
      <a:accent5>
        <a:srgbClr val="D5D5D5"/>
      </a:accent5>
      <a:accent6>
        <a:srgbClr val="989898"/>
      </a:accent6>
      <a:hlink>
        <a:srgbClr val="3C96BE"/>
      </a:hlink>
      <a:folHlink>
        <a:srgbClr val="AA78AA"/>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IVPresentatie.potx" id="{22C777EE-A4E8-4332-9C50-49DBA651FA8B}" vid="{9C2A195E-D234-4E30-B897-C5EE5AF9C52D}"/>
    </a:ext>
  </a:extLst>
</a:theme>
</file>

<file path=ppt/theme/theme2.xml><?xml version="1.0" encoding="utf-8"?>
<a:theme xmlns:a="http://schemas.openxmlformats.org/drawingml/2006/main" name="AGIVpresentatie">
  <a:themeElements>
    <a:clrScheme name="">
      <a:dk1>
        <a:srgbClr val="080808"/>
      </a:dk1>
      <a:lt1>
        <a:srgbClr val="FFFFFF"/>
      </a:lt1>
      <a:dk2>
        <a:srgbClr val="6B9912"/>
      </a:dk2>
      <a:lt2>
        <a:srgbClr val="872301"/>
      </a:lt2>
      <a:accent1>
        <a:srgbClr val="169BAA"/>
      </a:accent1>
      <a:accent2>
        <a:srgbClr val="5A8363"/>
      </a:accent2>
      <a:accent3>
        <a:srgbClr val="FFFFFF"/>
      </a:accent3>
      <a:accent4>
        <a:srgbClr val="060606"/>
      </a:accent4>
      <a:accent5>
        <a:srgbClr val="ABCBD2"/>
      </a:accent5>
      <a:accent6>
        <a:srgbClr val="517659"/>
      </a:accent6>
      <a:hlink>
        <a:srgbClr val="ED014C"/>
      </a:hlink>
      <a:folHlink>
        <a:srgbClr val="A2C27F"/>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9050" cap="flat" cmpd="sng" algn="ctr">
          <a:solidFill>
            <a:schemeClr val="hlink"/>
          </a:solidFill>
          <a:prstDash val="solid"/>
          <a:round/>
          <a:headEnd type="none" w="med" len="med"/>
          <a:tailEnd type="none" w="med" len="med"/>
        </a:ln>
        <a:effectLst/>
        <a:extLst>
          <a:ext uri="{909E8E84-426E-40DD-AFC4-6F175D3DCCD1}">
            <a14:hiddenFill xmlns:a14="http://schemas.microsoft.com/office/drawing/2010/main">
              <a:solidFill>
                <a:schemeClr va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ts val="2200"/>
          </a:lnSpc>
          <a:spcBef>
            <a:spcPct val="0"/>
          </a:spcBef>
          <a:spcAft>
            <a:spcPct val="0"/>
          </a:spcAft>
          <a:buClrTx/>
          <a:buSzTx/>
          <a:buFontTx/>
          <a:buNone/>
          <a:tabLst/>
          <a:defRPr kumimoji="0" lang="nl-NL" altLang="nl-BE"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19050" cap="flat" cmpd="sng" algn="ctr">
          <a:solidFill>
            <a:schemeClr val="hlink"/>
          </a:solidFill>
          <a:prstDash val="solid"/>
          <a:round/>
          <a:headEnd type="none" w="med" len="med"/>
          <a:tailEnd type="none" w="med" len="med"/>
        </a:ln>
        <a:effectLst/>
        <a:extLst>
          <a:ext uri="{909E8E84-426E-40DD-AFC4-6F175D3DCCD1}">
            <a14:hiddenFill xmlns:a14="http://schemas.microsoft.com/office/drawing/2010/main">
              <a:solidFill>
                <a:schemeClr va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ts val="2200"/>
          </a:lnSpc>
          <a:spcBef>
            <a:spcPct val="0"/>
          </a:spcBef>
          <a:spcAft>
            <a:spcPct val="0"/>
          </a:spcAft>
          <a:buClrTx/>
          <a:buSzTx/>
          <a:buFontTx/>
          <a:buNone/>
          <a:tabLst/>
          <a:defRPr kumimoji="0" lang="nl-NL" altLang="nl-BE" sz="18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080808"/>
        </a:dk1>
        <a:lt1>
          <a:srgbClr val="FFFFFF"/>
        </a:lt1>
        <a:dk2>
          <a:srgbClr val="6B9912"/>
        </a:dk2>
        <a:lt2>
          <a:srgbClr val="C0C0C0"/>
        </a:lt2>
        <a:accent1>
          <a:srgbClr val="FF9900"/>
        </a:accent1>
        <a:accent2>
          <a:srgbClr val="00FFFF"/>
        </a:accent2>
        <a:accent3>
          <a:srgbClr val="FFFFFF"/>
        </a:accent3>
        <a:accent4>
          <a:srgbClr val="060606"/>
        </a:accent4>
        <a:accent5>
          <a:srgbClr val="FFCAAA"/>
        </a:accent5>
        <a:accent6>
          <a:srgbClr val="00E7E7"/>
        </a:accent6>
        <a:hlink>
          <a:srgbClr val="FF0000"/>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AIVColors">
      <a:dk1>
        <a:srgbClr val="373636"/>
      </a:dk1>
      <a:lt1>
        <a:sysClr val="window" lastClr="FFFFFF"/>
      </a:lt1>
      <a:dk2>
        <a:srgbClr val="6B6B6B"/>
      </a:dk2>
      <a:lt2>
        <a:srgbClr val="F6F5F3"/>
      </a:lt2>
      <a:accent1>
        <a:srgbClr val="FFF200"/>
      </a:accent1>
      <a:accent2>
        <a:srgbClr val="373636"/>
      </a:accent2>
      <a:accent3>
        <a:srgbClr val="E5DA04"/>
      </a:accent3>
      <a:accent4>
        <a:srgbClr val="6B6B6B"/>
      </a:accent4>
      <a:accent5>
        <a:srgbClr val="D5D5D5"/>
      </a:accent5>
      <a:accent6>
        <a:srgbClr val="989898"/>
      </a:accent6>
      <a:hlink>
        <a:srgbClr val="3C96BE"/>
      </a:hlink>
      <a:folHlink>
        <a:srgbClr val="AA78AA"/>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AIVColors">
      <a:dk1>
        <a:srgbClr val="373636"/>
      </a:dk1>
      <a:lt1>
        <a:sysClr val="window" lastClr="FFFFFF"/>
      </a:lt1>
      <a:dk2>
        <a:srgbClr val="6B6B6B"/>
      </a:dk2>
      <a:lt2>
        <a:srgbClr val="F6F5F3"/>
      </a:lt2>
      <a:accent1>
        <a:srgbClr val="FFF200"/>
      </a:accent1>
      <a:accent2>
        <a:srgbClr val="373636"/>
      </a:accent2>
      <a:accent3>
        <a:srgbClr val="E5DA04"/>
      </a:accent3>
      <a:accent4>
        <a:srgbClr val="6B6B6B"/>
      </a:accent4>
      <a:accent5>
        <a:srgbClr val="D5D5D5"/>
      </a:accent5>
      <a:accent6>
        <a:srgbClr val="989898"/>
      </a:accent6>
      <a:hlink>
        <a:srgbClr val="3C96BE"/>
      </a:hlink>
      <a:folHlink>
        <a:srgbClr val="AA78AA"/>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99A46A0BE3DAA42A02EF6BA93AD4949" ma:contentTypeVersion="10" ma:contentTypeDescription="Create a new document." ma:contentTypeScope="" ma:versionID="66ac9d4a2487d7011e4c29ddd29c0725">
  <xsd:schema xmlns:xsd="http://www.w3.org/2001/XMLSchema" xmlns:xs="http://www.w3.org/2001/XMLSchema" xmlns:p="http://schemas.microsoft.com/office/2006/metadata/properties" xmlns:ns2="abd5de4e-6ecd-4522-a9f4-1c24c7648312" xmlns:ns3="631f9cd9-3358-47e0-bf60-3f63aaeab7bf" targetNamespace="http://schemas.microsoft.com/office/2006/metadata/properties" ma:root="true" ma:fieldsID="fe626883de962ea946af011c41c78df2" ns2:_="" ns3:_="">
    <xsd:import namespace="abd5de4e-6ecd-4522-a9f4-1c24c7648312"/>
    <xsd:import namespace="631f9cd9-3358-47e0-bf60-3f63aaeab7bf"/>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Location" minOccurs="0"/>
                <xsd:element ref="ns3:MediaServiceAutoTags" minOccurs="0"/>
                <xsd:element ref="ns3:MediaServiceOCR"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bd5de4e-6ecd-4522-a9f4-1c24c7648312"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31f9cd9-3358-47e0-bf60-3f63aaeab7bf"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MediaServiceLocation" ma:internalName="MediaServiceLocatio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abd5de4e-6ecd-4522-a9f4-1c24c7648312">
      <UserInfo>
        <DisplayName>Daems Jef</DisplayName>
        <AccountId>92</AccountId>
        <AccountType/>
      </UserInfo>
      <UserInfo>
        <DisplayName>Dooms Jürgen</DisplayName>
        <AccountId>210</AccountId>
        <AccountType/>
      </UserInfo>
      <UserInfo>
        <DisplayName>De Ryck Wouter</DisplayName>
        <AccountId>1072</AccountId>
        <AccountType/>
      </UserInfo>
      <UserInfo>
        <DisplayName>Diddens Dirk</DisplayName>
        <AccountId>1646</AccountId>
        <AccountType/>
      </UserInfo>
      <UserInfo>
        <DisplayName>Oste Naomi</DisplayName>
        <AccountId>212</AccountId>
        <AccountType/>
      </UserInfo>
    </SharedWithUsers>
  </documentManagement>
</p:properties>
</file>

<file path=customXml/itemProps1.xml><?xml version="1.0" encoding="utf-8"?>
<ds:datastoreItem xmlns:ds="http://schemas.openxmlformats.org/officeDocument/2006/customXml" ds:itemID="{472D90D0-89E2-4611-8059-5965055ADAC1}">
  <ds:schemaRefs>
    <ds:schemaRef ds:uri="631f9cd9-3358-47e0-bf60-3f63aaeab7bf"/>
    <ds:schemaRef ds:uri="abd5de4e-6ecd-4522-a9f4-1c24c764831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F4A4C734-0D56-4095-9F87-8C6141C7C344}">
  <ds:schemaRefs>
    <ds:schemaRef ds:uri="http://schemas.microsoft.com/sharepoint/v3/contenttype/forms"/>
  </ds:schemaRefs>
</ds:datastoreItem>
</file>

<file path=customXml/itemProps3.xml><?xml version="1.0" encoding="utf-8"?>
<ds:datastoreItem xmlns:ds="http://schemas.openxmlformats.org/officeDocument/2006/customXml" ds:itemID="{205D0807-F12F-4830-BDDC-762ECC60BD21}">
  <ds:schemaRefs>
    <ds:schemaRef ds:uri="631f9cd9-3358-47e0-bf60-3f63aaeab7bf"/>
    <ds:schemaRef ds:uri="abd5de4e-6ecd-4522-a9f4-1c24c764831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2056</Words>
  <Application>Microsoft Macintosh PowerPoint</Application>
  <PresentationFormat>A4 Paper (210x297 mm)</PresentationFormat>
  <Paragraphs>630</Paragraphs>
  <Slides>51</Slides>
  <Notes>29</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51</vt:i4>
      </vt:variant>
    </vt:vector>
  </HeadingPairs>
  <TitlesOfParts>
    <vt:vector size="61" baseType="lpstr">
      <vt:lpstr>Arial</vt:lpstr>
      <vt:lpstr>Calibri</vt:lpstr>
      <vt:lpstr>FlandersArtSans-Bold</vt:lpstr>
      <vt:lpstr>FlandersArtSans-Light</vt:lpstr>
      <vt:lpstr>FlandersArtSans-Regular</vt:lpstr>
      <vt:lpstr>Segoe UI</vt:lpstr>
      <vt:lpstr>Times New Roman</vt:lpstr>
      <vt:lpstr>Wingdings</vt:lpstr>
      <vt:lpstr>Kantoorthema</vt:lpstr>
      <vt:lpstr>AGIVpresentatie</vt:lpstr>
      <vt:lpstr>Project GIPOD vernieuwing </vt:lpstr>
      <vt:lpstr>Agenda</vt:lpstr>
      <vt:lpstr>Toelichting projectaanpak</vt:lpstr>
      <vt:lpstr>Projectaanpak ontwikkeling</vt:lpstr>
      <vt:lpstr>Projectaanpak ontwikkeling</vt:lpstr>
      <vt:lpstr>Projectaanpak ontwikkeling</vt:lpstr>
      <vt:lpstr>Projectaanpak ontwikkeling</vt:lpstr>
      <vt:lpstr>Projectaanpak ontwikkeling</vt:lpstr>
      <vt:lpstr>Agile/scrum</vt:lpstr>
      <vt:lpstr>Projectaanpak governance</vt:lpstr>
      <vt:lpstr>Co-creatie praktisch</vt:lpstr>
      <vt:lpstr>Co-creatie praktisch</vt:lpstr>
      <vt:lpstr> Roadmap</vt:lpstr>
      <vt:lpstr>Scope vernieuwing</vt:lpstr>
      <vt:lpstr>Projectaanpak Roadmap</vt:lpstr>
      <vt:lpstr>Optie 1</vt:lpstr>
      <vt:lpstr>Optie 1 – R2.0</vt:lpstr>
      <vt:lpstr>Optie 2</vt:lpstr>
      <vt:lpstr>Optie 2 – R2.0</vt:lpstr>
      <vt:lpstr>Optie 2 – R2.1</vt:lpstr>
      <vt:lpstr>Optie 3</vt:lpstr>
      <vt:lpstr>Optie 3 - R2.0</vt:lpstr>
      <vt:lpstr>Optie 3 - R2.1</vt:lpstr>
      <vt:lpstr>Optie 3 - R2.2</vt:lpstr>
      <vt:lpstr>Release 3</vt:lpstr>
      <vt:lpstr>Release 4</vt:lpstr>
      <vt:lpstr>PowerPoint Presentation</vt:lpstr>
      <vt:lpstr>Status OSLO² voor GIPOD</vt:lpstr>
      <vt:lpstr>Overlopen model</vt:lpstr>
      <vt:lpstr> GIPOD model voor inname</vt:lpstr>
      <vt:lpstr>OSLO²  ~  GIPOD</vt:lpstr>
      <vt:lpstr>GIPOD model</vt:lpstr>
      <vt:lpstr>Inname &amp; innamezone</vt:lpstr>
      <vt:lpstr>Discussie: innamezone</vt:lpstr>
      <vt:lpstr>Periode &amp; Status van inname</vt:lpstr>
      <vt:lpstr>Periode &amp; Status van inname</vt:lpstr>
      <vt:lpstr>Periode &amp; Status van inname</vt:lpstr>
      <vt:lpstr>Principe ivm datakwaliteit</vt:lpstr>
      <vt:lpstr>Voorstel: ingave periode</vt:lpstr>
      <vt:lpstr>Voorstel: ingave periode</vt:lpstr>
      <vt:lpstr>Periode &amp; Status van inname</vt:lpstr>
      <vt:lpstr>Periode &amp; Status van inname: OSLO²</vt:lpstr>
      <vt:lpstr>Discussie: periode &amp; status van inname</vt:lpstr>
      <vt:lpstr>Discussie: periode &amp; status van inname</vt:lpstr>
      <vt:lpstr>In voorbereiding &amp; niet-concreet gepland</vt:lpstr>
      <vt:lpstr>In voorbereiding &amp; concreet gepland</vt:lpstr>
      <vt:lpstr>In voorbereiding &amp; effectief gepland</vt:lpstr>
      <vt:lpstr>In uitvoering &amp; effectief gepland</vt:lpstr>
      <vt:lpstr>In uitvoering &amp; effectief gepland</vt:lpstr>
      <vt:lpstr>Uitgevoerd &amp; effectief gepland</vt:lpstr>
      <vt:lpstr> Vragen en antwoorden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GIPOD Business case stand van zaken</dc:title>
  <dc:creator>Jef Daems</dc:creator>
  <cp:lastModifiedBy>Wouter De Ryck</cp:lastModifiedBy>
  <cp:revision>2</cp:revision>
  <dcterms:modified xsi:type="dcterms:W3CDTF">2018-09-12T08:55:22Z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0x010100C99A46A0BE3DAA42A02EF6BA93AD4949</vt:lpwstr>
  </property>
</Properties>
</file>