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4"/>
    <p:sldMasterId id="2147483687" r:id="rId5"/>
    <p:sldMasterId id="2147483699" r:id="rId6"/>
    <p:sldMasterId id="2147483724" r:id="rId7"/>
    <p:sldMasterId id="2147483730" r:id="rId8"/>
  </p:sldMasterIdLst>
  <p:notesMasterIdLst>
    <p:notesMasterId r:id="rId128"/>
  </p:notesMasterIdLst>
  <p:handoutMasterIdLst>
    <p:handoutMasterId r:id="rId129"/>
  </p:handoutMasterIdLst>
  <p:sldIdLst>
    <p:sldId id="257" r:id="rId9"/>
    <p:sldId id="954" r:id="rId10"/>
    <p:sldId id="840" r:id="rId11"/>
    <p:sldId id="897" r:id="rId12"/>
    <p:sldId id="881" r:id="rId13"/>
    <p:sldId id="947" r:id="rId14"/>
    <p:sldId id="1079" r:id="rId15"/>
    <p:sldId id="911" r:id="rId16"/>
    <p:sldId id="917" r:id="rId17"/>
    <p:sldId id="918" r:id="rId18"/>
    <p:sldId id="1082" r:id="rId19"/>
    <p:sldId id="919" r:id="rId20"/>
    <p:sldId id="915" r:id="rId21"/>
    <p:sldId id="1081" r:id="rId22"/>
    <p:sldId id="898" r:id="rId23"/>
    <p:sldId id="1086" r:id="rId24"/>
    <p:sldId id="1083" r:id="rId25"/>
    <p:sldId id="1084" r:id="rId26"/>
    <p:sldId id="1088" r:id="rId27"/>
    <p:sldId id="1085" r:id="rId28"/>
    <p:sldId id="1089" r:id="rId29"/>
    <p:sldId id="1090" r:id="rId30"/>
    <p:sldId id="1092" r:id="rId31"/>
    <p:sldId id="900" r:id="rId32"/>
    <p:sldId id="1093" r:id="rId33"/>
    <p:sldId id="1094" r:id="rId34"/>
    <p:sldId id="901" r:id="rId35"/>
    <p:sldId id="1095" r:id="rId36"/>
    <p:sldId id="1097" r:id="rId37"/>
    <p:sldId id="1087" r:id="rId38"/>
    <p:sldId id="1098" r:id="rId39"/>
    <p:sldId id="1103" r:id="rId40"/>
    <p:sldId id="935" r:id="rId41"/>
    <p:sldId id="1096" r:id="rId42"/>
    <p:sldId id="936" r:id="rId43"/>
    <p:sldId id="934" r:id="rId44"/>
    <p:sldId id="928" r:id="rId45"/>
    <p:sldId id="1091" r:id="rId46"/>
    <p:sldId id="1099" r:id="rId47"/>
    <p:sldId id="937" r:id="rId48"/>
    <p:sldId id="938" r:id="rId49"/>
    <p:sldId id="941" r:id="rId50"/>
    <p:sldId id="940" r:id="rId51"/>
    <p:sldId id="943" r:id="rId52"/>
    <p:sldId id="942" r:id="rId53"/>
    <p:sldId id="950" r:id="rId54"/>
    <p:sldId id="949" r:id="rId55"/>
    <p:sldId id="948" r:id="rId56"/>
    <p:sldId id="1106" r:id="rId57"/>
    <p:sldId id="1100" r:id="rId58"/>
    <p:sldId id="902" r:id="rId59"/>
    <p:sldId id="1101" r:id="rId60"/>
    <p:sldId id="1102" r:id="rId61"/>
    <p:sldId id="1104" r:id="rId62"/>
    <p:sldId id="905" r:id="rId63"/>
    <p:sldId id="903" r:id="rId64"/>
    <p:sldId id="1105" r:id="rId65"/>
    <p:sldId id="906" r:id="rId66"/>
    <p:sldId id="828" r:id="rId67"/>
    <p:sldId id="836" r:id="rId68"/>
    <p:sldId id="908" r:id="rId69"/>
    <p:sldId id="909" r:id="rId70"/>
    <p:sldId id="969" r:id="rId71"/>
    <p:sldId id="968" r:id="rId72"/>
    <p:sldId id="970" r:id="rId73"/>
    <p:sldId id="971" r:id="rId74"/>
    <p:sldId id="899" r:id="rId75"/>
    <p:sldId id="857" r:id="rId76"/>
    <p:sldId id="1070" r:id="rId77"/>
    <p:sldId id="858" r:id="rId78"/>
    <p:sldId id="910" r:id="rId79"/>
    <p:sldId id="980" r:id="rId80"/>
    <p:sldId id="1068" r:id="rId81"/>
    <p:sldId id="1071" r:id="rId82"/>
    <p:sldId id="832" r:id="rId83"/>
    <p:sldId id="1075" r:id="rId84"/>
    <p:sldId id="1077" r:id="rId85"/>
    <p:sldId id="844" r:id="rId86"/>
    <p:sldId id="849" r:id="rId87"/>
    <p:sldId id="870" r:id="rId88"/>
    <p:sldId id="1107" r:id="rId89"/>
    <p:sldId id="1108" r:id="rId90"/>
    <p:sldId id="855" r:id="rId91"/>
    <p:sldId id="862" r:id="rId92"/>
    <p:sldId id="863" r:id="rId93"/>
    <p:sldId id="973" r:id="rId94"/>
    <p:sldId id="1073" r:id="rId95"/>
    <p:sldId id="1074" r:id="rId96"/>
    <p:sldId id="1076" r:id="rId97"/>
    <p:sldId id="972" r:id="rId98"/>
    <p:sldId id="839" r:id="rId99"/>
    <p:sldId id="823" r:id="rId100"/>
    <p:sldId id="824" r:id="rId101"/>
    <p:sldId id="978" r:id="rId102"/>
    <p:sldId id="979" r:id="rId103"/>
    <p:sldId id="872" r:id="rId104"/>
    <p:sldId id="894" r:id="rId105"/>
    <p:sldId id="956" r:id="rId106"/>
    <p:sldId id="957" r:id="rId107"/>
    <p:sldId id="959" r:id="rId108"/>
    <p:sldId id="962" r:id="rId109"/>
    <p:sldId id="963" r:id="rId110"/>
    <p:sldId id="955" r:id="rId111"/>
    <p:sldId id="960" r:id="rId112"/>
    <p:sldId id="961" r:id="rId113"/>
    <p:sldId id="958" r:id="rId114"/>
    <p:sldId id="965" r:id="rId115"/>
    <p:sldId id="964" r:id="rId116"/>
    <p:sldId id="967" r:id="rId117"/>
    <p:sldId id="1078" r:id="rId118"/>
    <p:sldId id="890" r:id="rId119"/>
    <p:sldId id="891" r:id="rId120"/>
    <p:sldId id="893" r:id="rId121"/>
    <p:sldId id="975" r:id="rId122"/>
    <p:sldId id="976" r:id="rId123"/>
    <p:sldId id="974" r:id="rId124"/>
    <p:sldId id="977" r:id="rId125"/>
    <p:sldId id="952" r:id="rId126"/>
    <p:sldId id="953" r:id="rId127"/>
  </p:sldIdLst>
  <p:sldSz cx="9906000" cy="6858000" type="A4"/>
  <p:notesSz cx="6858000" cy="2000250"/>
  <p:defaultTextStyle>
    <a:defPPr>
      <a:defRPr lang="nl-BE"/>
    </a:defPPr>
    <a:lvl1pPr marL="0" algn="l" defTabSz="914235" rtl="0" eaLnBrk="1" latinLnBrk="0" hangingPunct="1">
      <a:defRPr sz="1799" kern="1200">
        <a:solidFill>
          <a:schemeClr val="tx1"/>
        </a:solidFill>
        <a:latin typeface="+mn-lt"/>
        <a:ea typeface="+mn-ea"/>
        <a:cs typeface="+mn-cs"/>
      </a:defRPr>
    </a:lvl1pPr>
    <a:lvl2pPr marL="457117" algn="l" defTabSz="914235" rtl="0" eaLnBrk="1" latinLnBrk="0" hangingPunct="1">
      <a:defRPr sz="1799" kern="1200">
        <a:solidFill>
          <a:schemeClr val="tx1"/>
        </a:solidFill>
        <a:latin typeface="+mn-lt"/>
        <a:ea typeface="+mn-ea"/>
        <a:cs typeface="+mn-cs"/>
      </a:defRPr>
    </a:lvl2pPr>
    <a:lvl3pPr marL="914235" algn="l" defTabSz="914235" rtl="0" eaLnBrk="1" latinLnBrk="0" hangingPunct="1">
      <a:defRPr sz="1799" kern="1200">
        <a:solidFill>
          <a:schemeClr val="tx1"/>
        </a:solidFill>
        <a:latin typeface="+mn-lt"/>
        <a:ea typeface="+mn-ea"/>
        <a:cs typeface="+mn-cs"/>
      </a:defRPr>
    </a:lvl3pPr>
    <a:lvl4pPr marL="1371353" algn="l" defTabSz="914235" rtl="0" eaLnBrk="1" latinLnBrk="0" hangingPunct="1">
      <a:defRPr sz="1799" kern="1200">
        <a:solidFill>
          <a:schemeClr val="tx1"/>
        </a:solidFill>
        <a:latin typeface="+mn-lt"/>
        <a:ea typeface="+mn-ea"/>
        <a:cs typeface="+mn-cs"/>
      </a:defRPr>
    </a:lvl4pPr>
    <a:lvl5pPr marL="1828470" algn="l" defTabSz="914235" rtl="0" eaLnBrk="1" latinLnBrk="0" hangingPunct="1">
      <a:defRPr sz="1799" kern="1200">
        <a:solidFill>
          <a:schemeClr val="tx1"/>
        </a:solidFill>
        <a:latin typeface="+mn-lt"/>
        <a:ea typeface="+mn-ea"/>
        <a:cs typeface="+mn-cs"/>
      </a:defRPr>
    </a:lvl5pPr>
    <a:lvl6pPr marL="2285588" algn="l" defTabSz="914235" rtl="0" eaLnBrk="1" latinLnBrk="0" hangingPunct="1">
      <a:defRPr sz="1799" kern="1200">
        <a:solidFill>
          <a:schemeClr val="tx1"/>
        </a:solidFill>
        <a:latin typeface="+mn-lt"/>
        <a:ea typeface="+mn-ea"/>
        <a:cs typeface="+mn-cs"/>
      </a:defRPr>
    </a:lvl6pPr>
    <a:lvl7pPr marL="2742705" algn="l" defTabSz="914235" rtl="0" eaLnBrk="1" latinLnBrk="0" hangingPunct="1">
      <a:defRPr sz="1799" kern="1200">
        <a:solidFill>
          <a:schemeClr val="tx1"/>
        </a:solidFill>
        <a:latin typeface="+mn-lt"/>
        <a:ea typeface="+mn-ea"/>
        <a:cs typeface="+mn-cs"/>
      </a:defRPr>
    </a:lvl7pPr>
    <a:lvl8pPr marL="3199823" algn="l" defTabSz="914235" rtl="0" eaLnBrk="1" latinLnBrk="0" hangingPunct="1">
      <a:defRPr sz="1799" kern="1200">
        <a:solidFill>
          <a:schemeClr val="tx1"/>
        </a:solidFill>
        <a:latin typeface="+mn-lt"/>
        <a:ea typeface="+mn-ea"/>
        <a:cs typeface="+mn-cs"/>
      </a:defRPr>
    </a:lvl8pPr>
    <a:lvl9pPr marL="3656940" algn="l" defTabSz="914235"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s Bossier" initials="" lastIdx="8" clrIdx="0"/>
  <p:cmAuthor id="1" name="Oste Naomi" initials="ON" lastIdx="5" clrIdx="1"/>
  <p:cmAuthor id="2" name="Bossier Els" initials="BE" lastIdx="3" clrIdx="2"/>
  <p:cmAuthor id="3" name="Diddens Dirk" initials="DD" lastIdx="10" clrIdx="3">
    <p:extLst>
      <p:ext uri="{19B8F6BF-5375-455C-9EA6-DF929625EA0E}">
        <p15:presenceInfo xmlns:p15="http://schemas.microsoft.com/office/powerpoint/2012/main" userId="S-1-5-21-3662605696-431538287-2476864782-247745" providerId="AD"/>
      </p:ext>
    </p:extLst>
  </p:cmAuthor>
  <p:cmAuthor id="4" name="Naomi Oste" initials="NO" lastIdx="20" clrIdx="4">
    <p:extLst>
      <p:ext uri="{19B8F6BF-5375-455C-9EA6-DF929625EA0E}">
        <p15:presenceInfo xmlns:p15="http://schemas.microsoft.com/office/powerpoint/2012/main" userId="Naomi Os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7A5"/>
    <a:srgbClr val="FFF200"/>
    <a:srgbClr val="15A53A"/>
    <a:srgbClr val="E38E06"/>
    <a:srgbClr val="000000"/>
    <a:srgbClr val="A51434"/>
    <a:srgbClr val="FFFFFF"/>
    <a:srgbClr val="FF9900"/>
    <a:srgbClr val="0099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4BA9C5-62F2-37B2-5FED-C787DFB8A252}" v="18" dt="2019-06-19T16:20:47.618"/>
    <p1510:client id="{7EF99F5A-AC10-B9BD-98C4-58DCB6DCD13E}" v="214" dt="2019-06-20T08:07:24.294"/>
    <p1510:client id="{27B3C828-6BEC-BA1C-5D2A-9578CE89B2B6}" v="263" dt="2019-06-20T07:46:45.447"/>
    <p1510:client id="{0DE43867-19BC-B47B-C85F-BAA3C0F9F8DF}" v="7" dt="2019-06-20T07:52:51.785"/>
    <p1510:client id="{16FE1DEB-4A64-4FC6-96D0-8F76F42C6F34}" v="6" dt="2019-06-19T15:41:12.220"/>
    <p1510:client id="{2A7E8781-07D2-AD2A-9D2B-6FC27CA2EBF5}" v="2" dt="2019-06-19T19:58:28.074"/>
    <p1510:client id="{66A9BEC6-6646-44F5-A469-515CF59611DC}" v="6369" dt="2019-06-20T13:24:14.274"/>
    <p1510:client id="{D3E12741-A706-6C75-0BD0-F6A52C8CA0AD}" v="15" dt="2019-06-20T07:31:59.333"/>
    <p1510:client id="{EDE91594-B163-4B22-8C38-1FD5409B7D9B}" v="312" dt="2019-06-19T22:23:13.689"/>
    <p1510:client id="{EFC08466-F6A8-830E-11E1-57A749CA755E}" v="9" dt="2019-06-19T17:11:22.527"/>
    <p1510:client id="{EFF2DBF3-3DBB-0843-B005-F511334819F4}" v="1919" dt="2019-06-19T15:00:29.247"/>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Stijl, thema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ijl, thema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31" autoAdjust="0"/>
  </p:normalViewPr>
  <p:slideViewPr>
    <p:cSldViewPr snapToGrid="0">
      <p:cViewPr varScale="1">
        <p:scale>
          <a:sx n="70" d="100"/>
          <a:sy n="70" d="100"/>
        </p:scale>
        <p:origin x="1642" y="53"/>
      </p:cViewPr>
      <p:guideLst>
        <p:guide orient="horz" pos="2160"/>
        <p:guide pos="31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notesMaster" Target="notesMasters/notesMaster1.xml"/><Relationship Id="rId5" Type="http://schemas.openxmlformats.org/officeDocument/2006/relationships/slideMaster" Target="slideMasters/slideMaster2.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tableStyles" Target="tableStyles.xml"/><Relationship Id="rId80" Type="http://schemas.openxmlformats.org/officeDocument/2006/relationships/slide" Target="slides/slide72.xml"/><Relationship Id="rId85" Type="http://schemas.openxmlformats.org/officeDocument/2006/relationships/slide" Target="slides/slide77.xml"/><Relationship Id="rId12" Type="http://schemas.openxmlformats.org/officeDocument/2006/relationships/slide" Target="slides/slide4.xml"/><Relationship Id="rId17" Type="http://schemas.openxmlformats.org/officeDocument/2006/relationships/slide" Target="slides/slide9.xml"/><Relationship Id="rId33" Type="http://schemas.openxmlformats.org/officeDocument/2006/relationships/slide" Target="slides/slide25.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08" Type="http://schemas.openxmlformats.org/officeDocument/2006/relationships/slide" Target="slides/slide100.xml"/><Relationship Id="rId124" Type="http://schemas.openxmlformats.org/officeDocument/2006/relationships/slide" Target="slides/slide116.xml"/><Relationship Id="rId129" Type="http://schemas.openxmlformats.org/officeDocument/2006/relationships/handoutMaster" Target="handoutMasters/handoutMaster1.xml"/><Relationship Id="rId54" Type="http://schemas.openxmlformats.org/officeDocument/2006/relationships/slide" Target="slides/slide46.xml"/><Relationship Id="rId70" Type="http://schemas.openxmlformats.org/officeDocument/2006/relationships/slide" Target="slides/slide62.xml"/><Relationship Id="rId75" Type="http://schemas.openxmlformats.org/officeDocument/2006/relationships/slide" Target="slides/slide67.xml"/><Relationship Id="rId91" Type="http://schemas.openxmlformats.org/officeDocument/2006/relationships/slide" Target="slides/slide83.xml"/><Relationship Id="rId96" Type="http://schemas.openxmlformats.org/officeDocument/2006/relationships/slide" Target="slides/slide88.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5.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119" Type="http://schemas.openxmlformats.org/officeDocument/2006/relationships/slide" Target="slides/slide111.xml"/><Relationship Id="rId44" Type="http://schemas.openxmlformats.org/officeDocument/2006/relationships/slide" Target="slides/slide36.xml"/><Relationship Id="rId60" Type="http://schemas.openxmlformats.org/officeDocument/2006/relationships/slide" Target="slides/slide52.xml"/><Relationship Id="rId65" Type="http://schemas.openxmlformats.org/officeDocument/2006/relationships/slide" Target="slides/slide57.xml"/><Relationship Id="rId81" Type="http://schemas.openxmlformats.org/officeDocument/2006/relationships/slide" Target="slides/slide73.xml"/><Relationship Id="rId86" Type="http://schemas.openxmlformats.org/officeDocument/2006/relationships/slide" Target="slides/slide78.xml"/><Relationship Id="rId130" Type="http://schemas.openxmlformats.org/officeDocument/2006/relationships/commentAuthors" Target="commentAuthors.xml"/><Relationship Id="rId135" Type="http://schemas.microsoft.com/office/2016/11/relationships/changesInfo" Target="changesInfos/changesInfo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presProps" Target="presProps.xml"/><Relationship Id="rId136" Type="http://schemas.microsoft.com/office/2015/10/relationships/revisionInfo" Target="revisionInfo.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viewProps" Target="viewProps.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uter De Ryck" userId="b5c88e1e-f90b-43db-a260-a11b3bb4cf1f" providerId="ADAL" clId="{EFF2DBF3-3DBB-0843-B005-F511334819F4}"/>
    <pc:docChg chg="undo custSel addSld delSld modSld sldOrd">
      <pc:chgData name="Wouter De Ryck" userId="b5c88e1e-f90b-43db-a260-a11b3bb4cf1f" providerId="ADAL" clId="{EFF2DBF3-3DBB-0843-B005-F511334819F4}" dt="2019-06-19T15:00:29.247" v="4180" actId="14100"/>
      <pc:docMkLst>
        <pc:docMk/>
      </pc:docMkLst>
      <pc:sldChg chg="ord">
        <pc:chgData name="Wouter De Ryck" userId="b5c88e1e-f90b-43db-a260-a11b3bb4cf1f" providerId="ADAL" clId="{EFF2DBF3-3DBB-0843-B005-F511334819F4}" dt="2019-06-19T14:05:05.062" v="3821"/>
        <pc:sldMkLst>
          <pc:docMk/>
          <pc:sldMk cId="4252069917" sldId="832"/>
        </pc:sldMkLst>
      </pc:sldChg>
      <pc:sldChg chg="modSp">
        <pc:chgData name="Wouter De Ryck" userId="b5c88e1e-f90b-43db-a260-a11b3bb4cf1f" providerId="ADAL" clId="{EFF2DBF3-3DBB-0843-B005-F511334819F4}" dt="2019-06-05T08:58:41.413" v="4" actId="20577"/>
        <pc:sldMkLst>
          <pc:docMk/>
          <pc:sldMk cId="3194785006" sldId="898"/>
        </pc:sldMkLst>
        <pc:spChg chg="mod">
          <ac:chgData name="Wouter De Ryck" userId="b5c88e1e-f90b-43db-a260-a11b3bb4cf1f" providerId="ADAL" clId="{EFF2DBF3-3DBB-0843-B005-F511334819F4}" dt="2019-06-05T08:58:41.413" v="4" actId="20577"/>
          <ac:spMkLst>
            <pc:docMk/>
            <pc:sldMk cId="3194785006" sldId="898"/>
            <ac:spMk id="2" creationId="{2A928A23-BD14-45E2-95E6-EFD13032CEC4}"/>
          </ac:spMkLst>
        </pc:spChg>
      </pc:sldChg>
      <pc:sldChg chg="modSp">
        <pc:chgData name="Wouter De Ryck" userId="b5c88e1e-f90b-43db-a260-a11b3bb4cf1f" providerId="ADAL" clId="{EFF2DBF3-3DBB-0843-B005-F511334819F4}" dt="2019-06-05T08:59:03.900" v="11" actId="20577"/>
        <pc:sldMkLst>
          <pc:docMk/>
          <pc:sldMk cId="4163122155" sldId="900"/>
        </pc:sldMkLst>
        <pc:spChg chg="mod">
          <ac:chgData name="Wouter De Ryck" userId="b5c88e1e-f90b-43db-a260-a11b3bb4cf1f" providerId="ADAL" clId="{EFF2DBF3-3DBB-0843-B005-F511334819F4}" dt="2019-06-05T08:59:03.900" v="11" actId="20577"/>
          <ac:spMkLst>
            <pc:docMk/>
            <pc:sldMk cId="4163122155" sldId="900"/>
            <ac:spMk id="2" creationId="{2A928A23-BD14-45E2-95E6-EFD13032CEC4}"/>
          </ac:spMkLst>
        </pc:spChg>
      </pc:sldChg>
      <pc:sldChg chg="modSp">
        <pc:chgData name="Wouter De Ryck" userId="b5c88e1e-f90b-43db-a260-a11b3bb4cf1f" providerId="ADAL" clId="{EFF2DBF3-3DBB-0843-B005-F511334819F4}" dt="2019-06-05T08:59:15.245" v="14" actId="20577"/>
        <pc:sldMkLst>
          <pc:docMk/>
          <pc:sldMk cId="2140338110" sldId="901"/>
        </pc:sldMkLst>
        <pc:spChg chg="mod">
          <ac:chgData name="Wouter De Ryck" userId="b5c88e1e-f90b-43db-a260-a11b3bb4cf1f" providerId="ADAL" clId="{EFF2DBF3-3DBB-0843-B005-F511334819F4}" dt="2019-06-05T08:59:15.245" v="14" actId="20577"/>
          <ac:spMkLst>
            <pc:docMk/>
            <pc:sldMk cId="2140338110" sldId="901"/>
            <ac:spMk id="2" creationId="{2A928A23-BD14-45E2-95E6-EFD13032CEC4}"/>
          </ac:spMkLst>
        </pc:spChg>
      </pc:sldChg>
      <pc:sldChg chg="modSp">
        <pc:chgData name="Wouter De Ryck" userId="b5c88e1e-f90b-43db-a260-a11b3bb4cf1f" providerId="ADAL" clId="{EFF2DBF3-3DBB-0843-B005-F511334819F4}" dt="2019-06-05T08:59:32.172" v="24" actId="20577"/>
        <pc:sldMkLst>
          <pc:docMk/>
          <pc:sldMk cId="3617296354" sldId="902"/>
        </pc:sldMkLst>
        <pc:spChg chg="mod">
          <ac:chgData name="Wouter De Ryck" userId="b5c88e1e-f90b-43db-a260-a11b3bb4cf1f" providerId="ADAL" clId="{EFF2DBF3-3DBB-0843-B005-F511334819F4}" dt="2019-06-05T08:59:32.172" v="24" actId="20577"/>
          <ac:spMkLst>
            <pc:docMk/>
            <pc:sldMk cId="3617296354" sldId="902"/>
            <ac:spMk id="2" creationId="{2A928A23-BD14-45E2-95E6-EFD13032CEC4}"/>
          </ac:spMkLst>
        </pc:spChg>
      </pc:sldChg>
      <pc:sldChg chg="modSp">
        <pc:chgData name="Wouter De Ryck" userId="b5c88e1e-f90b-43db-a260-a11b3bb4cf1f" providerId="ADAL" clId="{EFF2DBF3-3DBB-0843-B005-F511334819F4}" dt="2019-06-05T09:06:04.968" v="49" actId="27636"/>
        <pc:sldMkLst>
          <pc:docMk/>
          <pc:sldMk cId="2298792980" sldId="903"/>
        </pc:sldMkLst>
        <pc:spChg chg="mod">
          <ac:chgData name="Wouter De Ryck" userId="b5c88e1e-f90b-43db-a260-a11b3bb4cf1f" providerId="ADAL" clId="{EFF2DBF3-3DBB-0843-B005-F511334819F4}" dt="2019-06-05T09:06:04.968" v="49" actId="27636"/>
          <ac:spMkLst>
            <pc:docMk/>
            <pc:sldMk cId="2298792980" sldId="903"/>
            <ac:spMk id="2" creationId="{2A928A23-BD14-45E2-95E6-EFD13032CEC4}"/>
          </ac:spMkLst>
        </pc:spChg>
      </pc:sldChg>
      <pc:sldChg chg="modSp">
        <pc:chgData name="Wouter De Ryck" userId="b5c88e1e-f90b-43db-a260-a11b3bb4cf1f" providerId="ADAL" clId="{EFF2DBF3-3DBB-0843-B005-F511334819F4}" dt="2019-06-05T09:05:19.547" v="47" actId="20577"/>
        <pc:sldMkLst>
          <pc:docMk/>
          <pc:sldMk cId="3607918950" sldId="905"/>
        </pc:sldMkLst>
        <pc:spChg chg="mod">
          <ac:chgData name="Wouter De Ryck" userId="b5c88e1e-f90b-43db-a260-a11b3bb4cf1f" providerId="ADAL" clId="{EFF2DBF3-3DBB-0843-B005-F511334819F4}" dt="2019-06-05T09:05:19.547" v="47" actId="20577"/>
          <ac:spMkLst>
            <pc:docMk/>
            <pc:sldMk cId="3607918950" sldId="905"/>
            <ac:spMk id="2" creationId="{2A928A23-BD14-45E2-95E6-EFD13032CEC4}"/>
          </ac:spMkLst>
        </pc:spChg>
      </pc:sldChg>
      <pc:sldChg chg="modSp">
        <pc:chgData name="Wouter De Ryck" userId="b5c88e1e-f90b-43db-a260-a11b3bb4cf1f" providerId="ADAL" clId="{EFF2DBF3-3DBB-0843-B005-F511334819F4}" dt="2019-06-05T09:00:10.383" v="33" actId="113"/>
        <pc:sldMkLst>
          <pc:docMk/>
          <pc:sldMk cId="2834811351" sldId="906"/>
        </pc:sldMkLst>
        <pc:spChg chg="mod">
          <ac:chgData name="Wouter De Ryck" userId="b5c88e1e-f90b-43db-a260-a11b3bb4cf1f" providerId="ADAL" clId="{EFF2DBF3-3DBB-0843-B005-F511334819F4}" dt="2019-06-05T09:00:10.383" v="33" actId="113"/>
          <ac:spMkLst>
            <pc:docMk/>
            <pc:sldMk cId="2834811351" sldId="906"/>
            <ac:spMk id="2" creationId="{2A928A23-BD14-45E2-95E6-EFD13032CEC4}"/>
          </ac:spMkLst>
        </pc:spChg>
      </pc:sldChg>
      <pc:sldChg chg="addSp delSp modSp add ord delAnim modAnim modNotesTx">
        <pc:chgData name="Wouter De Ryck" userId="b5c88e1e-f90b-43db-a260-a11b3bb4cf1f" providerId="ADAL" clId="{EFF2DBF3-3DBB-0843-B005-F511334819F4}" dt="2019-06-06T11:49:42.914" v="1623" actId="20577"/>
        <pc:sldMkLst>
          <pc:docMk/>
          <pc:sldMk cId="3198907289" sldId="911"/>
        </pc:sldMkLst>
        <pc:spChg chg="del">
          <ac:chgData name="Wouter De Ryck" userId="b5c88e1e-f90b-43db-a260-a11b3bb4cf1f" providerId="ADAL" clId="{EFF2DBF3-3DBB-0843-B005-F511334819F4}" dt="2019-06-05T09:00:42.677" v="41" actId="478"/>
          <ac:spMkLst>
            <pc:docMk/>
            <pc:sldMk cId="3198907289" sldId="911"/>
            <ac:spMk id="2" creationId="{D31DBE1F-2AF6-4B47-B74F-B097B44E2357}"/>
          </ac:spMkLst>
        </pc:spChg>
        <pc:spChg chg="del">
          <ac:chgData name="Wouter De Ryck" userId="b5c88e1e-f90b-43db-a260-a11b3bb4cf1f" providerId="ADAL" clId="{EFF2DBF3-3DBB-0843-B005-F511334819F4}" dt="2019-06-05T09:00:42.677" v="41" actId="478"/>
          <ac:spMkLst>
            <pc:docMk/>
            <pc:sldMk cId="3198907289" sldId="911"/>
            <ac:spMk id="3" creationId="{3F4223BD-C5E8-544D-A70A-E24C889EBBD1}"/>
          </ac:spMkLst>
        </pc:spChg>
        <pc:spChg chg="add del mod">
          <ac:chgData name="Wouter De Ryck" userId="b5c88e1e-f90b-43db-a260-a11b3bb4cf1f" providerId="ADAL" clId="{EFF2DBF3-3DBB-0843-B005-F511334819F4}" dt="2019-06-05T09:07:10.902" v="52" actId="478"/>
          <ac:spMkLst>
            <pc:docMk/>
            <pc:sldMk cId="3198907289" sldId="911"/>
            <ac:spMk id="5" creationId="{D2E432F2-60E3-6A4A-B0A7-3BAB8C4D0DC3}"/>
          </ac:spMkLst>
        </pc:spChg>
        <pc:spChg chg="add del mod">
          <ac:chgData name="Wouter De Ryck" userId="b5c88e1e-f90b-43db-a260-a11b3bb4cf1f" providerId="ADAL" clId="{EFF2DBF3-3DBB-0843-B005-F511334819F4}" dt="2019-06-05T09:09:01.096" v="56" actId="478"/>
          <ac:spMkLst>
            <pc:docMk/>
            <pc:sldMk cId="3198907289" sldId="911"/>
            <ac:spMk id="6" creationId="{D5D499BE-1106-004F-8185-F16CC91C7212}"/>
          </ac:spMkLst>
        </pc:spChg>
        <pc:spChg chg="add mod">
          <ac:chgData name="Wouter De Ryck" userId="b5c88e1e-f90b-43db-a260-a11b3bb4cf1f" providerId="ADAL" clId="{EFF2DBF3-3DBB-0843-B005-F511334819F4}" dt="2019-06-05T09:42:08.366" v="332" actId="1076"/>
          <ac:spMkLst>
            <pc:docMk/>
            <pc:sldMk cId="3198907289" sldId="911"/>
            <ac:spMk id="16" creationId="{BB7F279F-3DE2-104E-8D6E-C116F3133EA1}"/>
          </ac:spMkLst>
        </pc:spChg>
        <pc:spChg chg="add del mod">
          <ac:chgData name="Wouter De Ryck" userId="b5c88e1e-f90b-43db-a260-a11b3bb4cf1f" providerId="ADAL" clId="{EFF2DBF3-3DBB-0843-B005-F511334819F4}" dt="2019-06-06T11:26:02.130" v="648" actId="478"/>
          <ac:spMkLst>
            <pc:docMk/>
            <pc:sldMk cId="3198907289" sldId="911"/>
            <ac:spMk id="17" creationId="{5C6DFD08-B961-264C-9549-8EAFAF289EF5}"/>
          </ac:spMkLst>
        </pc:spChg>
        <pc:spChg chg="add del mod">
          <ac:chgData name="Wouter De Ryck" userId="b5c88e1e-f90b-43db-a260-a11b3bb4cf1f" providerId="ADAL" clId="{EFF2DBF3-3DBB-0843-B005-F511334819F4}" dt="2019-06-05T09:20:56.775" v="144" actId="478"/>
          <ac:spMkLst>
            <pc:docMk/>
            <pc:sldMk cId="3198907289" sldId="911"/>
            <ac:spMk id="18" creationId="{1D1C0C33-D36F-CD46-A948-24B1F29C5C50}"/>
          </ac:spMkLst>
        </pc:spChg>
        <pc:spChg chg="add del">
          <ac:chgData name="Wouter De Ryck" userId="b5c88e1e-f90b-43db-a260-a11b3bb4cf1f" providerId="ADAL" clId="{EFF2DBF3-3DBB-0843-B005-F511334819F4}" dt="2019-06-06T11:30:08.270" v="682" actId="478"/>
          <ac:spMkLst>
            <pc:docMk/>
            <pc:sldMk cId="3198907289" sldId="911"/>
            <ac:spMk id="26" creationId="{6907F682-C223-924E-9C3B-4102F88DA259}"/>
          </ac:spMkLst>
        </pc:spChg>
        <pc:spChg chg="add mod">
          <ac:chgData name="Wouter De Ryck" userId="b5c88e1e-f90b-43db-a260-a11b3bb4cf1f" providerId="ADAL" clId="{EFF2DBF3-3DBB-0843-B005-F511334819F4}" dt="2019-06-05T09:26:17.164" v="202" actId="571"/>
          <ac:spMkLst>
            <pc:docMk/>
            <pc:sldMk cId="3198907289" sldId="911"/>
            <ac:spMk id="31" creationId="{FCED4F6A-D458-614C-A9E2-9A918303C0DA}"/>
          </ac:spMkLst>
        </pc:spChg>
        <pc:spChg chg="add del mod">
          <ac:chgData name="Wouter De Ryck" userId="b5c88e1e-f90b-43db-a260-a11b3bb4cf1f" providerId="ADAL" clId="{EFF2DBF3-3DBB-0843-B005-F511334819F4}" dt="2019-06-06T11:25:29.200" v="634" actId="478"/>
          <ac:spMkLst>
            <pc:docMk/>
            <pc:sldMk cId="3198907289" sldId="911"/>
            <ac:spMk id="33" creationId="{3CB2D110-23FF-4444-B21D-5C2F2A678D10}"/>
          </ac:spMkLst>
        </pc:spChg>
        <pc:spChg chg="add del mod">
          <ac:chgData name="Wouter De Ryck" userId="b5c88e1e-f90b-43db-a260-a11b3bb4cf1f" providerId="ADAL" clId="{EFF2DBF3-3DBB-0843-B005-F511334819F4}" dt="2019-06-06T11:25:28.483" v="633" actId="478"/>
          <ac:spMkLst>
            <pc:docMk/>
            <pc:sldMk cId="3198907289" sldId="911"/>
            <ac:spMk id="34" creationId="{5EDFE35F-7A52-BC4E-B6D2-10D0908D53A6}"/>
          </ac:spMkLst>
        </pc:spChg>
        <pc:spChg chg="add del mod">
          <ac:chgData name="Wouter De Ryck" userId="b5c88e1e-f90b-43db-a260-a11b3bb4cf1f" providerId="ADAL" clId="{EFF2DBF3-3DBB-0843-B005-F511334819F4}" dt="2019-06-05T09:28:15.961" v="238" actId="478"/>
          <ac:spMkLst>
            <pc:docMk/>
            <pc:sldMk cId="3198907289" sldId="911"/>
            <ac:spMk id="35" creationId="{37266694-59E7-364B-93A2-39F46168909C}"/>
          </ac:spMkLst>
        </pc:spChg>
        <pc:spChg chg="add del mod">
          <ac:chgData name="Wouter De Ryck" userId="b5c88e1e-f90b-43db-a260-a11b3bb4cf1f" providerId="ADAL" clId="{EFF2DBF3-3DBB-0843-B005-F511334819F4}" dt="2019-06-06T11:24:57.169" v="621" actId="478"/>
          <ac:spMkLst>
            <pc:docMk/>
            <pc:sldMk cId="3198907289" sldId="911"/>
            <ac:spMk id="36" creationId="{C825CC10-87E4-7A46-8303-435D76D6AA32}"/>
          </ac:spMkLst>
        </pc:spChg>
        <pc:spChg chg="add del mod">
          <ac:chgData name="Wouter De Ryck" userId="b5c88e1e-f90b-43db-a260-a11b3bb4cf1f" providerId="ADAL" clId="{EFF2DBF3-3DBB-0843-B005-F511334819F4}" dt="2019-06-05T09:39:40.442" v="321"/>
          <ac:spMkLst>
            <pc:docMk/>
            <pc:sldMk cId="3198907289" sldId="911"/>
            <ac:spMk id="40" creationId="{40B6654F-0E45-EC42-BCFF-9B774807D10C}"/>
          </ac:spMkLst>
        </pc:spChg>
        <pc:grpChg chg="add del mod">
          <ac:chgData name="Wouter De Ryck" userId="b5c88e1e-f90b-43db-a260-a11b3bb4cf1f" providerId="ADAL" clId="{EFF2DBF3-3DBB-0843-B005-F511334819F4}" dt="2019-06-06T11:25:25.620" v="629" actId="478"/>
          <ac:grpSpMkLst>
            <pc:docMk/>
            <pc:sldMk cId="3198907289" sldId="911"/>
            <ac:grpSpMk id="25" creationId="{29BC67BD-5ECA-A742-AABB-F0DB41D74FBF}"/>
          </ac:grpSpMkLst>
        </pc:grpChg>
        <pc:grpChg chg="add del mod">
          <ac:chgData name="Wouter De Ryck" userId="b5c88e1e-f90b-43db-a260-a11b3bb4cf1f" providerId="ADAL" clId="{EFF2DBF3-3DBB-0843-B005-F511334819F4}" dt="2019-06-05T09:25:03.798" v="187" actId="165"/>
          <ac:grpSpMkLst>
            <pc:docMk/>
            <pc:sldMk cId="3198907289" sldId="911"/>
            <ac:grpSpMk id="26" creationId="{55E4C444-864E-804E-A091-79C4B60BF403}"/>
          </ac:grpSpMkLst>
        </pc:grpChg>
        <pc:picChg chg="add del mod">
          <ac:chgData name="Wouter De Ryck" userId="b5c88e1e-f90b-43db-a260-a11b3bb4cf1f" providerId="ADAL" clId="{EFF2DBF3-3DBB-0843-B005-F511334819F4}" dt="2019-06-05T09:12:52.140" v="59" actId="478"/>
          <ac:picMkLst>
            <pc:docMk/>
            <pc:sldMk cId="3198907289" sldId="911"/>
            <ac:picMk id="7" creationId="{66B27051-8535-6E4C-BFF4-3687FC3303DF}"/>
          </ac:picMkLst>
        </pc:picChg>
        <pc:picChg chg="add mod">
          <ac:chgData name="Wouter De Ryck" userId="b5c88e1e-f90b-43db-a260-a11b3bb4cf1f" providerId="ADAL" clId="{EFF2DBF3-3DBB-0843-B005-F511334819F4}" dt="2019-06-05T09:42:08.366" v="332" actId="1076"/>
          <ac:picMkLst>
            <pc:docMk/>
            <pc:sldMk cId="3198907289" sldId="911"/>
            <ac:picMk id="8" creationId="{64581225-23A3-C040-A257-1486DE689403}"/>
          </ac:picMkLst>
        </pc:picChg>
        <pc:picChg chg="add del mod">
          <ac:chgData name="Wouter De Ryck" userId="b5c88e1e-f90b-43db-a260-a11b3bb4cf1f" providerId="ADAL" clId="{EFF2DBF3-3DBB-0843-B005-F511334819F4}" dt="2019-06-06T11:25:20.568" v="627" actId="478"/>
          <ac:picMkLst>
            <pc:docMk/>
            <pc:sldMk cId="3198907289" sldId="911"/>
            <ac:picMk id="9" creationId="{DD321301-2009-1644-B858-49BD2447F66F}"/>
          </ac:picMkLst>
        </pc:picChg>
        <pc:picChg chg="add del mod">
          <ac:chgData name="Wouter De Ryck" userId="b5c88e1e-f90b-43db-a260-a11b3bb4cf1f" providerId="ADAL" clId="{EFF2DBF3-3DBB-0843-B005-F511334819F4}" dt="2019-06-06T11:25:20.568" v="627" actId="478"/>
          <ac:picMkLst>
            <pc:docMk/>
            <pc:sldMk cId="3198907289" sldId="911"/>
            <ac:picMk id="10" creationId="{48439FAF-89A1-EE42-B0B4-EA0ABC493BEC}"/>
          </ac:picMkLst>
        </pc:picChg>
        <pc:picChg chg="add del mod">
          <ac:chgData name="Wouter De Ryck" userId="b5c88e1e-f90b-43db-a260-a11b3bb4cf1f" providerId="ADAL" clId="{EFF2DBF3-3DBB-0843-B005-F511334819F4}" dt="2019-06-06T11:25:20.568" v="627" actId="478"/>
          <ac:picMkLst>
            <pc:docMk/>
            <pc:sldMk cId="3198907289" sldId="911"/>
            <ac:picMk id="11" creationId="{F45B64A3-D6B6-F449-ACBF-C48FE3437312}"/>
          </ac:picMkLst>
        </pc:picChg>
        <pc:picChg chg="add del mod">
          <ac:chgData name="Wouter De Ryck" userId="b5c88e1e-f90b-43db-a260-a11b3bb4cf1f" providerId="ADAL" clId="{EFF2DBF3-3DBB-0843-B005-F511334819F4}" dt="2019-06-06T11:25:20.568" v="627" actId="478"/>
          <ac:picMkLst>
            <pc:docMk/>
            <pc:sldMk cId="3198907289" sldId="911"/>
            <ac:picMk id="12" creationId="{F8F82281-B690-2142-AAB7-DDE80CDBD36F}"/>
          </ac:picMkLst>
        </pc:picChg>
        <pc:picChg chg="add del mod">
          <ac:chgData name="Wouter De Ryck" userId="b5c88e1e-f90b-43db-a260-a11b3bb4cf1f" providerId="ADAL" clId="{EFF2DBF3-3DBB-0843-B005-F511334819F4}" dt="2019-06-06T11:25:20.568" v="627" actId="478"/>
          <ac:picMkLst>
            <pc:docMk/>
            <pc:sldMk cId="3198907289" sldId="911"/>
            <ac:picMk id="13" creationId="{D0AE233B-9DF2-AC4A-B8A9-C99CAC4557E4}"/>
          </ac:picMkLst>
        </pc:picChg>
        <pc:picChg chg="add del">
          <ac:chgData name="Wouter De Ryck" userId="b5c88e1e-f90b-43db-a260-a11b3bb4cf1f" providerId="ADAL" clId="{EFF2DBF3-3DBB-0843-B005-F511334819F4}" dt="2019-06-05T09:17:25.381" v="72"/>
          <ac:picMkLst>
            <pc:docMk/>
            <pc:sldMk cId="3198907289" sldId="911"/>
            <ac:picMk id="14" creationId="{6DD7202E-995E-F941-86B8-7804F9F5D77A}"/>
          </ac:picMkLst>
        </pc:picChg>
        <pc:picChg chg="add del mod">
          <ac:chgData name="Wouter De Ryck" userId="b5c88e1e-f90b-43db-a260-a11b3bb4cf1f" providerId="ADAL" clId="{EFF2DBF3-3DBB-0843-B005-F511334819F4}" dt="2019-06-06T11:25:20.568" v="627" actId="478"/>
          <ac:picMkLst>
            <pc:docMk/>
            <pc:sldMk cId="3198907289" sldId="911"/>
            <ac:picMk id="15" creationId="{643522B7-1239-A743-8391-1760AA3E93A2}"/>
          </ac:picMkLst>
        </pc:picChg>
        <pc:picChg chg="add del mod">
          <ac:chgData name="Wouter De Ryck" userId="b5c88e1e-f90b-43db-a260-a11b3bb4cf1f" providerId="ADAL" clId="{EFF2DBF3-3DBB-0843-B005-F511334819F4}" dt="2019-06-05T09:21:06.832" v="146" actId="478"/>
          <ac:picMkLst>
            <pc:docMk/>
            <pc:sldMk cId="3198907289" sldId="911"/>
            <ac:picMk id="19" creationId="{DAE54674-A382-2F49-AF66-EBE71890BF83}"/>
          </ac:picMkLst>
        </pc:picChg>
        <pc:cxnChg chg="add mod">
          <ac:chgData name="Wouter De Ryck" userId="b5c88e1e-f90b-43db-a260-a11b3bb4cf1f" providerId="ADAL" clId="{EFF2DBF3-3DBB-0843-B005-F511334819F4}" dt="2019-06-05T09:42:08.366" v="332" actId="1076"/>
          <ac:cxnSpMkLst>
            <pc:docMk/>
            <pc:sldMk cId="3198907289" sldId="911"/>
            <ac:cxnSpMk id="21" creationId="{BA678406-9B34-8043-9E6E-3706A068E33C}"/>
          </ac:cxnSpMkLst>
        </pc:cxnChg>
        <pc:cxnChg chg="add mod">
          <ac:chgData name="Wouter De Ryck" userId="b5c88e1e-f90b-43db-a260-a11b3bb4cf1f" providerId="ADAL" clId="{EFF2DBF3-3DBB-0843-B005-F511334819F4}" dt="2019-06-05T09:24:11.796" v="174" actId="164"/>
          <ac:cxnSpMkLst>
            <pc:docMk/>
            <pc:sldMk cId="3198907289" sldId="911"/>
            <ac:cxnSpMk id="22" creationId="{32E76648-FF68-E84C-BCBB-985EF9E0B2D2}"/>
          </ac:cxnSpMkLst>
        </pc:cxnChg>
        <pc:cxnChg chg="add mod">
          <ac:chgData name="Wouter De Ryck" userId="b5c88e1e-f90b-43db-a260-a11b3bb4cf1f" providerId="ADAL" clId="{EFF2DBF3-3DBB-0843-B005-F511334819F4}" dt="2019-06-05T09:24:11.796" v="174" actId="164"/>
          <ac:cxnSpMkLst>
            <pc:docMk/>
            <pc:sldMk cId="3198907289" sldId="911"/>
            <ac:cxnSpMk id="23" creationId="{F0A9E701-E0F7-044D-A6C0-05169C96E8A3}"/>
          </ac:cxnSpMkLst>
        </pc:cxnChg>
        <pc:cxnChg chg="add mod">
          <ac:chgData name="Wouter De Ryck" userId="b5c88e1e-f90b-43db-a260-a11b3bb4cf1f" providerId="ADAL" clId="{EFF2DBF3-3DBB-0843-B005-F511334819F4}" dt="2019-06-05T09:24:11.796" v="174" actId="164"/>
          <ac:cxnSpMkLst>
            <pc:docMk/>
            <pc:sldMk cId="3198907289" sldId="911"/>
            <ac:cxnSpMk id="24" creationId="{64B86C8F-5CE9-FD4A-8A29-E0F32423EE43}"/>
          </ac:cxnSpMkLst>
        </pc:cxnChg>
        <pc:cxnChg chg="del mod topLvl">
          <ac:chgData name="Wouter De Ryck" userId="b5c88e1e-f90b-43db-a260-a11b3bb4cf1f" providerId="ADAL" clId="{EFF2DBF3-3DBB-0843-B005-F511334819F4}" dt="2019-06-06T11:25:25.155" v="628" actId="478"/>
          <ac:cxnSpMkLst>
            <pc:docMk/>
            <pc:sldMk cId="3198907289" sldId="911"/>
            <ac:cxnSpMk id="27" creationId="{5645914B-D204-5D42-A6C3-46CEC00BDDF6}"/>
          </ac:cxnSpMkLst>
        </pc:cxnChg>
        <pc:cxnChg chg="del mod topLvl">
          <ac:chgData name="Wouter De Ryck" userId="b5c88e1e-f90b-43db-a260-a11b3bb4cf1f" providerId="ADAL" clId="{EFF2DBF3-3DBB-0843-B005-F511334819F4}" dt="2019-06-06T11:25:26.848" v="631" actId="478"/>
          <ac:cxnSpMkLst>
            <pc:docMk/>
            <pc:sldMk cId="3198907289" sldId="911"/>
            <ac:cxnSpMk id="28" creationId="{784D51E4-D501-3B43-B8F8-BE2B71CE220E}"/>
          </ac:cxnSpMkLst>
        </pc:cxnChg>
        <pc:cxnChg chg="del mod topLvl">
          <ac:chgData name="Wouter De Ryck" userId="b5c88e1e-f90b-43db-a260-a11b3bb4cf1f" providerId="ADAL" clId="{EFF2DBF3-3DBB-0843-B005-F511334819F4}" dt="2019-06-05T09:25:34.028" v="192" actId="478"/>
          <ac:cxnSpMkLst>
            <pc:docMk/>
            <pc:sldMk cId="3198907289" sldId="911"/>
            <ac:cxnSpMk id="29" creationId="{E46319AC-15A8-FC49-96DD-3105B7213DE1}"/>
          </ac:cxnSpMkLst>
        </pc:cxnChg>
        <pc:cxnChg chg="add del mod">
          <ac:chgData name="Wouter De Ryck" userId="b5c88e1e-f90b-43db-a260-a11b3bb4cf1f" providerId="ADAL" clId="{EFF2DBF3-3DBB-0843-B005-F511334819F4}" dt="2019-06-06T11:25:26.216" v="630" actId="478"/>
          <ac:cxnSpMkLst>
            <pc:docMk/>
            <pc:sldMk cId="3198907289" sldId="911"/>
            <ac:cxnSpMk id="38" creationId="{5DDF3AEA-AB58-164D-A1F6-3AFBC569235F}"/>
          </ac:cxnSpMkLst>
        </pc:cxnChg>
      </pc:sldChg>
      <pc:sldChg chg="modSp add ord">
        <pc:chgData name="Wouter De Ryck" userId="b5c88e1e-f90b-43db-a260-a11b3bb4cf1f" providerId="ADAL" clId="{EFF2DBF3-3DBB-0843-B005-F511334819F4}" dt="2019-06-06T11:36:15.826" v="1335" actId="5793"/>
        <pc:sldMkLst>
          <pc:docMk/>
          <pc:sldMk cId="1951139263" sldId="915"/>
        </pc:sldMkLst>
        <pc:spChg chg="mod">
          <ac:chgData name="Wouter De Ryck" userId="b5c88e1e-f90b-43db-a260-a11b3bb4cf1f" providerId="ADAL" clId="{EFF2DBF3-3DBB-0843-B005-F511334819F4}" dt="2019-06-06T11:36:15.826" v="1335" actId="5793"/>
          <ac:spMkLst>
            <pc:docMk/>
            <pc:sldMk cId="1951139263" sldId="915"/>
            <ac:spMk id="2" creationId="{3D35132D-0735-3648-8F8D-A09E1566CACB}"/>
          </ac:spMkLst>
        </pc:spChg>
        <pc:spChg chg="mod">
          <ac:chgData name="Wouter De Ryck" userId="b5c88e1e-f90b-43db-a260-a11b3bb4cf1f" providerId="ADAL" clId="{EFF2DBF3-3DBB-0843-B005-F511334819F4}" dt="2019-06-06T11:36:06.629" v="1333" actId="20577"/>
          <ac:spMkLst>
            <pc:docMk/>
            <pc:sldMk cId="1951139263" sldId="915"/>
            <ac:spMk id="3" creationId="{433233C6-2B11-A24D-A42E-828BDDD619B4}"/>
          </ac:spMkLst>
        </pc:spChg>
      </pc:sldChg>
      <pc:sldChg chg="delSp modSp add delAnim modNotesTx">
        <pc:chgData name="Wouter De Ryck" userId="b5c88e1e-f90b-43db-a260-a11b3bb4cf1f" providerId="ADAL" clId="{EFF2DBF3-3DBB-0843-B005-F511334819F4}" dt="2019-06-06T11:46:05.007" v="1576" actId="1076"/>
        <pc:sldMkLst>
          <pc:docMk/>
          <pc:sldMk cId="1898784531" sldId="917"/>
        </pc:sldMkLst>
        <pc:spChg chg="mod">
          <ac:chgData name="Wouter De Ryck" userId="b5c88e1e-f90b-43db-a260-a11b3bb4cf1f" providerId="ADAL" clId="{EFF2DBF3-3DBB-0843-B005-F511334819F4}" dt="2019-06-06T11:45:56.699" v="1573" actId="14100"/>
          <ac:spMkLst>
            <pc:docMk/>
            <pc:sldMk cId="1898784531" sldId="917"/>
            <ac:spMk id="17" creationId="{5C6DFD08-B961-264C-9549-8EAFAF289EF5}"/>
          </ac:spMkLst>
        </pc:spChg>
        <pc:spChg chg="del mod">
          <ac:chgData name="Wouter De Ryck" userId="b5c88e1e-f90b-43db-a260-a11b3bb4cf1f" providerId="ADAL" clId="{EFF2DBF3-3DBB-0843-B005-F511334819F4}" dt="2019-06-06T11:25:41.653" v="639" actId="478"/>
          <ac:spMkLst>
            <pc:docMk/>
            <pc:sldMk cId="1898784531" sldId="917"/>
            <ac:spMk id="33" creationId="{3CB2D110-23FF-4444-B21D-5C2F2A678D10}"/>
          </ac:spMkLst>
        </pc:spChg>
        <pc:spChg chg="del">
          <ac:chgData name="Wouter De Ryck" userId="b5c88e1e-f90b-43db-a260-a11b3bb4cf1f" providerId="ADAL" clId="{EFF2DBF3-3DBB-0843-B005-F511334819F4}" dt="2019-06-06T11:25:36.566" v="636" actId="478"/>
          <ac:spMkLst>
            <pc:docMk/>
            <pc:sldMk cId="1898784531" sldId="917"/>
            <ac:spMk id="34" creationId="{5EDFE35F-7A52-BC4E-B6D2-10D0908D53A6}"/>
          </ac:spMkLst>
        </pc:spChg>
        <pc:grpChg chg="mod">
          <ac:chgData name="Wouter De Ryck" userId="b5c88e1e-f90b-43db-a260-a11b3bb4cf1f" providerId="ADAL" clId="{EFF2DBF3-3DBB-0843-B005-F511334819F4}" dt="2019-06-06T11:46:05.007" v="1576" actId="1076"/>
          <ac:grpSpMkLst>
            <pc:docMk/>
            <pc:sldMk cId="1898784531" sldId="917"/>
            <ac:grpSpMk id="25" creationId="{29BC67BD-5ECA-A742-AABB-F0DB41D74FBF}"/>
          </ac:grpSpMkLst>
        </pc:grpChg>
        <pc:picChg chg="mod">
          <ac:chgData name="Wouter De Ryck" userId="b5c88e1e-f90b-43db-a260-a11b3bb4cf1f" providerId="ADAL" clId="{EFF2DBF3-3DBB-0843-B005-F511334819F4}" dt="2019-06-06T11:46:05.007" v="1576" actId="1076"/>
          <ac:picMkLst>
            <pc:docMk/>
            <pc:sldMk cId="1898784531" sldId="917"/>
            <ac:picMk id="9" creationId="{DD321301-2009-1644-B858-49BD2447F66F}"/>
          </ac:picMkLst>
        </pc:picChg>
        <pc:picChg chg="mod">
          <ac:chgData name="Wouter De Ryck" userId="b5c88e1e-f90b-43db-a260-a11b3bb4cf1f" providerId="ADAL" clId="{EFF2DBF3-3DBB-0843-B005-F511334819F4}" dt="2019-06-06T11:46:05.007" v="1576" actId="1076"/>
          <ac:picMkLst>
            <pc:docMk/>
            <pc:sldMk cId="1898784531" sldId="917"/>
            <ac:picMk id="10" creationId="{48439FAF-89A1-EE42-B0B4-EA0ABC493BEC}"/>
          </ac:picMkLst>
        </pc:picChg>
        <pc:picChg chg="mod">
          <ac:chgData name="Wouter De Ryck" userId="b5c88e1e-f90b-43db-a260-a11b3bb4cf1f" providerId="ADAL" clId="{EFF2DBF3-3DBB-0843-B005-F511334819F4}" dt="2019-06-06T11:46:05.007" v="1576" actId="1076"/>
          <ac:picMkLst>
            <pc:docMk/>
            <pc:sldMk cId="1898784531" sldId="917"/>
            <ac:picMk id="11" creationId="{F45B64A3-D6B6-F449-ACBF-C48FE3437312}"/>
          </ac:picMkLst>
        </pc:picChg>
        <pc:picChg chg="del">
          <ac:chgData name="Wouter De Ryck" userId="b5c88e1e-f90b-43db-a260-a11b3bb4cf1f" providerId="ADAL" clId="{EFF2DBF3-3DBB-0843-B005-F511334819F4}" dt="2019-06-06T11:25:45.958" v="643" actId="478"/>
          <ac:picMkLst>
            <pc:docMk/>
            <pc:sldMk cId="1898784531" sldId="917"/>
            <ac:picMk id="12" creationId="{F8F82281-B690-2142-AAB7-DDE80CDBD36F}"/>
          </ac:picMkLst>
        </pc:picChg>
        <pc:picChg chg="del">
          <ac:chgData name="Wouter De Ryck" userId="b5c88e1e-f90b-43db-a260-a11b3bb4cf1f" providerId="ADAL" clId="{EFF2DBF3-3DBB-0843-B005-F511334819F4}" dt="2019-06-06T11:25:46.493" v="644" actId="478"/>
          <ac:picMkLst>
            <pc:docMk/>
            <pc:sldMk cId="1898784531" sldId="917"/>
            <ac:picMk id="13" creationId="{D0AE233B-9DF2-AC4A-B8A9-C99CAC4557E4}"/>
          </ac:picMkLst>
        </pc:picChg>
        <pc:picChg chg="del">
          <ac:chgData name="Wouter De Ryck" userId="b5c88e1e-f90b-43db-a260-a11b3bb4cf1f" providerId="ADAL" clId="{EFF2DBF3-3DBB-0843-B005-F511334819F4}" dt="2019-06-06T11:25:47.185" v="645" actId="478"/>
          <ac:picMkLst>
            <pc:docMk/>
            <pc:sldMk cId="1898784531" sldId="917"/>
            <ac:picMk id="15" creationId="{643522B7-1239-A743-8391-1760AA3E93A2}"/>
          </ac:picMkLst>
        </pc:picChg>
        <pc:cxnChg chg="del mod">
          <ac:chgData name="Wouter De Ryck" userId="b5c88e1e-f90b-43db-a260-a11b3bb4cf1f" providerId="ADAL" clId="{EFF2DBF3-3DBB-0843-B005-F511334819F4}" dt="2019-06-06T11:30:13.769" v="684" actId="478"/>
          <ac:cxnSpMkLst>
            <pc:docMk/>
            <pc:sldMk cId="1898784531" sldId="917"/>
            <ac:cxnSpMk id="21" creationId="{BA678406-9B34-8043-9E6E-3706A068E33C}"/>
          </ac:cxnSpMkLst>
        </pc:cxnChg>
        <pc:cxnChg chg="del">
          <ac:chgData name="Wouter De Ryck" userId="b5c88e1e-f90b-43db-a260-a11b3bb4cf1f" providerId="ADAL" clId="{EFF2DBF3-3DBB-0843-B005-F511334819F4}" dt="2019-06-06T11:25:44.220" v="642" actId="478"/>
          <ac:cxnSpMkLst>
            <pc:docMk/>
            <pc:sldMk cId="1898784531" sldId="917"/>
            <ac:cxnSpMk id="27" creationId="{5645914B-D204-5D42-A6C3-46CEC00BDDF6}"/>
          </ac:cxnSpMkLst>
        </pc:cxnChg>
        <pc:cxnChg chg="del">
          <ac:chgData name="Wouter De Ryck" userId="b5c88e1e-f90b-43db-a260-a11b3bb4cf1f" providerId="ADAL" clId="{EFF2DBF3-3DBB-0843-B005-F511334819F4}" dt="2019-06-06T11:25:43.241" v="641" actId="478"/>
          <ac:cxnSpMkLst>
            <pc:docMk/>
            <pc:sldMk cId="1898784531" sldId="917"/>
            <ac:cxnSpMk id="28" creationId="{784D51E4-D501-3B43-B8F8-BE2B71CE220E}"/>
          </ac:cxnSpMkLst>
        </pc:cxnChg>
        <pc:cxnChg chg="del mod">
          <ac:chgData name="Wouter De Ryck" userId="b5c88e1e-f90b-43db-a260-a11b3bb4cf1f" providerId="ADAL" clId="{EFF2DBF3-3DBB-0843-B005-F511334819F4}" dt="2019-06-06T11:25:42.492" v="640" actId="478"/>
          <ac:cxnSpMkLst>
            <pc:docMk/>
            <pc:sldMk cId="1898784531" sldId="917"/>
            <ac:cxnSpMk id="38" creationId="{5DDF3AEA-AB58-164D-A1F6-3AFBC569235F}"/>
          </ac:cxnSpMkLst>
        </pc:cxnChg>
      </pc:sldChg>
      <pc:sldChg chg="addSp delSp modSp add delAnim modAnim modNotesTx">
        <pc:chgData name="Wouter De Ryck" userId="b5c88e1e-f90b-43db-a260-a11b3bb4cf1f" providerId="ADAL" clId="{EFF2DBF3-3DBB-0843-B005-F511334819F4}" dt="2019-06-06T11:46:35.975" v="1583" actId="167"/>
        <pc:sldMkLst>
          <pc:docMk/>
          <pc:sldMk cId="3151545269" sldId="918"/>
        </pc:sldMkLst>
        <pc:spChg chg="del">
          <ac:chgData name="Wouter De Ryck" userId="b5c88e1e-f90b-43db-a260-a11b3bb4cf1f" providerId="ADAL" clId="{EFF2DBF3-3DBB-0843-B005-F511334819F4}" dt="2019-06-06T11:26:11.836" v="651" actId="478"/>
          <ac:spMkLst>
            <pc:docMk/>
            <pc:sldMk cId="3151545269" sldId="918"/>
            <ac:spMk id="17" creationId="{5C6DFD08-B961-264C-9549-8EAFAF289EF5}"/>
          </ac:spMkLst>
        </pc:spChg>
        <pc:spChg chg="add del">
          <ac:chgData name="Wouter De Ryck" userId="b5c88e1e-f90b-43db-a260-a11b3bb4cf1f" providerId="ADAL" clId="{EFF2DBF3-3DBB-0843-B005-F511334819F4}" dt="2019-06-06T11:46:32.170" v="1581" actId="478"/>
          <ac:spMkLst>
            <pc:docMk/>
            <pc:sldMk cId="3151545269" sldId="918"/>
            <ac:spMk id="26" creationId="{6194FB43-3EFD-D54D-85B5-73F0C817102C}"/>
          </ac:spMkLst>
        </pc:spChg>
        <pc:spChg chg="add mod">
          <ac:chgData name="Wouter De Ryck" userId="b5c88e1e-f90b-43db-a260-a11b3bb4cf1f" providerId="ADAL" clId="{EFF2DBF3-3DBB-0843-B005-F511334819F4}" dt="2019-06-06T11:46:25.777" v="1580" actId="1076"/>
          <ac:spMkLst>
            <pc:docMk/>
            <pc:sldMk cId="3151545269" sldId="918"/>
            <ac:spMk id="30" creationId="{0B4EA612-DD56-054D-8EA3-35EFBD31AB22}"/>
          </ac:spMkLst>
        </pc:spChg>
        <pc:spChg chg="del">
          <ac:chgData name="Wouter De Ryck" userId="b5c88e1e-f90b-43db-a260-a11b3bb4cf1f" providerId="ADAL" clId="{EFF2DBF3-3DBB-0843-B005-F511334819F4}" dt="2019-06-06T11:26:40.136" v="653"/>
          <ac:spMkLst>
            <pc:docMk/>
            <pc:sldMk cId="3151545269" sldId="918"/>
            <ac:spMk id="33" creationId="{3CB2D110-23FF-4444-B21D-5C2F2A678D10}"/>
          </ac:spMkLst>
        </pc:spChg>
        <pc:spChg chg="del">
          <ac:chgData name="Wouter De Ryck" userId="b5c88e1e-f90b-43db-a260-a11b3bb4cf1f" providerId="ADAL" clId="{EFF2DBF3-3DBB-0843-B005-F511334819F4}" dt="2019-06-06T11:26:10.679" v="650" actId="478"/>
          <ac:spMkLst>
            <pc:docMk/>
            <pc:sldMk cId="3151545269" sldId="918"/>
            <ac:spMk id="34" creationId="{5EDFE35F-7A52-BC4E-B6D2-10D0908D53A6}"/>
          </ac:spMkLst>
        </pc:spChg>
        <pc:spChg chg="add mod">
          <ac:chgData name="Wouter De Ryck" userId="b5c88e1e-f90b-43db-a260-a11b3bb4cf1f" providerId="ADAL" clId="{EFF2DBF3-3DBB-0843-B005-F511334819F4}" dt="2019-06-06T11:46:35.975" v="1583" actId="167"/>
          <ac:spMkLst>
            <pc:docMk/>
            <pc:sldMk cId="3151545269" sldId="918"/>
            <ac:spMk id="40" creationId="{60856AEE-C94E-EB41-8EAB-15F54D2CDDE4}"/>
          </ac:spMkLst>
        </pc:spChg>
        <pc:grpChg chg="del">
          <ac:chgData name="Wouter De Ryck" userId="b5c88e1e-f90b-43db-a260-a11b3bb4cf1f" providerId="ADAL" clId="{EFF2DBF3-3DBB-0843-B005-F511334819F4}" dt="2019-06-06T11:26:44.505" v="654" actId="478"/>
          <ac:grpSpMkLst>
            <pc:docMk/>
            <pc:sldMk cId="3151545269" sldId="918"/>
            <ac:grpSpMk id="25" creationId="{29BC67BD-5ECA-A742-AABB-F0DB41D74FBF}"/>
          </ac:grpSpMkLst>
        </pc:grpChg>
        <pc:picChg chg="mod">
          <ac:chgData name="Wouter De Ryck" userId="b5c88e1e-f90b-43db-a260-a11b3bb4cf1f" providerId="ADAL" clId="{EFF2DBF3-3DBB-0843-B005-F511334819F4}" dt="2019-06-06T11:46:20.242" v="1578" actId="1076"/>
          <ac:picMkLst>
            <pc:docMk/>
            <pc:sldMk cId="3151545269" sldId="918"/>
            <ac:picMk id="9" creationId="{DD321301-2009-1644-B858-49BD2447F66F}"/>
          </ac:picMkLst>
        </pc:picChg>
        <pc:picChg chg="mod">
          <ac:chgData name="Wouter De Ryck" userId="b5c88e1e-f90b-43db-a260-a11b3bb4cf1f" providerId="ADAL" clId="{EFF2DBF3-3DBB-0843-B005-F511334819F4}" dt="2019-06-06T11:46:20.242" v="1578" actId="1076"/>
          <ac:picMkLst>
            <pc:docMk/>
            <pc:sldMk cId="3151545269" sldId="918"/>
            <ac:picMk id="10" creationId="{48439FAF-89A1-EE42-B0B4-EA0ABC493BEC}"/>
          </ac:picMkLst>
        </pc:picChg>
        <pc:picChg chg="mod">
          <ac:chgData name="Wouter De Ryck" userId="b5c88e1e-f90b-43db-a260-a11b3bb4cf1f" providerId="ADAL" clId="{EFF2DBF3-3DBB-0843-B005-F511334819F4}" dt="2019-06-06T11:46:20.242" v="1578" actId="1076"/>
          <ac:picMkLst>
            <pc:docMk/>
            <pc:sldMk cId="3151545269" sldId="918"/>
            <ac:picMk id="11" creationId="{F45B64A3-D6B6-F449-ACBF-C48FE3437312}"/>
          </ac:picMkLst>
        </pc:picChg>
        <pc:picChg chg="del mod">
          <ac:chgData name="Wouter De Ryck" userId="b5c88e1e-f90b-43db-a260-a11b3bb4cf1f" providerId="ADAL" clId="{EFF2DBF3-3DBB-0843-B005-F511334819F4}" dt="2019-06-06T11:43:13.174" v="1456"/>
          <ac:picMkLst>
            <pc:docMk/>
            <pc:sldMk cId="3151545269" sldId="918"/>
            <ac:picMk id="12" creationId="{F8F82281-B690-2142-AAB7-DDE80CDBD36F}"/>
          </ac:picMkLst>
        </pc:picChg>
        <pc:picChg chg="del mod">
          <ac:chgData name="Wouter De Ryck" userId="b5c88e1e-f90b-43db-a260-a11b3bb4cf1f" providerId="ADAL" clId="{EFF2DBF3-3DBB-0843-B005-F511334819F4}" dt="2019-06-06T11:43:13.174" v="1456"/>
          <ac:picMkLst>
            <pc:docMk/>
            <pc:sldMk cId="3151545269" sldId="918"/>
            <ac:picMk id="13" creationId="{D0AE233B-9DF2-AC4A-B8A9-C99CAC4557E4}"/>
          </ac:picMkLst>
        </pc:picChg>
        <pc:picChg chg="del mod">
          <ac:chgData name="Wouter De Ryck" userId="b5c88e1e-f90b-43db-a260-a11b3bb4cf1f" providerId="ADAL" clId="{EFF2DBF3-3DBB-0843-B005-F511334819F4}" dt="2019-06-06T11:43:13.174" v="1456"/>
          <ac:picMkLst>
            <pc:docMk/>
            <pc:sldMk cId="3151545269" sldId="918"/>
            <ac:picMk id="15" creationId="{643522B7-1239-A743-8391-1760AA3E93A2}"/>
          </ac:picMkLst>
        </pc:picChg>
        <pc:picChg chg="add mod">
          <ac:chgData name="Wouter De Ryck" userId="b5c88e1e-f90b-43db-a260-a11b3bb4cf1f" providerId="ADAL" clId="{EFF2DBF3-3DBB-0843-B005-F511334819F4}" dt="2019-06-06T11:46:20.242" v="1578" actId="1076"/>
          <ac:picMkLst>
            <pc:docMk/>
            <pc:sldMk cId="3151545269" sldId="918"/>
            <ac:picMk id="35" creationId="{8DE65C82-394D-CF4F-B9EB-D0E7582E6558}"/>
          </ac:picMkLst>
        </pc:picChg>
        <pc:picChg chg="add mod">
          <ac:chgData name="Wouter De Ryck" userId="b5c88e1e-f90b-43db-a260-a11b3bb4cf1f" providerId="ADAL" clId="{EFF2DBF3-3DBB-0843-B005-F511334819F4}" dt="2019-06-06T11:46:20.242" v="1578" actId="1076"/>
          <ac:picMkLst>
            <pc:docMk/>
            <pc:sldMk cId="3151545269" sldId="918"/>
            <ac:picMk id="36" creationId="{B3E5FE2D-E6B2-5F40-A102-FDB63A82E37F}"/>
          </ac:picMkLst>
        </pc:picChg>
        <pc:picChg chg="add mod">
          <ac:chgData name="Wouter De Ryck" userId="b5c88e1e-f90b-43db-a260-a11b3bb4cf1f" providerId="ADAL" clId="{EFF2DBF3-3DBB-0843-B005-F511334819F4}" dt="2019-06-06T11:46:20.242" v="1578" actId="1076"/>
          <ac:picMkLst>
            <pc:docMk/>
            <pc:sldMk cId="3151545269" sldId="918"/>
            <ac:picMk id="37" creationId="{E5AEAC4E-90E2-6B4A-A507-725B778D6F58}"/>
          </ac:picMkLst>
        </pc:picChg>
        <pc:picChg chg="add del">
          <ac:chgData name="Wouter De Ryck" userId="b5c88e1e-f90b-43db-a260-a11b3bb4cf1f" providerId="ADAL" clId="{EFF2DBF3-3DBB-0843-B005-F511334819F4}" dt="2019-06-06T11:46:22.451" v="1579" actId="478"/>
          <ac:picMkLst>
            <pc:docMk/>
            <pc:sldMk cId="3151545269" sldId="918"/>
            <ac:picMk id="39" creationId="{5A772D5F-FED1-BC49-9B63-8BECA18F234C}"/>
          </ac:picMkLst>
        </pc:picChg>
        <pc:cxnChg chg="del mod">
          <ac:chgData name="Wouter De Ryck" userId="b5c88e1e-f90b-43db-a260-a11b3bb4cf1f" providerId="ADAL" clId="{EFF2DBF3-3DBB-0843-B005-F511334819F4}" dt="2019-06-06T11:30:16.744" v="685" actId="478"/>
          <ac:cxnSpMkLst>
            <pc:docMk/>
            <pc:sldMk cId="3151545269" sldId="918"/>
            <ac:cxnSpMk id="21" creationId="{BA678406-9B34-8043-9E6E-3706A068E33C}"/>
          </ac:cxnSpMkLst>
        </pc:cxnChg>
        <pc:cxnChg chg="del">
          <ac:chgData name="Wouter De Ryck" userId="b5c88e1e-f90b-43db-a260-a11b3bb4cf1f" providerId="ADAL" clId="{EFF2DBF3-3DBB-0843-B005-F511334819F4}" dt="2019-06-06T11:26:40.136" v="653"/>
          <ac:cxnSpMkLst>
            <pc:docMk/>
            <pc:sldMk cId="3151545269" sldId="918"/>
            <ac:cxnSpMk id="27" creationId="{5645914B-D204-5D42-A6C3-46CEC00BDDF6}"/>
          </ac:cxnSpMkLst>
        </pc:cxnChg>
        <pc:cxnChg chg="del">
          <ac:chgData name="Wouter De Ryck" userId="b5c88e1e-f90b-43db-a260-a11b3bb4cf1f" providerId="ADAL" clId="{EFF2DBF3-3DBB-0843-B005-F511334819F4}" dt="2019-06-06T11:26:45.837" v="655" actId="478"/>
          <ac:cxnSpMkLst>
            <pc:docMk/>
            <pc:sldMk cId="3151545269" sldId="918"/>
            <ac:cxnSpMk id="28" creationId="{784D51E4-D501-3B43-B8F8-BE2B71CE220E}"/>
          </ac:cxnSpMkLst>
        </pc:cxnChg>
        <pc:cxnChg chg="add mod">
          <ac:chgData name="Wouter De Ryck" userId="b5c88e1e-f90b-43db-a260-a11b3bb4cf1f" providerId="ADAL" clId="{EFF2DBF3-3DBB-0843-B005-F511334819F4}" dt="2019-06-06T11:46:20.242" v="1578" actId="1076"/>
          <ac:cxnSpMkLst>
            <pc:docMk/>
            <pc:sldMk cId="3151545269" sldId="918"/>
            <ac:cxnSpMk id="29" creationId="{F8FAA588-3E67-E748-9176-EE62810BDE37}"/>
          </ac:cxnSpMkLst>
        </pc:cxnChg>
        <pc:cxnChg chg="add mod">
          <ac:chgData name="Wouter De Ryck" userId="b5c88e1e-f90b-43db-a260-a11b3bb4cf1f" providerId="ADAL" clId="{EFF2DBF3-3DBB-0843-B005-F511334819F4}" dt="2019-06-06T11:46:20.242" v="1578" actId="1076"/>
          <ac:cxnSpMkLst>
            <pc:docMk/>
            <pc:sldMk cId="3151545269" sldId="918"/>
            <ac:cxnSpMk id="31" creationId="{AC5BE8AC-A3DA-E44B-AED1-6236D06621F6}"/>
          </ac:cxnSpMkLst>
        </pc:cxnChg>
        <pc:cxnChg chg="add mod">
          <ac:chgData name="Wouter De Ryck" userId="b5c88e1e-f90b-43db-a260-a11b3bb4cf1f" providerId="ADAL" clId="{EFF2DBF3-3DBB-0843-B005-F511334819F4}" dt="2019-06-06T11:46:20.242" v="1578" actId="1076"/>
          <ac:cxnSpMkLst>
            <pc:docMk/>
            <pc:sldMk cId="3151545269" sldId="918"/>
            <ac:cxnSpMk id="32" creationId="{8DEAC6C9-96D7-544C-854A-F2F5C7ECE02D}"/>
          </ac:cxnSpMkLst>
        </pc:cxnChg>
        <pc:cxnChg chg="del">
          <ac:chgData name="Wouter De Ryck" userId="b5c88e1e-f90b-43db-a260-a11b3bb4cf1f" providerId="ADAL" clId="{EFF2DBF3-3DBB-0843-B005-F511334819F4}" dt="2019-06-06T11:26:40.136" v="653"/>
          <ac:cxnSpMkLst>
            <pc:docMk/>
            <pc:sldMk cId="3151545269" sldId="918"/>
            <ac:cxnSpMk id="38" creationId="{5DDF3AEA-AB58-164D-A1F6-3AFBC569235F}"/>
          </ac:cxnSpMkLst>
        </pc:cxnChg>
      </pc:sldChg>
      <pc:sldChg chg="addSp delSp modSp add delAnim modAnim modNotesTx">
        <pc:chgData name="Wouter De Ryck" userId="b5c88e1e-f90b-43db-a260-a11b3bb4cf1f" providerId="ADAL" clId="{EFF2DBF3-3DBB-0843-B005-F511334819F4}" dt="2019-06-06T11:49:25.436" v="1614" actId="20577"/>
        <pc:sldMkLst>
          <pc:docMk/>
          <pc:sldMk cId="1013836791" sldId="919"/>
        </pc:sldMkLst>
        <pc:spChg chg="del">
          <ac:chgData name="Wouter De Ryck" userId="b5c88e1e-f90b-43db-a260-a11b3bb4cf1f" providerId="ADAL" clId="{EFF2DBF3-3DBB-0843-B005-F511334819F4}" dt="2019-06-06T11:29:08.989" v="665" actId="478"/>
          <ac:spMkLst>
            <pc:docMk/>
            <pc:sldMk cId="1013836791" sldId="919"/>
            <ac:spMk id="17" creationId="{5C6DFD08-B961-264C-9549-8EAFAF289EF5}"/>
          </ac:spMkLst>
        </pc:spChg>
        <pc:spChg chg="add del">
          <ac:chgData name="Wouter De Ryck" userId="b5c88e1e-f90b-43db-a260-a11b3bb4cf1f" providerId="ADAL" clId="{EFF2DBF3-3DBB-0843-B005-F511334819F4}" dt="2019-06-06T11:29:10.923" v="666" actId="478"/>
          <ac:spMkLst>
            <pc:docMk/>
            <pc:sldMk cId="1013836791" sldId="919"/>
            <ac:spMk id="26" creationId="{37D6C405-D4B5-F54E-9EFD-5E65057B6090}"/>
          </ac:spMkLst>
        </pc:spChg>
        <pc:spChg chg="add del mod">
          <ac:chgData name="Wouter De Ryck" userId="b5c88e1e-f90b-43db-a260-a11b3bb4cf1f" providerId="ADAL" clId="{EFF2DBF3-3DBB-0843-B005-F511334819F4}" dt="2019-06-06T11:46:55.752" v="1587"/>
          <ac:spMkLst>
            <pc:docMk/>
            <pc:sldMk cId="1013836791" sldId="919"/>
            <ac:spMk id="29" creationId="{F1DB82ED-46D9-1643-A0CF-43CB88E1B46B}"/>
          </ac:spMkLst>
        </pc:spChg>
        <pc:spChg chg="add del mod">
          <ac:chgData name="Wouter De Ryck" userId="b5c88e1e-f90b-43db-a260-a11b3bb4cf1f" providerId="ADAL" clId="{EFF2DBF3-3DBB-0843-B005-F511334819F4}" dt="2019-06-06T11:29:57.150" v="680" actId="478"/>
          <ac:spMkLst>
            <pc:docMk/>
            <pc:sldMk cId="1013836791" sldId="919"/>
            <ac:spMk id="30" creationId="{3D66B6B9-196D-1A4A-874B-425CC07B2C97}"/>
          </ac:spMkLst>
        </pc:spChg>
        <pc:spChg chg="del">
          <ac:chgData name="Wouter De Ryck" userId="b5c88e1e-f90b-43db-a260-a11b3bb4cf1f" providerId="ADAL" clId="{EFF2DBF3-3DBB-0843-B005-F511334819F4}" dt="2019-06-06T11:47:12.101" v="1590" actId="478"/>
          <ac:spMkLst>
            <pc:docMk/>
            <pc:sldMk cId="1013836791" sldId="919"/>
            <ac:spMk id="33" creationId="{3CB2D110-23FF-4444-B21D-5C2F2A678D10}"/>
          </ac:spMkLst>
        </pc:spChg>
        <pc:spChg chg="del mod">
          <ac:chgData name="Wouter De Ryck" userId="b5c88e1e-f90b-43db-a260-a11b3bb4cf1f" providerId="ADAL" clId="{EFF2DBF3-3DBB-0843-B005-F511334819F4}" dt="2019-06-06T11:29:06.419" v="664"/>
          <ac:spMkLst>
            <pc:docMk/>
            <pc:sldMk cId="1013836791" sldId="919"/>
            <ac:spMk id="34" creationId="{5EDFE35F-7A52-BC4E-B6D2-10D0908D53A6}"/>
          </ac:spMkLst>
        </pc:spChg>
        <pc:spChg chg="add del mod">
          <ac:chgData name="Wouter De Ryck" userId="b5c88e1e-f90b-43db-a260-a11b3bb4cf1f" providerId="ADAL" clId="{EFF2DBF3-3DBB-0843-B005-F511334819F4}" dt="2019-06-06T11:46:57.307" v="1588" actId="478"/>
          <ac:spMkLst>
            <pc:docMk/>
            <pc:sldMk cId="1013836791" sldId="919"/>
            <ac:spMk id="41" creationId="{5E496242-4F1B-FA41-83F8-9A6CEAC2E520}"/>
          </ac:spMkLst>
        </pc:spChg>
        <pc:spChg chg="add">
          <ac:chgData name="Wouter De Ryck" userId="b5c88e1e-f90b-43db-a260-a11b3bb4cf1f" providerId="ADAL" clId="{EFF2DBF3-3DBB-0843-B005-F511334819F4}" dt="2019-06-06T11:46:57.943" v="1589"/>
          <ac:spMkLst>
            <pc:docMk/>
            <pc:sldMk cId="1013836791" sldId="919"/>
            <ac:spMk id="42" creationId="{CD6E5237-3F03-4C4C-92FE-D24C7126DF76}"/>
          </ac:spMkLst>
        </pc:spChg>
        <pc:spChg chg="add">
          <ac:chgData name="Wouter De Ryck" userId="b5c88e1e-f90b-43db-a260-a11b3bb4cf1f" providerId="ADAL" clId="{EFF2DBF3-3DBB-0843-B005-F511334819F4}" dt="2019-06-06T11:47:12.669" v="1591"/>
          <ac:spMkLst>
            <pc:docMk/>
            <pc:sldMk cId="1013836791" sldId="919"/>
            <ac:spMk id="45" creationId="{3EF44590-CC49-374E-82D5-5FA5591807FD}"/>
          </ac:spMkLst>
        </pc:spChg>
        <pc:grpChg chg="del">
          <ac:chgData name="Wouter De Ryck" userId="b5c88e1e-f90b-43db-a260-a11b3bb4cf1f" providerId="ADAL" clId="{EFF2DBF3-3DBB-0843-B005-F511334819F4}" dt="2019-06-06T11:29:19.338" v="670" actId="478"/>
          <ac:grpSpMkLst>
            <pc:docMk/>
            <pc:sldMk cId="1013836791" sldId="919"/>
            <ac:grpSpMk id="25" creationId="{29BC67BD-5ECA-A742-AABB-F0DB41D74FBF}"/>
          </ac:grpSpMkLst>
        </pc:grpChg>
        <pc:picChg chg="del">
          <ac:chgData name="Wouter De Ryck" userId="b5c88e1e-f90b-43db-a260-a11b3bb4cf1f" providerId="ADAL" clId="{EFF2DBF3-3DBB-0843-B005-F511334819F4}" dt="2019-06-06T11:29:16.209" v="668" actId="478"/>
          <ac:picMkLst>
            <pc:docMk/>
            <pc:sldMk cId="1013836791" sldId="919"/>
            <ac:picMk id="9" creationId="{DD321301-2009-1644-B858-49BD2447F66F}"/>
          </ac:picMkLst>
        </pc:picChg>
        <pc:picChg chg="del">
          <ac:chgData name="Wouter De Ryck" userId="b5c88e1e-f90b-43db-a260-a11b3bb4cf1f" providerId="ADAL" clId="{EFF2DBF3-3DBB-0843-B005-F511334819F4}" dt="2019-06-06T11:47:12.101" v="1590" actId="478"/>
          <ac:picMkLst>
            <pc:docMk/>
            <pc:sldMk cId="1013836791" sldId="919"/>
            <ac:picMk id="10" creationId="{48439FAF-89A1-EE42-B0B4-EA0ABC493BEC}"/>
          </ac:picMkLst>
        </pc:picChg>
        <pc:picChg chg="del">
          <ac:chgData name="Wouter De Ryck" userId="b5c88e1e-f90b-43db-a260-a11b3bb4cf1f" providerId="ADAL" clId="{EFF2DBF3-3DBB-0843-B005-F511334819F4}" dt="2019-06-06T11:47:12.101" v="1590" actId="478"/>
          <ac:picMkLst>
            <pc:docMk/>
            <pc:sldMk cId="1013836791" sldId="919"/>
            <ac:picMk id="11" creationId="{F45B64A3-D6B6-F449-ACBF-C48FE3437312}"/>
          </ac:picMkLst>
        </pc:picChg>
        <pc:picChg chg="del">
          <ac:chgData name="Wouter De Ryck" userId="b5c88e1e-f90b-43db-a260-a11b3bb4cf1f" providerId="ADAL" clId="{EFF2DBF3-3DBB-0843-B005-F511334819F4}" dt="2019-06-06T11:29:16.209" v="668" actId="478"/>
          <ac:picMkLst>
            <pc:docMk/>
            <pc:sldMk cId="1013836791" sldId="919"/>
            <ac:picMk id="12" creationId="{F8F82281-B690-2142-AAB7-DDE80CDBD36F}"/>
          </ac:picMkLst>
        </pc:picChg>
        <pc:picChg chg="del">
          <ac:chgData name="Wouter De Ryck" userId="b5c88e1e-f90b-43db-a260-a11b3bb4cf1f" providerId="ADAL" clId="{EFF2DBF3-3DBB-0843-B005-F511334819F4}" dt="2019-06-06T11:43:26.732" v="1458" actId="478"/>
          <ac:picMkLst>
            <pc:docMk/>
            <pc:sldMk cId="1013836791" sldId="919"/>
            <ac:picMk id="13" creationId="{D0AE233B-9DF2-AC4A-B8A9-C99CAC4557E4}"/>
          </ac:picMkLst>
        </pc:picChg>
        <pc:picChg chg="del">
          <ac:chgData name="Wouter De Ryck" userId="b5c88e1e-f90b-43db-a260-a11b3bb4cf1f" providerId="ADAL" clId="{EFF2DBF3-3DBB-0843-B005-F511334819F4}" dt="2019-06-06T11:43:26.732" v="1458" actId="478"/>
          <ac:picMkLst>
            <pc:docMk/>
            <pc:sldMk cId="1013836791" sldId="919"/>
            <ac:picMk id="15" creationId="{643522B7-1239-A743-8391-1760AA3E93A2}"/>
          </ac:picMkLst>
        </pc:picChg>
        <pc:picChg chg="add del">
          <ac:chgData name="Wouter De Ryck" userId="b5c88e1e-f90b-43db-a260-a11b3bb4cf1f" providerId="ADAL" clId="{EFF2DBF3-3DBB-0843-B005-F511334819F4}" dt="2019-06-06T11:43:30.631" v="1460" actId="478"/>
          <ac:picMkLst>
            <pc:docMk/>
            <pc:sldMk cId="1013836791" sldId="919"/>
            <ac:picMk id="32" creationId="{B0998FCA-C7BB-4C4F-B11F-57CC5842E7CB}"/>
          </ac:picMkLst>
        </pc:picChg>
        <pc:picChg chg="add del">
          <ac:chgData name="Wouter De Ryck" userId="b5c88e1e-f90b-43db-a260-a11b3bb4cf1f" providerId="ADAL" clId="{EFF2DBF3-3DBB-0843-B005-F511334819F4}" dt="2019-06-06T11:44:10.067" v="1480" actId="478"/>
          <ac:picMkLst>
            <pc:docMk/>
            <pc:sldMk cId="1013836791" sldId="919"/>
            <ac:picMk id="35" creationId="{1C2F73A4-9A50-654A-8F58-B867A448D874}"/>
          </ac:picMkLst>
        </pc:picChg>
        <pc:picChg chg="add del">
          <ac:chgData name="Wouter De Ryck" userId="b5c88e1e-f90b-43db-a260-a11b3bb4cf1f" providerId="ADAL" clId="{EFF2DBF3-3DBB-0843-B005-F511334819F4}" dt="2019-06-06T11:44:10.067" v="1480" actId="478"/>
          <ac:picMkLst>
            <pc:docMk/>
            <pc:sldMk cId="1013836791" sldId="919"/>
            <ac:picMk id="36" creationId="{C2BF4D26-26E4-5449-8322-929DEBDD7726}"/>
          </ac:picMkLst>
        </pc:picChg>
        <pc:picChg chg="add del">
          <ac:chgData name="Wouter De Ryck" userId="b5c88e1e-f90b-43db-a260-a11b3bb4cf1f" providerId="ADAL" clId="{EFF2DBF3-3DBB-0843-B005-F511334819F4}" dt="2019-06-06T11:44:13.063" v="1482" actId="478"/>
          <ac:picMkLst>
            <pc:docMk/>
            <pc:sldMk cId="1013836791" sldId="919"/>
            <ac:picMk id="37" creationId="{D7C2FA13-F6FB-5645-8EEE-E7EFBA8BBE33}"/>
          </ac:picMkLst>
        </pc:picChg>
        <pc:picChg chg="add del">
          <ac:chgData name="Wouter De Ryck" userId="b5c88e1e-f90b-43db-a260-a11b3bb4cf1f" providerId="ADAL" clId="{EFF2DBF3-3DBB-0843-B005-F511334819F4}" dt="2019-06-06T11:44:20.357" v="1483" actId="478"/>
          <ac:picMkLst>
            <pc:docMk/>
            <pc:sldMk cId="1013836791" sldId="919"/>
            <ac:picMk id="39" creationId="{AD3041C5-7BC4-5548-AC67-2F3698F2B400}"/>
          </ac:picMkLst>
        </pc:picChg>
        <pc:picChg chg="add del">
          <ac:chgData name="Wouter De Ryck" userId="b5c88e1e-f90b-43db-a260-a11b3bb4cf1f" providerId="ADAL" clId="{EFF2DBF3-3DBB-0843-B005-F511334819F4}" dt="2019-06-06T11:44:20.357" v="1483" actId="478"/>
          <ac:picMkLst>
            <pc:docMk/>
            <pc:sldMk cId="1013836791" sldId="919"/>
            <ac:picMk id="40" creationId="{7BF850CE-820B-784E-B5B7-C20C4A0539F0}"/>
          </ac:picMkLst>
        </pc:picChg>
        <pc:picChg chg="add">
          <ac:chgData name="Wouter De Ryck" userId="b5c88e1e-f90b-43db-a260-a11b3bb4cf1f" providerId="ADAL" clId="{EFF2DBF3-3DBB-0843-B005-F511334819F4}" dt="2019-06-06T11:47:12.669" v="1591"/>
          <ac:picMkLst>
            <pc:docMk/>
            <pc:sldMk cId="1013836791" sldId="919"/>
            <ac:picMk id="43" creationId="{5E5FA5BA-8E2B-BE4D-82F7-30A840C5CAA6}"/>
          </ac:picMkLst>
        </pc:picChg>
        <pc:picChg chg="add">
          <ac:chgData name="Wouter De Ryck" userId="b5c88e1e-f90b-43db-a260-a11b3bb4cf1f" providerId="ADAL" clId="{EFF2DBF3-3DBB-0843-B005-F511334819F4}" dt="2019-06-06T11:47:12.669" v="1591"/>
          <ac:picMkLst>
            <pc:docMk/>
            <pc:sldMk cId="1013836791" sldId="919"/>
            <ac:picMk id="44" creationId="{D2827611-440D-964A-9D87-6038F5708AEE}"/>
          </ac:picMkLst>
        </pc:picChg>
        <pc:cxnChg chg="del mod">
          <ac:chgData name="Wouter De Ryck" userId="b5c88e1e-f90b-43db-a260-a11b3bb4cf1f" providerId="ADAL" clId="{EFF2DBF3-3DBB-0843-B005-F511334819F4}" dt="2019-06-06T11:30:19.750" v="686" actId="478"/>
          <ac:cxnSpMkLst>
            <pc:docMk/>
            <pc:sldMk cId="1013836791" sldId="919"/>
            <ac:cxnSpMk id="21" creationId="{BA678406-9B34-8043-9E6E-3706A068E33C}"/>
          </ac:cxnSpMkLst>
        </pc:cxnChg>
        <pc:cxnChg chg="del">
          <ac:chgData name="Wouter De Ryck" userId="b5c88e1e-f90b-43db-a260-a11b3bb4cf1f" providerId="ADAL" clId="{EFF2DBF3-3DBB-0843-B005-F511334819F4}" dt="2019-06-06T11:29:18.937" v="669" actId="478"/>
          <ac:cxnSpMkLst>
            <pc:docMk/>
            <pc:sldMk cId="1013836791" sldId="919"/>
            <ac:cxnSpMk id="27" creationId="{5645914B-D204-5D42-A6C3-46CEC00BDDF6}"/>
          </ac:cxnSpMkLst>
        </pc:cxnChg>
        <pc:cxnChg chg="del">
          <ac:chgData name="Wouter De Ryck" userId="b5c88e1e-f90b-43db-a260-a11b3bb4cf1f" providerId="ADAL" clId="{EFF2DBF3-3DBB-0843-B005-F511334819F4}" dt="2019-06-06T11:29:35.085" v="674" actId="478"/>
          <ac:cxnSpMkLst>
            <pc:docMk/>
            <pc:sldMk cId="1013836791" sldId="919"/>
            <ac:cxnSpMk id="28" creationId="{784D51E4-D501-3B43-B8F8-BE2B71CE220E}"/>
          </ac:cxnSpMkLst>
        </pc:cxnChg>
        <pc:cxnChg chg="add del mod">
          <ac:chgData name="Wouter De Ryck" userId="b5c88e1e-f90b-43db-a260-a11b3bb4cf1f" providerId="ADAL" clId="{EFF2DBF3-3DBB-0843-B005-F511334819F4}" dt="2019-06-06T11:29:56.332" v="679" actId="478"/>
          <ac:cxnSpMkLst>
            <pc:docMk/>
            <pc:sldMk cId="1013836791" sldId="919"/>
            <ac:cxnSpMk id="31" creationId="{2384A4BE-CBC1-BB46-AF46-27130ED62B35}"/>
          </ac:cxnSpMkLst>
        </pc:cxnChg>
        <pc:cxnChg chg="del mod">
          <ac:chgData name="Wouter De Ryck" userId="b5c88e1e-f90b-43db-a260-a11b3bb4cf1f" providerId="ADAL" clId="{EFF2DBF3-3DBB-0843-B005-F511334819F4}" dt="2019-06-06T11:29:34.477" v="673" actId="478"/>
          <ac:cxnSpMkLst>
            <pc:docMk/>
            <pc:sldMk cId="1013836791" sldId="919"/>
            <ac:cxnSpMk id="38" creationId="{5DDF3AEA-AB58-164D-A1F6-3AFBC569235F}"/>
          </ac:cxnSpMkLst>
        </pc:cxnChg>
      </pc:sldChg>
      <pc:sldChg chg="modSp add ord">
        <pc:chgData name="Wouter De Ryck" userId="b5c88e1e-f90b-43db-a260-a11b3bb4cf1f" providerId="ADAL" clId="{EFF2DBF3-3DBB-0843-B005-F511334819F4}" dt="2019-06-06T11:38:12.470" v="1410" actId="20577"/>
        <pc:sldMkLst>
          <pc:docMk/>
          <pc:sldMk cId="1724597410" sldId="928"/>
        </pc:sldMkLst>
        <pc:spChg chg="mod">
          <ac:chgData name="Wouter De Ryck" userId="b5c88e1e-f90b-43db-a260-a11b3bb4cf1f" providerId="ADAL" clId="{EFF2DBF3-3DBB-0843-B005-F511334819F4}" dt="2019-06-06T11:38:12.470" v="1410" actId="20577"/>
          <ac:spMkLst>
            <pc:docMk/>
            <pc:sldMk cId="1724597410" sldId="928"/>
            <ac:spMk id="3" creationId="{433233C6-2B11-A24D-A42E-828BDDD619B4}"/>
          </ac:spMkLst>
        </pc:spChg>
      </pc:sldChg>
      <pc:sldChg chg="addSp delSp modSp add addAnim delAnim modNotesTx">
        <pc:chgData name="Wouter De Ryck" userId="b5c88e1e-f90b-43db-a260-a11b3bb4cf1f" providerId="ADAL" clId="{EFF2DBF3-3DBB-0843-B005-F511334819F4}" dt="2019-06-12T08:24:54.962" v="2256" actId="478"/>
        <pc:sldMkLst>
          <pc:docMk/>
          <pc:sldMk cId="3651337335" sldId="934"/>
        </pc:sldMkLst>
        <pc:cxnChg chg="add del mod">
          <ac:chgData name="Wouter De Ryck" userId="b5c88e1e-f90b-43db-a260-a11b3bb4cf1f" providerId="ADAL" clId="{EFF2DBF3-3DBB-0843-B005-F511334819F4}" dt="2019-06-12T08:24:54.962" v="2256" actId="478"/>
          <ac:cxnSpMkLst>
            <pc:docMk/>
            <pc:sldMk cId="3651337335" sldId="934"/>
            <ac:cxnSpMk id="31" creationId="{2384A4BE-CBC1-BB46-AF46-27130ED62B35}"/>
          </ac:cxnSpMkLst>
        </pc:cxnChg>
      </pc:sldChg>
      <pc:sldChg chg="addSp delSp modSp add ord delAnim modAnim">
        <pc:chgData name="Wouter De Ryck" userId="b5c88e1e-f90b-43db-a260-a11b3bb4cf1f" providerId="ADAL" clId="{EFF2DBF3-3DBB-0843-B005-F511334819F4}" dt="2019-06-06T11:48:26.185" v="1608" actId="1076"/>
        <pc:sldMkLst>
          <pc:docMk/>
          <pc:sldMk cId="1806926116" sldId="935"/>
        </pc:sldMkLst>
        <pc:spChg chg="add mod">
          <ac:chgData name="Wouter De Ryck" userId="b5c88e1e-f90b-43db-a260-a11b3bb4cf1f" providerId="ADAL" clId="{EFF2DBF3-3DBB-0843-B005-F511334819F4}" dt="2019-06-06T11:48:26.185" v="1608" actId="1076"/>
          <ac:spMkLst>
            <pc:docMk/>
            <pc:sldMk cId="1806926116" sldId="935"/>
            <ac:spMk id="17" creationId="{4C5A55A0-79CB-7544-A834-2634014069E7}"/>
          </ac:spMkLst>
        </pc:spChg>
        <pc:picChg chg="del">
          <ac:chgData name="Wouter De Ryck" userId="b5c88e1e-f90b-43db-a260-a11b3bb4cf1f" providerId="ADAL" clId="{EFF2DBF3-3DBB-0843-B005-F511334819F4}" dt="2019-06-06T11:48:19.748" v="1604" actId="478"/>
          <ac:picMkLst>
            <pc:docMk/>
            <pc:sldMk cId="1806926116" sldId="935"/>
            <ac:picMk id="37" creationId="{E5AEAC4E-90E2-6B4A-A507-725B778D6F58}"/>
          </ac:picMkLst>
        </pc:picChg>
        <pc:cxnChg chg="del mod">
          <ac:chgData name="Wouter De Ryck" userId="b5c88e1e-f90b-43db-a260-a11b3bb4cf1f" providerId="ADAL" clId="{EFF2DBF3-3DBB-0843-B005-F511334819F4}" dt="2019-06-06T11:48:21.253" v="1605" actId="478"/>
          <ac:cxnSpMkLst>
            <pc:docMk/>
            <pc:sldMk cId="1806926116" sldId="935"/>
            <ac:cxnSpMk id="29" creationId="{F8FAA588-3E67-E748-9176-EE62810BDE37}"/>
          </ac:cxnSpMkLst>
        </pc:cxnChg>
      </pc:sldChg>
      <pc:sldChg chg="addSp delSp modSp add delAnim modAnim">
        <pc:chgData name="Wouter De Ryck" userId="b5c88e1e-f90b-43db-a260-a11b3bb4cf1f" providerId="ADAL" clId="{EFF2DBF3-3DBB-0843-B005-F511334819F4}" dt="2019-06-06T11:50:35.841" v="1697" actId="478"/>
        <pc:sldMkLst>
          <pc:docMk/>
          <pc:sldMk cId="1232470608" sldId="936"/>
        </pc:sldMkLst>
        <pc:spChg chg="add">
          <ac:chgData name="Wouter De Ryck" userId="b5c88e1e-f90b-43db-a260-a11b3bb4cf1f" providerId="ADAL" clId="{EFF2DBF3-3DBB-0843-B005-F511334819F4}" dt="2019-06-06T11:48:43.654" v="1612"/>
          <ac:spMkLst>
            <pc:docMk/>
            <pc:sldMk cId="1232470608" sldId="936"/>
            <ac:spMk id="15" creationId="{827EE320-6C9B-F744-A7F0-67BD595CF531}"/>
          </ac:spMkLst>
        </pc:spChg>
        <pc:spChg chg="del">
          <ac:chgData name="Wouter De Ryck" userId="b5c88e1e-f90b-43db-a260-a11b3bb4cf1f" providerId="ADAL" clId="{EFF2DBF3-3DBB-0843-B005-F511334819F4}" dt="2019-06-06T11:48:42.900" v="1611" actId="478"/>
          <ac:spMkLst>
            <pc:docMk/>
            <pc:sldMk cId="1232470608" sldId="936"/>
            <ac:spMk id="40" creationId="{60856AEE-C94E-EB41-8EAB-15F54D2CDDE4}"/>
          </ac:spMkLst>
        </pc:spChg>
        <pc:picChg chg="del">
          <ac:chgData name="Wouter De Ryck" userId="b5c88e1e-f90b-43db-a260-a11b3bb4cf1f" providerId="ADAL" clId="{EFF2DBF3-3DBB-0843-B005-F511334819F4}" dt="2019-06-06T11:50:35.841" v="1697" actId="478"/>
          <ac:picMkLst>
            <pc:docMk/>
            <pc:sldMk cId="1232470608" sldId="936"/>
            <ac:picMk id="9" creationId="{DD321301-2009-1644-B858-49BD2447F66F}"/>
          </ac:picMkLst>
        </pc:picChg>
        <pc:picChg chg="del">
          <ac:chgData name="Wouter De Ryck" userId="b5c88e1e-f90b-43db-a260-a11b3bb4cf1f" providerId="ADAL" clId="{EFF2DBF3-3DBB-0843-B005-F511334819F4}" dt="2019-06-06T11:50:35.841" v="1697" actId="478"/>
          <ac:picMkLst>
            <pc:docMk/>
            <pc:sldMk cId="1232470608" sldId="936"/>
            <ac:picMk id="35" creationId="{8DE65C82-394D-CF4F-B9EB-D0E7582E6558}"/>
          </ac:picMkLst>
        </pc:picChg>
        <pc:picChg chg="del">
          <ac:chgData name="Wouter De Ryck" userId="b5c88e1e-f90b-43db-a260-a11b3bb4cf1f" providerId="ADAL" clId="{EFF2DBF3-3DBB-0843-B005-F511334819F4}" dt="2019-06-06T11:50:35.841" v="1697" actId="478"/>
          <ac:picMkLst>
            <pc:docMk/>
            <pc:sldMk cId="1232470608" sldId="936"/>
            <ac:picMk id="36" creationId="{B3E5FE2D-E6B2-5F40-A102-FDB63A82E37F}"/>
          </ac:picMkLst>
        </pc:picChg>
        <pc:cxnChg chg="del mod">
          <ac:chgData name="Wouter De Ryck" userId="b5c88e1e-f90b-43db-a260-a11b3bb4cf1f" providerId="ADAL" clId="{EFF2DBF3-3DBB-0843-B005-F511334819F4}" dt="2019-06-06T11:50:35.841" v="1697" actId="478"/>
          <ac:cxnSpMkLst>
            <pc:docMk/>
            <pc:sldMk cId="1232470608" sldId="936"/>
            <ac:cxnSpMk id="31" creationId="{AC5BE8AC-A3DA-E44B-AED1-6236D06621F6}"/>
          </ac:cxnSpMkLst>
        </pc:cxnChg>
        <pc:cxnChg chg="del mod">
          <ac:chgData name="Wouter De Ryck" userId="b5c88e1e-f90b-43db-a260-a11b3bb4cf1f" providerId="ADAL" clId="{EFF2DBF3-3DBB-0843-B005-F511334819F4}" dt="2019-06-06T11:50:35.841" v="1697" actId="478"/>
          <ac:cxnSpMkLst>
            <pc:docMk/>
            <pc:sldMk cId="1232470608" sldId="936"/>
            <ac:cxnSpMk id="32" creationId="{8DEAC6C9-96D7-544C-854A-F2F5C7ECE02D}"/>
          </ac:cxnSpMkLst>
        </pc:cxnChg>
      </pc:sldChg>
      <pc:sldChg chg="addSp delSp modSp add ord delAnim modAnim">
        <pc:chgData name="Wouter De Ryck" userId="b5c88e1e-f90b-43db-a260-a11b3bb4cf1f" providerId="ADAL" clId="{EFF2DBF3-3DBB-0843-B005-F511334819F4}" dt="2019-06-06T11:56:32.266" v="1819"/>
        <pc:sldMkLst>
          <pc:docMk/>
          <pc:sldMk cId="3241715401" sldId="937"/>
        </pc:sldMkLst>
        <pc:spChg chg="del">
          <ac:chgData name="Wouter De Ryck" userId="b5c88e1e-f90b-43db-a260-a11b3bb4cf1f" providerId="ADAL" clId="{EFF2DBF3-3DBB-0843-B005-F511334819F4}" dt="2019-06-06T11:51:24.400" v="1702" actId="478"/>
          <ac:spMkLst>
            <pc:docMk/>
            <pc:sldMk cId="3241715401" sldId="937"/>
            <ac:spMk id="30" creationId="{0B4EA612-DD56-054D-8EA3-35EFBD31AB22}"/>
          </ac:spMkLst>
        </pc:spChg>
        <pc:picChg chg="add">
          <ac:chgData name="Wouter De Ryck" userId="b5c88e1e-f90b-43db-a260-a11b3bb4cf1f" providerId="ADAL" clId="{EFF2DBF3-3DBB-0843-B005-F511334819F4}" dt="2019-06-06T11:56:32.266" v="1819"/>
          <ac:picMkLst>
            <pc:docMk/>
            <pc:sldMk cId="3241715401" sldId="937"/>
            <ac:picMk id="17" creationId="{5F792EC2-06F0-5B48-A951-A9108217F85D}"/>
          </ac:picMkLst>
        </pc:picChg>
        <pc:picChg chg="add">
          <ac:chgData name="Wouter De Ryck" userId="b5c88e1e-f90b-43db-a260-a11b3bb4cf1f" providerId="ADAL" clId="{EFF2DBF3-3DBB-0843-B005-F511334819F4}" dt="2019-06-06T11:56:32.266" v="1819"/>
          <ac:picMkLst>
            <pc:docMk/>
            <pc:sldMk cId="3241715401" sldId="937"/>
            <ac:picMk id="18" creationId="{FD92633A-0067-6A4E-8BE8-844FA900B4E7}"/>
          </ac:picMkLst>
        </pc:picChg>
        <pc:picChg chg="del">
          <ac:chgData name="Wouter De Ryck" userId="b5c88e1e-f90b-43db-a260-a11b3bb4cf1f" providerId="ADAL" clId="{EFF2DBF3-3DBB-0843-B005-F511334819F4}" dt="2019-06-06T11:56:31.708" v="1818" actId="478"/>
          <ac:picMkLst>
            <pc:docMk/>
            <pc:sldMk cId="3241715401" sldId="937"/>
            <ac:picMk id="35" creationId="{8DE65C82-394D-CF4F-B9EB-D0E7582E6558}"/>
          </ac:picMkLst>
        </pc:picChg>
        <pc:picChg chg="del">
          <ac:chgData name="Wouter De Ryck" userId="b5c88e1e-f90b-43db-a260-a11b3bb4cf1f" providerId="ADAL" clId="{EFF2DBF3-3DBB-0843-B005-F511334819F4}" dt="2019-06-06T11:51:24.400" v="1702" actId="478"/>
          <ac:picMkLst>
            <pc:docMk/>
            <pc:sldMk cId="3241715401" sldId="937"/>
            <ac:picMk id="36" creationId="{B3E5FE2D-E6B2-5F40-A102-FDB63A82E37F}"/>
          </ac:picMkLst>
        </pc:picChg>
        <pc:picChg chg="del">
          <ac:chgData name="Wouter De Ryck" userId="b5c88e1e-f90b-43db-a260-a11b3bb4cf1f" providerId="ADAL" clId="{EFF2DBF3-3DBB-0843-B005-F511334819F4}" dt="2019-06-06T11:56:31.708" v="1818" actId="478"/>
          <ac:picMkLst>
            <pc:docMk/>
            <pc:sldMk cId="3241715401" sldId="937"/>
            <ac:picMk id="37" creationId="{E5AEAC4E-90E2-6B4A-A507-725B778D6F58}"/>
          </ac:picMkLst>
        </pc:picChg>
        <pc:cxnChg chg="mod">
          <ac:chgData name="Wouter De Ryck" userId="b5c88e1e-f90b-43db-a260-a11b3bb4cf1f" providerId="ADAL" clId="{EFF2DBF3-3DBB-0843-B005-F511334819F4}" dt="2019-06-06T11:56:31.708" v="1818" actId="478"/>
          <ac:cxnSpMkLst>
            <pc:docMk/>
            <pc:sldMk cId="3241715401" sldId="937"/>
            <ac:cxnSpMk id="29" creationId="{F8FAA588-3E67-E748-9176-EE62810BDE37}"/>
          </ac:cxnSpMkLst>
        </pc:cxnChg>
        <pc:cxnChg chg="del mod">
          <ac:chgData name="Wouter De Ryck" userId="b5c88e1e-f90b-43db-a260-a11b3bb4cf1f" providerId="ADAL" clId="{EFF2DBF3-3DBB-0843-B005-F511334819F4}" dt="2019-06-06T11:51:24.400" v="1702" actId="478"/>
          <ac:cxnSpMkLst>
            <pc:docMk/>
            <pc:sldMk cId="3241715401" sldId="937"/>
            <ac:cxnSpMk id="31" creationId="{AC5BE8AC-A3DA-E44B-AED1-6236D06621F6}"/>
          </ac:cxnSpMkLst>
        </pc:cxnChg>
        <pc:cxnChg chg="mod">
          <ac:chgData name="Wouter De Ryck" userId="b5c88e1e-f90b-43db-a260-a11b3bb4cf1f" providerId="ADAL" clId="{EFF2DBF3-3DBB-0843-B005-F511334819F4}" dt="2019-06-06T11:56:31.708" v="1818" actId="478"/>
          <ac:cxnSpMkLst>
            <pc:docMk/>
            <pc:sldMk cId="3241715401" sldId="937"/>
            <ac:cxnSpMk id="32" creationId="{8DEAC6C9-96D7-544C-854A-F2F5C7ECE02D}"/>
          </ac:cxnSpMkLst>
        </pc:cxnChg>
      </pc:sldChg>
      <pc:sldChg chg="addSp delSp modSp add ord delAnim modAnim modNotesTx">
        <pc:chgData name="Wouter De Ryck" userId="b5c88e1e-f90b-43db-a260-a11b3bb4cf1f" providerId="ADAL" clId="{EFF2DBF3-3DBB-0843-B005-F511334819F4}" dt="2019-06-06T12:02:34.374" v="2195" actId="20577"/>
        <pc:sldMkLst>
          <pc:docMk/>
          <pc:sldMk cId="3689287091" sldId="938"/>
        </pc:sldMkLst>
        <pc:spChg chg="mod">
          <ac:chgData name="Wouter De Ryck" userId="b5c88e1e-f90b-43db-a260-a11b3bb4cf1f" providerId="ADAL" clId="{EFF2DBF3-3DBB-0843-B005-F511334819F4}" dt="2019-06-06T11:52:11.890" v="1714" actId="14100"/>
          <ac:spMkLst>
            <pc:docMk/>
            <pc:sldMk cId="3689287091" sldId="938"/>
            <ac:spMk id="30" creationId="{0B4EA612-DD56-054D-8EA3-35EFBD31AB22}"/>
          </ac:spMkLst>
        </pc:spChg>
        <pc:spChg chg="mod">
          <ac:chgData name="Wouter De Ryck" userId="b5c88e1e-f90b-43db-a260-a11b3bb4cf1f" providerId="ADAL" clId="{EFF2DBF3-3DBB-0843-B005-F511334819F4}" dt="2019-06-06T11:52:04.244" v="1711" actId="14100"/>
          <ac:spMkLst>
            <pc:docMk/>
            <pc:sldMk cId="3689287091" sldId="938"/>
            <ac:spMk id="40" creationId="{60856AEE-C94E-EB41-8EAB-15F54D2CDDE4}"/>
          </ac:spMkLst>
        </pc:spChg>
        <pc:picChg chg="add mod">
          <ac:chgData name="Wouter De Ryck" userId="b5c88e1e-f90b-43db-a260-a11b3bb4cf1f" providerId="ADAL" clId="{EFF2DBF3-3DBB-0843-B005-F511334819F4}" dt="2019-06-06T11:55:29.543" v="1808" actId="29295"/>
          <ac:picMkLst>
            <pc:docMk/>
            <pc:sldMk cId="3689287091" sldId="938"/>
            <ac:picMk id="17" creationId="{3DF95350-4EB9-5647-BA11-555690ECFA89}"/>
          </ac:picMkLst>
        </pc:picChg>
        <pc:picChg chg="add mod">
          <ac:chgData name="Wouter De Ryck" userId="b5c88e1e-f90b-43db-a260-a11b3bb4cf1f" providerId="ADAL" clId="{EFF2DBF3-3DBB-0843-B005-F511334819F4}" dt="2019-06-06T11:55:27.267" v="1804" actId="29295"/>
          <ac:picMkLst>
            <pc:docMk/>
            <pc:sldMk cId="3689287091" sldId="938"/>
            <ac:picMk id="18" creationId="{43E8593D-C7EE-F548-BD4E-D33D873104D7}"/>
          </ac:picMkLst>
        </pc:picChg>
        <pc:picChg chg="del">
          <ac:chgData name="Wouter De Ryck" userId="b5c88e1e-f90b-43db-a260-a11b3bb4cf1f" providerId="ADAL" clId="{EFF2DBF3-3DBB-0843-B005-F511334819F4}" dt="2019-06-06T11:55:19.880" v="1800" actId="478"/>
          <ac:picMkLst>
            <pc:docMk/>
            <pc:sldMk cId="3689287091" sldId="938"/>
            <ac:picMk id="35" creationId="{8DE65C82-394D-CF4F-B9EB-D0E7582E6558}"/>
          </ac:picMkLst>
        </pc:picChg>
        <pc:picChg chg="del">
          <ac:chgData name="Wouter De Ryck" userId="b5c88e1e-f90b-43db-a260-a11b3bb4cf1f" providerId="ADAL" clId="{EFF2DBF3-3DBB-0843-B005-F511334819F4}" dt="2019-06-06T11:55:18.218" v="1799" actId="478"/>
          <ac:picMkLst>
            <pc:docMk/>
            <pc:sldMk cId="3689287091" sldId="938"/>
            <ac:picMk id="37" creationId="{E5AEAC4E-90E2-6B4A-A507-725B778D6F58}"/>
          </ac:picMkLst>
        </pc:picChg>
        <pc:cxnChg chg="del mod">
          <ac:chgData name="Wouter De Ryck" userId="b5c88e1e-f90b-43db-a260-a11b3bb4cf1f" providerId="ADAL" clId="{EFF2DBF3-3DBB-0843-B005-F511334819F4}" dt="2019-06-06T11:51:30.910" v="1703" actId="478"/>
          <ac:cxnSpMkLst>
            <pc:docMk/>
            <pc:sldMk cId="3689287091" sldId="938"/>
            <ac:cxnSpMk id="29" creationId="{F8FAA588-3E67-E748-9176-EE62810BDE37}"/>
          </ac:cxnSpMkLst>
        </pc:cxnChg>
        <pc:cxnChg chg="del mod">
          <ac:chgData name="Wouter De Ryck" userId="b5c88e1e-f90b-43db-a260-a11b3bb4cf1f" providerId="ADAL" clId="{EFF2DBF3-3DBB-0843-B005-F511334819F4}" dt="2019-06-06T11:51:30.910" v="1703" actId="478"/>
          <ac:cxnSpMkLst>
            <pc:docMk/>
            <pc:sldMk cId="3689287091" sldId="938"/>
            <ac:cxnSpMk id="32" creationId="{8DEAC6C9-96D7-544C-854A-F2F5C7ECE02D}"/>
          </ac:cxnSpMkLst>
        </pc:cxnChg>
      </pc:sldChg>
      <pc:sldChg chg="addSp delSp modSp add delAnim modAnim modNotesTx">
        <pc:chgData name="Wouter De Ryck" userId="b5c88e1e-f90b-43db-a260-a11b3bb4cf1f" providerId="ADAL" clId="{EFF2DBF3-3DBB-0843-B005-F511334819F4}" dt="2019-06-06T12:02:56.440" v="2196" actId="20577"/>
        <pc:sldMkLst>
          <pc:docMk/>
          <pc:sldMk cId="650958010" sldId="940"/>
        </pc:sldMkLst>
        <pc:spChg chg="add mod">
          <ac:chgData name="Wouter De Ryck" userId="b5c88e1e-f90b-43db-a260-a11b3bb4cf1f" providerId="ADAL" clId="{EFF2DBF3-3DBB-0843-B005-F511334819F4}" dt="2019-06-06T11:56:04.673" v="1815" actId="167"/>
          <ac:spMkLst>
            <pc:docMk/>
            <pc:sldMk cId="650958010" sldId="940"/>
            <ac:spMk id="6" creationId="{8595FFC7-0A3E-7A47-B9FA-041AF64318D5}"/>
          </ac:spMkLst>
        </pc:spChg>
        <pc:spChg chg="add del mod">
          <ac:chgData name="Wouter De Ryck" userId="b5c88e1e-f90b-43db-a260-a11b3bb4cf1f" providerId="ADAL" clId="{EFF2DBF3-3DBB-0843-B005-F511334819F4}" dt="2019-06-06T11:56:14.183" v="1817" actId="478"/>
          <ac:spMkLst>
            <pc:docMk/>
            <pc:sldMk cId="650958010" sldId="940"/>
            <ac:spMk id="7" creationId="{B78E6293-FA5D-4C4F-A525-22DD2F2765F7}"/>
          </ac:spMkLst>
        </pc:spChg>
        <pc:spChg chg="add mod">
          <ac:chgData name="Wouter De Ryck" userId="b5c88e1e-f90b-43db-a260-a11b3bb4cf1f" providerId="ADAL" clId="{EFF2DBF3-3DBB-0843-B005-F511334819F4}" dt="2019-06-06T11:56:04.673" v="1815" actId="167"/>
          <ac:spMkLst>
            <pc:docMk/>
            <pc:sldMk cId="650958010" sldId="940"/>
            <ac:spMk id="20" creationId="{299BE2A3-4177-924E-A9AC-46C5E2DE7CB5}"/>
          </ac:spMkLst>
        </pc:spChg>
        <pc:spChg chg="add del">
          <ac:chgData name="Wouter De Ryck" userId="b5c88e1e-f90b-43db-a260-a11b3bb4cf1f" providerId="ADAL" clId="{EFF2DBF3-3DBB-0843-B005-F511334819F4}" dt="2019-06-06T11:57:08.699" v="1825" actId="478"/>
          <ac:spMkLst>
            <pc:docMk/>
            <pc:sldMk cId="650958010" sldId="940"/>
            <ac:spMk id="22" creationId="{92121C11-6334-4D4D-99E5-8C09D71492AE}"/>
          </ac:spMkLst>
        </pc:spChg>
        <pc:spChg chg="add mod">
          <ac:chgData name="Wouter De Ryck" userId="b5c88e1e-f90b-43db-a260-a11b3bb4cf1f" providerId="ADAL" clId="{EFF2DBF3-3DBB-0843-B005-F511334819F4}" dt="2019-06-06T11:57:15.123" v="1827" actId="167"/>
          <ac:spMkLst>
            <pc:docMk/>
            <pc:sldMk cId="650958010" sldId="940"/>
            <ac:spMk id="23" creationId="{433A60EB-DBD3-7C47-A682-0F68778A2585}"/>
          </ac:spMkLst>
        </pc:spChg>
        <pc:spChg chg="del mod">
          <ac:chgData name="Wouter De Ryck" userId="b5c88e1e-f90b-43db-a260-a11b3bb4cf1f" providerId="ADAL" clId="{EFF2DBF3-3DBB-0843-B005-F511334819F4}" dt="2019-06-06T11:56:55.873" v="1822" actId="478"/>
          <ac:spMkLst>
            <pc:docMk/>
            <pc:sldMk cId="650958010" sldId="940"/>
            <ac:spMk id="40" creationId="{60856AEE-C94E-EB41-8EAB-15F54D2CDDE4}"/>
          </ac:spMkLst>
        </pc:spChg>
        <pc:picChg chg="mod">
          <ac:chgData name="Wouter De Ryck" userId="b5c88e1e-f90b-43db-a260-a11b3bb4cf1f" providerId="ADAL" clId="{EFF2DBF3-3DBB-0843-B005-F511334819F4}" dt="2019-06-06T11:55:05.475" v="1798" actId="29295"/>
          <ac:picMkLst>
            <pc:docMk/>
            <pc:sldMk cId="650958010" sldId="940"/>
            <ac:picMk id="35" creationId="{8DE65C82-394D-CF4F-B9EB-D0E7582E6558}"/>
          </ac:picMkLst>
        </pc:picChg>
        <pc:picChg chg="mod">
          <ac:chgData name="Wouter De Ryck" userId="b5c88e1e-f90b-43db-a260-a11b3bb4cf1f" providerId="ADAL" clId="{EFF2DBF3-3DBB-0843-B005-F511334819F4}" dt="2019-06-06T11:54:46.486" v="1776" actId="1076"/>
          <ac:picMkLst>
            <pc:docMk/>
            <pc:sldMk cId="650958010" sldId="940"/>
            <ac:picMk id="37" creationId="{E5AEAC4E-90E2-6B4A-A507-725B778D6F58}"/>
          </ac:picMkLst>
        </pc:picChg>
        <pc:cxnChg chg="add mod">
          <ac:chgData name="Wouter De Ryck" userId="b5c88e1e-f90b-43db-a260-a11b3bb4cf1f" providerId="ADAL" clId="{EFF2DBF3-3DBB-0843-B005-F511334819F4}" dt="2019-06-06T11:54:56.227" v="1781" actId="1037"/>
          <ac:cxnSpMkLst>
            <pc:docMk/>
            <pc:sldMk cId="650958010" sldId="940"/>
            <ac:cxnSpMk id="14" creationId="{B671138F-4019-2848-9DDF-F0FF9652812C}"/>
          </ac:cxnSpMkLst>
        </pc:cxnChg>
        <pc:cxnChg chg="add mod">
          <ac:chgData name="Wouter De Ryck" userId="b5c88e1e-f90b-43db-a260-a11b3bb4cf1f" providerId="ADAL" clId="{EFF2DBF3-3DBB-0843-B005-F511334819F4}" dt="2019-06-06T11:54:48.616" v="1777" actId="14100"/>
          <ac:cxnSpMkLst>
            <pc:docMk/>
            <pc:sldMk cId="650958010" sldId="940"/>
            <ac:cxnSpMk id="15" creationId="{B19E5716-BE4F-EF45-8017-79C80AE1632F}"/>
          </ac:cxnSpMkLst>
        </pc:cxnChg>
        <pc:cxnChg chg="del mod">
          <ac:chgData name="Wouter De Ryck" userId="b5c88e1e-f90b-43db-a260-a11b3bb4cf1f" providerId="ADAL" clId="{EFF2DBF3-3DBB-0843-B005-F511334819F4}" dt="2019-06-06T11:58:11.209" v="1829" actId="478"/>
          <ac:cxnSpMkLst>
            <pc:docMk/>
            <pc:sldMk cId="650958010" sldId="940"/>
            <ac:cxnSpMk id="31" creationId="{AC5BE8AC-A3DA-E44B-AED1-6236D06621F6}"/>
          </ac:cxnSpMkLst>
        </pc:cxnChg>
      </pc:sldChg>
      <pc:sldChg chg="delSp modSp add delAnim">
        <pc:chgData name="Wouter De Ryck" userId="b5c88e1e-f90b-43db-a260-a11b3bb4cf1f" providerId="ADAL" clId="{EFF2DBF3-3DBB-0843-B005-F511334819F4}" dt="2019-06-06T11:58:07.668" v="1828" actId="478"/>
        <pc:sldMkLst>
          <pc:docMk/>
          <pc:sldMk cId="3874843155" sldId="941"/>
        </pc:sldMkLst>
        <pc:spChg chg="mod">
          <ac:chgData name="Wouter De Ryck" userId="b5c88e1e-f90b-43db-a260-a11b3bb4cf1f" providerId="ADAL" clId="{EFF2DBF3-3DBB-0843-B005-F511334819F4}" dt="2019-06-06T11:57:03.200" v="1824" actId="14100"/>
          <ac:spMkLst>
            <pc:docMk/>
            <pc:sldMk cId="3874843155" sldId="941"/>
            <ac:spMk id="40" creationId="{60856AEE-C94E-EB41-8EAB-15F54D2CDDE4}"/>
          </ac:spMkLst>
        </pc:spChg>
        <pc:cxnChg chg="del mod">
          <ac:chgData name="Wouter De Ryck" userId="b5c88e1e-f90b-43db-a260-a11b3bb4cf1f" providerId="ADAL" clId="{EFF2DBF3-3DBB-0843-B005-F511334819F4}" dt="2019-06-06T11:58:07.668" v="1828" actId="478"/>
          <ac:cxnSpMkLst>
            <pc:docMk/>
            <pc:sldMk cId="3874843155" sldId="941"/>
            <ac:cxnSpMk id="31" creationId="{AC5BE8AC-A3DA-E44B-AED1-6236D06621F6}"/>
          </ac:cxnSpMkLst>
        </pc:cxnChg>
      </pc:sldChg>
      <pc:sldChg chg="addSp delSp modSp add delAnim">
        <pc:chgData name="Wouter De Ryck" userId="b5c88e1e-f90b-43db-a260-a11b3bb4cf1f" providerId="ADAL" clId="{EFF2DBF3-3DBB-0843-B005-F511334819F4}" dt="2019-06-06T12:06:37.347" v="2246"/>
        <pc:sldMkLst>
          <pc:docMk/>
          <pc:sldMk cId="3258406691" sldId="942"/>
        </pc:sldMkLst>
        <pc:spChg chg="del">
          <ac:chgData name="Wouter De Ryck" userId="b5c88e1e-f90b-43db-a260-a11b3bb4cf1f" providerId="ADAL" clId="{EFF2DBF3-3DBB-0843-B005-F511334819F4}" dt="2019-06-06T12:05:25.183" v="2225" actId="478"/>
          <ac:spMkLst>
            <pc:docMk/>
            <pc:sldMk cId="3258406691" sldId="942"/>
            <ac:spMk id="6" creationId="{8595FFC7-0A3E-7A47-B9FA-041AF64318D5}"/>
          </ac:spMkLst>
        </pc:spChg>
        <pc:spChg chg="del">
          <ac:chgData name="Wouter De Ryck" userId="b5c88e1e-f90b-43db-a260-a11b3bb4cf1f" providerId="ADAL" clId="{EFF2DBF3-3DBB-0843-B005-F511334819F4}" dt="2019-06-06T12:06:15.165" v="2237" actId="478"/>
          <ac:spMkLst>
            <pc:docMk/>
            <pc:sldMk cId="3258406691" sldId="942"/>
            <ac:spMk id="20" creationId="{299BE2A3-4177-924E-A9AC-46C5E2DE7CB5}"/>
          </ac:spMkLst>
        </pc:spChg>
        <pc:picChg chg="add mod">
          <ac:chgData name="Wouter De Ryck" userId="b5c88e1e-f90b-43db-a260-a11b3bb4cf1f" providerId="ADAL" clId="{EFF2DBF3-3DBB-0843-B005-F511334819F4}" dt="2019-06-06T11:58:39.007" v="1835" actId="1076"/>
          <ac:picMkLst>
            <pc:docMk/>
            <pc:sldMk cId="3258406691" sldId="942"/>
            <ac:picMk id="2" creationId="{0A2D1B74-9E7A-5741-B611-979D1B456DC1}"/>
          </ac:picMkLst>
        </pc:picChg>
        <pc:picChg chg="add del">
          <ac:chgData name="Wouter De Ryck" userId="b5c88e1e-f90b-43db-a260-a11b3bb4cf1f" providerId="ADAL" clId="{EFF2DBF3-3DBB-0843-B005-F511334819F4}" dt="2019-06-06T12:05:23.711" v="2224"/>
          <ac:picMkLst>
            <pc:docMk/>
            <pc:sldMk cId="3258406691" sldId="942"/>
            <ac:picMk id="21" creationId="{212C8E85-C05E-D047-B0A7-4B28DC96F14F}"/>
          </ac:picMkLst>
        </pc:picChg>
        <pc:picChg chg="add">
          <ac:chgData name="Wouter De Ryck" userId="b5c88e1e-f90b-43db-a260-a11b3bb4cf1f" providerId="ADAL" clId="{EFF2DBF3-3DBB-0843-B005-F511334819F4}" dt="2019-06-06T12:05:25.766" v="2226"/>
          <ac:picMkLst>
            <pc:docMk/>
            <pc:sldMk cId="3258406691" sldId="942"/>
            <ac:picMk id="22" creationId="{BEE5EC97-961B-2440-B94E-03E57FECA9F8}"/>
          </ac:picMkLst>
        </pc:picChg>
        <pc:picChg chg="add del">
          <ac:chgData name="Wouter De Ryck" userId="b5c88e1e-f90b-43db-a260-a11b3bb4cf1f" providerId="ADAL" clId="{EFF2DBF3-3DBB-0843-B005-F511334819F4}" dt="2019-06-06T12:06:12.929" v="2236"/>
          <ac:picMkLst>
            <pc:docMk/>
            <pc:sldMk cId="3258406691" sldId="942"/>
            <ac:picMk id="24" creationId="{75C5E3C3-A761-8540-A6B3-2EC623B1726F}"/>
          </ac:picMkLst>
        </pc:picChg>
        <pc:picChg chg="add del">
          <ac:chgData name="Wouter De Ryck" userId="b5c88e1e-f90b-43db-a260-a11b3bb4cf1f" providerId="ADAL" clId="{EFF2DBF3-3DBB-0843-B005-F511334819F4}" dt="2019-06-06T12:06:36.654" v="2245" actId="478"/>
          <ac:picMkLst>
            <pc:docMk/>
            <pc:sldMk cId="3258406691" sldId="942"/>
            <ac:picMk id="25" creationId="{DC9DF69C-A1AD-BB4A-89FF-27FD6D6A7FC4}"/>
          </ac:picMkLst>
        </pc:picChg>
        <pc:picChg chg="add">
          <ac:chgData name="Wouter De Ryck" userId="b5c88e1e-f90b-43db-a260-a11b3bb4cf1f" providerId="ADAL" clId="{EFF2DBF3-3DBB-0843-B005-F511334819F4}" dt="2019-06-06T12:06:37.347" v="2246"/>
          <ac:picMkLst>
            <pc:docMk/>
            <pc:sldMk cId="3258406691" sldId="942"/>
            <ac:picMk id="26" creationId="{6FB1F3AD-3D1A-A942-B255-0F93EB7E899B}"/>
          </ac:picMkLst>
        </pc:picChg>
        <pc:picChg chg="del mod">
          <ac:chgData name="Wouter De Ryck" userId="b5c88e1e-f90b-43db-a260-a11b3bb4cf1f" providerId="ADAL" clId="{EFF2DBF3-3DBB-0843-B005-F511334819F4}" dt="2019-06-06T12:05:20.489" v="2222" actId="478"/>
          <ac:picMkLst>
            <pc:docMk/>
            <pc:sldMk cId="3258406691" sldId="942"/>
            <ac:picMk id="35" creationId="{8DE65C82-394D-CF4F-B9EB-D0E7582E6558}"/>
          </ac:picMkLst>
        </pc:picChg>
        <pc:picChg chg="del mod">
          <ac:chgData name="Wouter De Ryck" userId="b5c88e1e-f90b-43db-a260-a11b3bb4cf1f" providerId="ADAL" clId="{EFF2DBF3-3DBB-0843-B005-F511334819F4}" dt="2019-06-06T12:06:11.414" v="2234" actId="478"/>
          <ac:picMkLst>
            <pc:docMk/>
            <pc:sldMk cId="3258406691" sldId="942"/>
            <ac:picMk id="37" creationId="{E5AEAC4E-90E2-6B4A-A507-725B778D6F58}"/>
          </ac:picMkLst>
        </pc:picChg>
        <pc:cxnChg chg="del mod">
          <ac:chgData name="Wouter De Ryck" userId="b5c88e1e-f90b-43db-a260-a11b3bb4cf1f" providerId="ADAL" clId="{EFF2DBF3-3DBB-0843-B005-F511334819F4}" dt="2019-06-06T11:58:48.524" v="1838" actId="478"/>
          <ac:cxnSpMkLst>
            <pc:docMk/>
            <pc:sldMk cId="3258406691" sldId="942"/>
            <ac:cxnSpMk id="14" creationId="{B671138F-4019-2848-9DDF-F0FF9652812C}"/>
          </ac:cxnSpMkLst>
        </pc:cxnChg>
        <pc:cxnChg chg="del mod">
          <ac:chgData name="Wouter De Ryck" userId="b5c88e1e-f90b-43db-a260-a11b3bb4cf1f" providerId="ADAL" clId="{EFF2DBF3-3DBB-0843-B005-F511334819F4}" dt="2019-06-06T11:58:48.524" v="1838" actId="478"/>
          <ac:cxnSpMkLst>
            <pc:docMk/>
            <pc:sldMk cId="3258406691" sldId="942"/>
            <ac:cxnSpMk id="15" creationId="{B19E5716-BE4F-EF45-8017-79C80AE1632F}"/>
          </ac:cxnSpMkLst>
        </pc:cxnChg>
        <pc:cxnChg chg="add mod">
          <ac:chgData name="Wouter De Ryck" userId="b5c88e1e-f90b-43db-a260-a11b3bb4cf1f" providerId="ADAL" clId="{EFF2DBF3-3DBB-0843-B005-F511334819F4}" dt="2019-06-06T11:58:45.092" v="1837" actId="14100"/>
          <ac:cxnSpMkLst>
            <pc:docMk/>
            <pc:sldMk cId="3258406691" sldId="942"/>
            <ac:cxnSpMk id="18" creationId="{1A8B8AFB-B801-2B42-B76A-D1DFD13AF35D}"/>
          </ac:cxnSpMkLst>
        </pc:cxnChg>
      </pc:sldChg>
      <pc:sldChg chg="addSp delSp modSp add delAnim modAnim">
        <pc:chgData name="Wouter De Ryck" userId="b5c88e1e-f90b-43db-a260-a11b3bb4cf1f" providerId="ADAL" clId="{EFF2DBF3-3DBB-0843-B005-F511334819F4}" dt="2019-06-06T12:06:32.463" v="2244" actId="1038"/>
        <pc:sldMkLst>
          <pc:docMk/>
          <pc:sldMk cId="1964377230" sldId="943"/>
        </pc:sldMkLst>
        <pc:spChg chg="del">
          <ac:chgData name="Wouter De Ryck" userId="b5c88e1e-f90b-43db-a260-a11b3bb4cf1f" providerId="ADAL" clId="{EFF2DBF3-3DBB-0843-B005-F511334819F4}" dt="2019-06-06T12:04:35.681" v="2206" actId="478"/>
          <ac:spMkLst>
            <pc:docMk/>
            <pc:sldMk cId="1964377230" sldId="943"/>
            <ac:spMk id="6" creationId="{8595FFC7-0A3E-7A47-B9FA-041AF64318D5}"/>
          </ac:spMkLst>
        </pc:spChg>
        <pc:spChg chg="del">
          <ac:chgData name="Wouter De Ryck" userId="b5c88e1e-f90b-43db-a260-a11b3bb4cf1f" providerId="ADAL" clId="{EFF2DBF3-3DBB-0843-B005-F511334819F4}" dt="2019-06-06T12:06:04.935" v="2232" actId="478"/>
          <ac:spMkLst>
            <pc:docMk/>
            <pc:sldMk cId="1964377230" sldId="943"/>
            <ac:spMk id="20" creationId="{299BE2A3-4177-924E-A9AC-46C5E2DE7CB5}"/>
          </ac:spMkLst>
        </pc:spChg>
        <pc:picChg chg="add mod">
          <ac:chgData name="Wouter De Ryck" userId="b5c88e1e-f90b-43db-a260-a11b3bb4cf1f" providerId="ADAL" clId="{EFF2DBF3-3DBB-0843-B005-F511334819F4}" dt="2019-06-06T12:05:05.966" v="2221" actId="1037"/>
          <ac:picMkLst>
            <pc:docMk/>
            <pc:sldMk cId="1964377230" sldId="943"/>
            <ac:picMk id="2" creationId="{4463EB17-B7D8-C749-8199-47BC7E6FED2B}"/>
          </ac:picMkLst>
        </pc:picChg>
        <pc:picChg chg="add del mod">
          <ac:chgData name="Wouter De Ryck" userId="b5c88e1e-f90b-43db-a260-a11b3bb4cf1f" providerId="ADAL" clId="{EFF2DBF3-3DBB-0843-B005-F511334819F4}" dt="2019-06-06T12:06:01.948" v="2230"/>
          <ac:picMkLst>
            <pc:docMk/>
            <pc:sldMk cId="1964377230" sldId="943"/>
            <ac:picMk id="7" creationId="{48B38766-83F4-324A-953B-49F8ABF54F40}"/>
          </ac:picMkLst>
        </pc:picChg>
        <pc:picChg chg="add mod">
          <ac:chgData name="Wouter De Ryck" userId="b5c88e1e-f90b-43db-a260-a11b3bb4cf1f" providerId="ADAL" clId="{EFF2DBF3-3DBB-0843-B005-F511334819F4}" dt="2019-06-06T12:06:32.463" v="2244" actId="1038"/>
          <ac:picMkLst>
            <pc:docMk/>
            <pc:sldMk cId="1964377230" sldId="943"/>
            <ac:picMk id="24" creationId="{E531110F-BF0C-7D4D-A7D9-A1CF8044630C}"/>
          </ac:picMkLst>
        </pc:picChg>
        <pc:picChg chg="del">
          <ac:chgData name="Wouter De Ryck" userId="b5c88e1e-f90b-43db-a260-a11b3bb4cf1f" providerId="ADAL" clId="{EFF2DBF3-3DBB-0843-B005-F511334819F4}" dt="2019-06-06T12:04:02.877" v="2201" actId="478"/>
          <ac:picMkLst>
            <pc:docMk/>
            <pc:sldMk cId="1964377230" sldId="943"/>
            <ac:picMk id="35" creationId="{8DE65C82-394D-CF4F-B9EB-D0E7582E6558}"/>
          </ac:picMkLst>
        </pc:picChg>
        <pc:picChg chg="del mod">
          <ac:chgData name="Wouter De Ryck" userId="b5c88e1e-f90b-43db-a260-a11b3bb4cf1f" providerId="ADAL" clId="{EFF2DBF3-3DBB-0843-B005-F511334819F4}" dt="2019-06-06T12:06:03.502" v="2231" actId="478"/>
          <ac:picMkLst>
            <pc:docMk/>
            <pc:sldMk cId="1964377230" sldId="943"/>
            <ac:picMk id="37" creationId="{E5AEAC4E-90E2-6B4A-A507-725B778D6F58}"/>
          </ac:picMkLst>
        </pc:picChg>
        <pc:cxnChg chg="del mod">
          <ac:chgData name="Wouter De Ryck" userId="b5c88e1e-f90b-43db-a260-a11b3bb4cf1f" providerId="ADAL" clId="{EFF2DBF3-3DBB-0843-B005-F511334819F4}" dt="2019-06-06T12:04:02.877" v="2201" actId="478"/>
          <ac:cxnSpMkLst>
            <pc:docMk/>
            <pc:sldMk cId="1964377230" sldId="943"/>
            <ac:cxnSpMk id="14" creationId="{B671138F-4019-2848-9DDF-F0FF9652812C}"/>
          </ac:cxnSpMkLst>
        </pc:cxnChg>
        <pc:cxnChg chg="del mod">
          <ac:chgData name="Wouter De Ryck" userId="b5c88e1e-f90b-43db-a260-a11b3bb4cf1f" providerId="ADAL" clId="{EFF2DBF3-3DBB-0843-B005-F511334819F4}" dt="2019-06-06T12:04:02.877" v="2201" actId="478"/>
          <ac:cxnSpMkLst>
            <pc:docMk/>
            <pc:sldMk cId="1964377230" sldId="943"/>
            <ac:cxnSpMk id="15" creationId="{B19E5716-BE4F-EF45-8017-79C80AE1632F}"/>
          </ac:cxnSpMkLst>
        </pc:cxnChg>
        <pc:cxnChg chg="add mod">
          <ac:chgData name="Wouter De Ryck" userId="b5c88e1e-f90b-43db-a260-a11b3bb4cf1f" providerId="ADAL" clId="{EFF2DBF3-3DBB-0843-B005-F511334819F4}" dt="2019-06-06T12:06:32.463" v="2244" actId="1038"/>
          <ac:cxnSpMkLst>
            <pc:docMk/>
            <pc:sldMk cId="1964377230" sldId="943"/>
            <ac:cxnSpMk id="18" creationId="{C7627B68-C0BB-DC4C-A767-E987102D9FC5}"/>
          </ac:cxnSpMkLst>
        </pc:cxnChg>
        <pc:cxnChg chg="add mod">
          <ac:chgData name="Wouter De Ryck" userId="b5c88e1e-f90b-43db-a260-a11b3bb4cf1f" providerId="ADAL" clId="{EFF2DBF3-3DBB-0843-B005-F511334819F4}" dt="2019-06-06T12:05:05.966" v="2221" actId="1037"/>
          <ac:cxnSpMkLst>
            <pc:docMk/>
            <pc:sldMk cId="1964377230" sldId="943"/>
            <ac:cxnSpMk id="19" creationId="{EA8896E8-643C-0941-A2E2-E337922BC79F}"/>
          </ac:cxnSpMkLst>
        </pc:cxnChg>
      </pc:sldChg>
      <pc:sldChg chg="modSp">
        <pc:chgData name="Wouter De Ryck" userId="b5c88e1e-f90b-43db-a260-a11b3bb4cf1f" providerId="ADAL" clId="{EFF2DBF3-3DBB-0843-B005-F511334819F4}" dt="2019-06-12T08:09:59.899" v="2254" actId="20577"/>
        <pc:sldMkLst>
          <pc:docMk/>
          <pc:sldMk cId="1887834643" sldId="947"/>
        </pc:sldMkLst>
        <pc:spChg chg="mod">
          <ac:chgData name="Wouter De Ryck" userId="b5c88e1e-f90b-43db-a260-a11b3bb4cf1f" providerId="ADAL" clId="{EFF2DBF3-3DBB-0843-B005-F511334819F4}" dt="2019-06-12T08:09:56.899" v="2250" actId="20577"/>
          <ac:spMkLst>
            <pc:docMk/>
            <pc:sldMk cId="1887834643" sldId="947"/>
            <ac:spMk id="2" creationId="{F63F54DB-1772-41F4-B69F-FAB302319FD9}"/>
          </ac:spMkLst>
        </pc:spChg>
        <pc:spChg chg="mod">
          <ac:chgData name="Wouter De Ryck" userId="b5c88e1e-f90b-43db-a260-a11b3bb4cf1f" providerId="ADAL" clId="{EFF2DBF3-3DBB-0843-B005-F511334819F4}" dt="2019-06-12T08:09:59.899" v="2254" actId="20577"/>
          <ac:spMkLst>
            <pc:docMk/>
            <pc:sldMk cId="1887834643" sldId="947"/>
            <ac:spMk id="3" creationId="{B4731254-D835-43EF-95A0-E8D786F9DF15}"/>
          </ac:spMkLst>
        </pc:spChg>
      </pc:sldChg>
      <pc:sldChg chg="modSp">
        <pc:chgData name="Wouter De Ryck" userId="b5c88e1e-f90b-43db-a260-a11b3bb4cf1f" providerId="ADAL" clId="{EFF2DBF3-3DBB-0843-B005-F511334819F4}" dt="2019-06-12T08:39:15.001" v="2276" actId="20577"/>
        <pc:sldMkLst>
          <pc:docMk/>
          <pc:sldMk cId="2022517486" sldId="948"/>
        </pc:sldMkLst>
        <pc:spChg chg="mod">
          <ac:chgData name="Wouter De Ryck" userId="b5c88e1e-f90b-43db-a260-a11b3bb4cf1f" providerId="ADAL" clId="{EFF2DBF3-3DBB-0843-B005-F511334819F4}" dt="2019-06-12T08:39:08.761" v="2268" actId="20577"/>
          <ac:spMkLst>
            <pc:docMk/>
            <pc:sldMk cId="2022517486" sldId="948"/>
            <ac:spMk id="2" creationId="{F63F54DB-1772-41F4-B69F-FAB302319FD9}"/>
          </ac:spMkLst>
        </pc:spChg>
        <pc:spChg chg="mod">
          <ac:chgData name="Wouter De Ryck" userId="b5c88e1e-f90b-43db-a260-a11b3bb4cf1f" providerId="ADAL" clId="{EFF2DBF3-3DBB-0843-B005-F511334819F4}" dt="2019-06-12T08:39:15.001" v="2276" actId="20577"/>
          <ac:spMkLst>
            <pc:docMk/>
            <pc:sldMk cId="2022517486" sldId="948"/>
            <ac:spMk id="3" creationId="{B4731254-D835-43EF-95A0-E8D786F9DF15}"/>
          </ac:spMkLst>
        </pc:spChg>
        <pc:spChg chg="mod">
          <ac:chgData name="Wouter De Ryck" userId="b5c88e1e-f90b-43db-a260-a11b3bb4cf1f" providerId="ADAL" clId="{EFF2DBF3-3DBB-0843-B005-F511334819F4}" dt="2019-06-12T08:39:12.120" v="2272" actId="20577"/>
          <ac:spMkLst>
            <pc:docMk/>
            <pc:sldMk cId="2022517486" sldId="948"/>
            <ac:spMk id="5" creationId="{7C9A546C-519D-46D6-9772-279195D5F8AC}"/>
          </ac:spMkLst>
        </pc:spChg>
      </pc:sldChg>
      <pc:sldChg chg="modSp">
        <pc:chgData name="Wouter De Ryck" userId="b5c88e1e-f90b-43db-a260-a11b3bb4cf1f" providerId="ADAL" clId="{EFF2DBF3-3DBB-0843-B005-F511334819F4}" dt="2019-06-12T08:39:04.872" v="2264" actId="20577"/>
        <pc:sldMkLst>
          <pc:docMk/>
          <pc:sldMk cId="539685240" sldId="949"/>
        </pc:sldMkLst>
        <pc:spChg chg="mod">
          <ac:chgData name="Wouter De Ryck" userId="b5c88e1e-f90b-43db-a260-a11b3bb4cf1f" providerId="ADAL" clId="{EFF2DBF3-3DBB-0843-B005-F511334819F4}" dt="2019-06-12T08:39:00.793" v="2260" actId="20577"/>
          <ac:spMkLst>
            <pc:docMk/>
            <pc:sldMk cId="539685240" sldId="949"/>
            <ac:spMk id="2" creationId="{F63F54DB-1772-41F4-B69F-FAB302319FD9}"/>
          </ac:spMkLst>
        </pc:spChg>
        <pc:spChg chg="mod">
          <ac:chgData name="Wouter De Ryck" userId="b5c88e1e-f90b-43db-a260-a11b3bb4cf1f" providerId="ADAL" clId="{EFF2DBF3-3DBB-0843-B005-F511334819F4}" dt="2019-06-12T08:39:04.872" v="2264" actId="20577"/>
          <ac:spMkLst>
            <pc:docMk/>
            <pc:sldMk cId="539685240" sldId="949"/>
            <ac:spMk id="3" creationId="{B4731254-D835-43EF-95A0-E8D786F9DF15}"/>
          </ac:spMkLst>
        </pc:spChg>
      </pc:sldChg>
      <pc:sldChg chg="addSp delSp modSp add">
        <pc:chgData name="Wouter De Ryck" userId="b5c88e1e-f90b-43db-a260-a11b3bb4cf1f" providerId="ADAL" clId="{EFF2DBF3-3DBB-0843-B005-F511334819F4}" dt="2019-06-19T09:33:33.530" v="2668" actId="1076"/>
        <pc:sldMkLst>
          <pc:docMk/>
          <pc:sldMk cId="1924781642" sldId="968"/>
        </pc:sldMkLst>
        <pc:spChg chg="del">
          <ac:chgData name="Wouter De Ryck" userId="b5c88e1e-f90b-43db-a260-a11b3bb4cf1f" providerId="ADAL" clId="{EFF2DBF3-3DBB-0843-B005-F511334819F4}" dt="2019-06-19T09:06:25.643" v="2278" actId="478"/>
          <ac:spMkLst>
            <pc:docMk/>
            <pc:sldMk cId="1924781642" sldId="968"/>
            <ac:spMk id="2" creationId="{B12B8968-40B3-9D42-924D-2D895A8675C0}"/>
          </ac:spMkLst>
        </pc:spChg>
        <pc:spChg chg="del">
          <ac:chgData name="Wouter De Ryck" userId="b5c88e1e-f90b-43db-a260-a11b3bb4cf1f" providerId="ADAL" clId="{EFF2DBF3-3DBB-0843-B005-F511334819F4}" dt="2019-06-19T09:28:28.197" v="2570" actId="478"/>
          <ac:spMkLst>
            <pc:docMk/>
            <pc:sldMk cId="1924781642" sldId="968"/>
            <ac:spMk id="2" creationId="{BDA19A37-B68F-4382-B6F0-CC0523446FDA}"/>
          </ac:spMkLst>
        </pc:spChg>
        <pc:spChg chg="del">
          <ac:chgData name="Wouter De Ryck" userId="b5c88e1e-f90b-43db-a260-a11b3bb4cf1f" providerId="ADAL" clId="{EFF2DBF3-3DBB-0843-B005-F511334819F4}" dt="2019-06-19T09:28:28.197" v="2570" actId="478"/>
          <ac:spMkLst>
            <pc:docMk/>
            <pc:sldMk cId="1924781642" sldId="968"/>
            <ac:spMk id="3" creationId="{7C056875-5A93-4825-8AB4-E1D5854BB207}"/>
          </ac:spMkLst>
        </pc:spChg>
        <pc:spChg chg="del">
          <ac:chgData name="Wouter De Ryck" userId="b5c88e1e-f90b-43db-a260-a11b3bb4cf1f" providerId="ADAL" clId="{EFF2DBF3-3DBB-0843-B005-F511334819F4}" dt="2019-06-19T09:06:25.643" v="2278" actId="478"/>
          <ac:spMkLst>
            <pc:docMk/>
            <pc:sldMk cId="1924781642" sldId="968"/>
            <ac:spMk id="3" creationId="{833545C6-FABB-8E44-95FF-FD7BF7CB6941}"/>
          </ac:spMkLst>
        </pc:spChg>
        <pc:spChg chg="add del mod">
          <ac:chgData name="Wouter De Ryck" userId="b5c88e1e-f90b-43db-a260-a11b3bb4cf1f" providerId="ADAL" clId="{EFF2DBF3-3DBB-0843-B005-F511334819F4}" dt="2019-06-19T09:06:31.631" v="2280" actId="478"/>
          <ac:spMkLst>
            <pc:docMk/>
            <pc:sldMk cId="1924781642" sldId="968"/>
            <ac:spMk id="5" creationId="{BD340153-BB84-8B44-8330-BDC9BC7FE644}"/>
          </ac:spMkLst>
        </pc:spChg>
        <pc:spChg chg="add mod">
          <ac:chgData name="Wouter De Ryck" userId="b5c88e1e-f90b-43db-a260-a11b3bb4cf1f" providerId="ADAL" clId="{EFF2DBF3-3DBB-0843-B005-F511334819F4}" dt="2019-06-19T09:12:55.352" v="2396" actId="1076"/>
          <ac:spMkLst>
            <pc:docMk/>
            <pc:sldMk cId="1924781642" sldId="968"/>
            <ac:spMk id="6" creationId="{FAEF9A53-CED1-A54D-976B-71C35C745E46}"/>
          </ac:spMkLst>
        </pc:spChg>
        <pc:spChg chg="add mod">
          <ac:chgData name="Wouter De Ryck" userId="b5c88e1e-f90b-43db-a260-a11b3bb4cf1f" providerId="ADAL" clId="{EFF2DBF3-3DBB-0843-B005-F511334819F4}" dt="2019-06-19T09:12:55.352" v="2396" actId="1076"/>
          <ac:spMkLst>
            <pc:docMk/>
            <pc:sldMk cId="1924781642" sldId="968"/>
            <ac:spMk id="7" creationId="{B01C1820-367F-7545-8862-F991A89134F4}"/>
          </ac:spMkLst>
        </pc:spChg>
        <pc:spChg chg="add mod">
          <ac:chgData name="Wouter De Ryck" userId="b5c88e1e-f90b-43db-a260-a11b3bb4cf1f" providerId="ADAL" clId="{EFF2DBF3-3DBB-0843-B005-F511334819F4}" dt="2019-06-19T09:12:55.352" v="2396" actId="1076"/>
          <ac:spMkLst>
            <pc:docMk/>
            <pc:sldMk cId="1924781642" sldId="968"/>
            <ac:spMk id="8" creationId="{739A7267-CAA4-EA4C-9F52-ECE5E4D0A190}"/>
          </ac:spMkLst>
        </pc:spChg>
        <pc:spChg chg="add mod">
          <ac:chgData name="Wouter De Ryck" userId="b5c88e1e-f90b-43db-a260-a11b3bb4cf1f" providerId="ADAL" clId="{EFF2DBF3-3DBB-0843-B005-F511334819F4}" dt="2019-06-19T09:12:55.352" v="2396" actId="1076"/>
          <ac:spMkLst>
            <pc:docMk/>
            <pc:sldMk cId="1924781642" sldId="968"/>
            <ac:spMk id="9" creationId="{1969B128-4D91-C946-A2EF-BC35003A6626}"/>
          </ac:spMkLst>
        </pc:spChg>
        <pc:spChg chg="add mod">
          <ac:chgData name="Wouter De Ryck" userId="b5c88e1e-f90b-43db-a260-a11b3bb4cf1f" providerId="ADAL" clId="{EFF2DBF3-3DBB-0843-B005-F511334819F4}" dt="2019-06-19T09:12:55.352" v="2396" actId="1076"/>
          <ac:spMkLst>
            <pc:docMk/>
            <pc:sldMk cId="1924781642" sldId="968"/>
            <ac:spMk id="23" creationId="{BC2DF788-53EF-9D4A-838D-790FFEE0CE8E}"/>
          </ac:spMkLst>
        </pc:spChg>
        <pc:spChg chg="add mod">
          <ac:chgData name="Wouter De Ryck" userId="b5c88e1e-f90b-43db-a260-a11b3bb4cf1f" providerId="ADAL" clId="{EFF2DBF3-3DBB-0843-B005-F511334819F4}" dt="2019-06-19T09:29:20.574" v="2599" actId="1035"/>
          <ac:spMkLst>
            <pc:docMk/>
            <pc:sldMk cId="1924781642" sldId="968"/>
            <ac:spMk id="24" creationId="{9DECDEF7-4F3E-0E48-85E9-6BF6DE069157}"/>
          </ac:spMkLst>
        </pc:spChg>
        <pc:spChg chg="add del mod">
          <ac:chgData name="Wouter De Ryck" userId="b5c88e1e-f90b-43db-a260-a11b3bb4cf1f" providerId="ADAL" clId="{EFF2DBF3-3DBB-0843-B005-F511334819F4}" dt="2019-06-19T09:09:45.053" v="2359" actId="478"/>
          <ac:spMkLst>
            <pc:docMk/>
            <pc:sldMk cId="1924781642" sldId="968"/>
            <ac:spMk id="24" creationId="{AFC58C21-EA12-E04E-AF1B-4DA950BD8663}"/>
          </ac:spMkLst>
        </pc:spChg>
        <pc:spChg chg="add mod">
          <ac:chgData name="Wouter De Ryck" userId="b5c88e1e-f90b-43db-a260-a11b3bb4cf1f" providerId="ADAL" clId="{EFF2DBF3-3DBB-0843-B005-F511334819F4}" dt="2019-06-19T09:12:55.352" v="2396" actId="1076"/>
          <ac:spMkLst>
            <pc:docMk/>
            <pc:sldMk cId="1924781642" sldId="968"/>
            <ac:spMk id="25" creationId="{8F31F9CB-BD7A-FE45-84AE-14B26DD0BC66}"/>
          </ac:spMkLst>
        </pc:spChg>
        <pc:spChg chg="add mod">
          <ac:chgData name="Wouter De Ryck" userId="b5c88e1e-f90b-43db-a260-a11b3bb4cf1f" providerId="ADAL" clId="{EFF2DBF3-3DBB-0843-B005-F511334819F4}" dt="2019-06-19T09:12:55.352" v="2396" actId="1076"/>
          <ac:spMkLst>
            <pc:docMk/>
            <pc:sldMk cId="1924781642" sldId="968"/>
            <ac:spMk id="26" creationId="{ED61C28F-AB29-0448-9E44-0E7235E01926}"/>
          </ac:spMkLst>
        </pc:spChg>
        <pc:spChg chg="add mod">
          <ac:chgData name="Wouter De Ryck" userId="b5c88e1e-f90b-43db-a260-a11b3bb4cf1f" providerId="ADAL" clId="{EFF2DBF3-3DBB-0843-B005-F511334819F4}" dt="2019-06-19T09:29:20.574" v="2599" actId="1035"/>
          <ac:spMkLst>
            <pc:docMk/>
            <pc:sldMk cId="1924781642" sldId="968"/>
            <ac:spMk id="31" creationId="{83F5FCC6-757C-A54C-BCC3-AC236AA7BB05}"/>
          </ac:spMkLst>
        </pc:spChg>
        <pc:spChg chg="add mod">
          <ac:chgData name="Wouter De Ryck" userId="b5c88e1e-f90b-43db-a260-a11b3bb4cf1f" providerId="ADAL" clId="{EFF2DBF3-3DBB-0843-B005-F511334819F4}" dt="2019-06-19T09:29:20.574" v="2599" actId="1035"/>
          <ac:spMkLst>
            <pc:docMk/>
            <pc:sldMk cId="1924781642" sldId="968"/>
            <ac:spMk id="32" creationId="{3BE5BFCA-F500-414A-A49B-7AE761638822}"/>
          </ac:spMkLst>
        </pc:spChg>
        <pc:spChg chg="add mod">
          <ac:chgData name="Wouter De Ryck" userId="b5c88e1e-f90b-43db-a260-a11b3bb4cf1f" providerId="ADAL" clId="{EFF2DBF3-3DBB-0843-B005-F511334819F4}" dt="2019-06-19T09:12:55.352" v="2396" actId="1076"/>
          <ac:spMkLst>
            <pc:docMk/>
            <pc:sldMk cId="1924781642" sldId="968"/>
            <ac:spMk id="37" creationId="{F7D2A5CE-8392-CE4F-8819-A562F1070088}"/>
          </ac:spMkLst>
        </pc:spChg>
        <pc:spChg chg="add del mod">
          <ac:chgData name="Wouter De Ryck" userId="b5c88e1e-f90b-43db-a260-a11b3bb4cf1f" providerId="ADAL" clId="{EFF2DBF3-3DBB-0843-B005-F511334819F4}" dt="2019-06-19T09:10:49.614" v="2378" actId="478"/>
          <ac:spMkLst>
            <pc:docMk/>
            <pc:sldMk cId="1924781642" sldId="968"/>
            <ac:spMk id="39" creationId="{CD267386-B5D5-A844-8422-BB34CD863B85}"/>
          </ac:spMkLst>
        </pc:spChg>
        <pc:spChg chg="add del mod">
          <ac:chgData name="Wouter De Ryck" userId="b5c88e1e-f90b-43db-a260-a11b3bb4cf1f" providerId="ADAL" clId="{EFF2DBF3-3DBB-0843-B005-F511334819F4}" dt="2019-06-19T09:10:49.614" v="2378" actId="478"/>
          <ac:spMkLst>
            <pc:docMk/>
            <pc:sldMk cId="1924781642" sldId="968"/>
            <ac:spMk id="40" creationId="{4BE436F8-B027-FC40-9C07-8EB2162C011E}"/>
          </ac:spMkLst>
        </pc:spChg>
        <pc:spChg chg="add del mod">
          <ac:chgData name="Wouter De Ryck" userId="b5c88e1e-f90b-43db-a260-a11b3bb4cf1f" providerId="ADAL" clId="{EFF2DBF3-3DBB-0843-B005-F511334819F4}" dt="2019-06-19T09:10:49.614" v="2378" actId="478"/>
          <ac:spMkLst>
            <pc:docMk/>
            <pc:sldMk cId="1924781642" sldId="968"/>
            <ac:spMk id="41" creationId="{A222F1D6-CABA-9042-A689-500EC43EB25E}"/>
          </ac:spMkLst>
        </pc:spChg>
        <pc:spChg chg="add mod">
          <ac:chgData name="Wouter De Ryck" userId="b5c88e1e-f90b-43db-a260-a11b3bb4cf1f" providerId="ADAL" clId="{EFF2DBF3-3DBB-0843-B005-F511334819F4}" dt="2019-06-19T09:14:01.259" v="2465" actId="1076"/>
          <ac:spMkLst>
            <pc:docMk/>
            <pc:sldMk cId="1924781642" sldId="968"/>
            <ac:spMk id="52" creationId="{5028115D-208B-5945-A3D3-B5431BD1DF17}"/>
          </ac:spMkLst>
        </pc:spChg>
        <pc:spChg chg="add mod">
          <ac:chgData name="Wouter De Ryck" userId="b5c88e1e-f90b-43db-a260-a11b3bb4cf1f" providerId="ADAL" clId="{EFF2DBF3-3DBB-0843-B005-F511334819F4}" dt="2019-06-19T09:14:01.259" v="2465" actId="1076"/>
          <ac:spMkLst>
            <pc:docMk/>
            <pc:sldMk cId="1924781642" sldId="968"/>
            <ac:spMk id="53" creationId="{C84D3DFD-8DAC-CB41-8894-EC8245BF666A}"/>
          </ac:spMkLst>
        </pc:spChg>
        <pc:spChg chg="add mod">
          <ac:chgData name="Wouter De Ryck" userId="b5c88e1e-f90b-43db-a260-a11b3bb4cf1f" providerId="ADAL" clId="{EFF2DBF3-3DBB-0843-B005-F511334819F4}" dt="2019-06-19T09:14:37.821" v="2493" actId="27636"/>
          <ac:spMkLst>
            <pc:docMk/>
            <pc:sldMk cId="1924781642" sldId="968"/>
            <ac:spMk id="54" creationId="{AE84BAFD-1B16-FF44-BDA8-AE68A8DA0DFC}"/>
          </ac:spMkLst>
        </pc:spChg>
        <pc:picChg chg="add del mod">
          <ac:chgData name="Wouter De Ryck" userId="b5c88e1e-f90b-43db-a260-a11b3bb4cf1f" providerId="ADAL" clId="{EFF2DBF3-3DBB-0843-B005-F511334819F4}" dt="2019-06-19T09:33:17.581" v="2662" actId="478"/>
          <ac:picMkLst>
            <pc:docMk/>
            <pc:sldMk cId="1924781642" sldId="968"/>
            <ac:picMk id="47" creationId="{611C97AA-D05F-C644-91E8-3683375B4CAD}"/>
          </ac:picMkLst>
        </pc:picChg>
        <pc:picChg chg="add mod">
          <ac:chgData name="Wouter De Ryck" userId="b5c88e1e-f90b-43db-a260-a11b3bb4cf1f" providerId="ADAL" clId="{EFF2DBF3-3DBB-0843-B005-F511334819F4}" dt="2019-06-19T09:33:33.530" v="2668" actId="1076"/>
          <ac:picMkLst>
            <pc:docMk/>
            <pc:sldMk cId="1924781642" sldId="968"/>
            <ac:picMk id="48" creationId="{52576685-637E-9943-A2F5-B225440F2163}"/>
          </ac:picMkLst>
        </pc:picChg>
        <pc:picChg chg="add del mod">
          <ac:chgData name="Wouter De Ryck" userId="b5c88e1e-f90b-43db-a260-a11b3bb4cf1f" providerId="ADAL" clId="{EFF2DBF3-3DBB-0843-B005-F511334819F4}" dt="2019-06-19T09:12:43.873" v="2393" actId="478"/>
          <ac:picMkLst>
            <pc:docMk/>
            <pc:sldMk cId="1924781642" sldId="968"/>
            <ac:picMk id="49" creationId="{C7F94D48-7E44-964C-B135-EC46CB2CD4C1}"/>
          </ac:picMkLst>
        </pc:picChg>
        <pc:picChg chg="add del mod">
          <ac:chgData name="Wouter De Ryck" userId="b5c88e1e-f90b-43db-a260-a11b3bb4cf1f" providerId="ADAL" clId="{EFF2DBF3-3DBB-0843-B005-F511334819F4}" dt="2019-06-19T09:17:36.017" v="2534" actId="1076"/>
          <ac:picMkLst>
            <pc:docMk/>
            <pc:sldMk cId="1924781642" sldId="968"/>
            <ac:picMk id="51" creationId="{AF555158-6C9D-0F4C-B7DB-F59904177A03}"/>
          </ac:picMkLst>
        </pc:picChg>
        <pc:inkChg chg="add del">
          <ac:chgData name="Wouter De Ryck" userId="b5c88e1e-f90b-43db-a260-a11b3bb4cf1f" providerId="ADAL" clId="{EFF2DBF3-3DBB-0843-B005-F511334819F4}" dt="2019-06-19T09:08:11.017" v="2335" actId="9405"/>
          <ac:inkMkLst>
            <pc:docMk/>
            <pc:sldMk cId="1924781642" sldId="968"/>
            <ac:inkMk id="11" creationId="{460BA8C6-C62E-4647-848B-20DD57E8C07B}"/>
          </ac:inkMkLst>
        </pc:inkChg>
        <pc:cxnChg chg="del">
          <ac:chgData name="Wouter De Ryck" userId="b5c88e1e-f90b-43db-a260-a11b3bb4cf1f" providerId="ADAL" clId="{EFF2DBF3-3DBB-0843-B005-F511334819F4}" dt="2019-06-19T09:28:36.189" v="2573" actId="478"/>
          <ac:cxnSpMkLst>
            <pc:docMk/>
            <pc:sldMk cId="1924781642" sldId="968"/>
            <ac:cxnSpMk id="5" creationId="{9F8E6A07-8774-4A47-B702-4EDA98284D1B}"/>
          </ac:cxnSpMkLst>
        </pc:cxnChg>
        <pc:cxnChg chg="del">
          <ac:chgData name="Wouter De Ryck" userId="b5c88e1e-f90b-43db-a260-a11b3bb4cf1f" providerId="ADAL" clId="{EFF2DBF3-3DBB-0843-B005-F511334819F4}" dt="2019-06-19T09:28:32.206" v="2571" actId="478"/>
          <ac:cxnSpMkLst>
            <pc:docMk/>
            <pc:sldMk cId="1924781642" sldId="968"/>
            <ac:cxnSpMk id="10" creationId="{6E2D50A4-1086-432C-B805-8E0BB32E109B}"/>
          </ac:cxnSpMkLst>
        </pc:cxnChg>
        <pc:cxnChg chg="add del mod">
          <ac:chgData name="Wouter De Ryck" userId="b5c88e1e-f90b-43db-a260-a11b3bb4cf1f" providerId="ADAL" clId="{EFF2DBF3-3DBB-0843-B005-F511334819F4}" dt="2019-06-19T09:08:01.474" v="2333" actId="478"/>
          <ac:cxnSpMkLst>
            <pc:docMk/>
            <pc:sldMk cId="1924781642" sldId="968"/>
            <ac:cxnSpMk id="10" creationId="{E7DEA8F4-0F24-C041-896A-7C46C598B016}"/>
          </ac:cxnSpMkLst>
        </pc:cxnChg>
        <pc:cxnChg chg="del">
          <ac:chgData name="Wouter De Ryck" userId="b5c88e1e-f90b-43db-a260-a11b3bb4cf1f" providerId="ADAL" clId="{EFF2DBF3-3DBB-0843-B005-F511334819F4}" dt="2019-06-19T09:28:34.150" v="2572" actId="478"/>
          <ac:cxnSpMkLst>
            <pc:docMk/>
            <pc:sldMk cId="1924781642" sldId="968"/>
            <ac:cxnSpMk id="11" creationId="{9A67FB1D-41C7-4641-B271-961D021E819B}"/>
          </ac:cxnSpMkLst>
        </pc:cxnChg>
        <pc:cxnChg chg="add mod">
          <ac:chgData name="Wouter De Ryck" userId="b5c88e1e-f90b-43db-a260-a11b3bb4cf1f" providerId="ADAL" clId="{EFF2DBF3-3DBB-0843-B005-F511334819F4}" dt="2019-06-19T09:12:55.352" v="2396" actId="1076"/>
          <ac:cxnSpMkLst>
            <pc:docMk/>
            <pc:sldMk cId="1924781642" sldId="968"/>
            <ac:cxnSpMk id="12" creationId="{82B481DC-BC8E-694C-A4D1-963FE34C9076}"/>
          </ac:cxnSpMkLst>
        </pc:cxnChg>
        <pc:cxnChg chg="del">
          <ac:chgData name="Wouter De Ryck" userId="b5c88e1e-f90b-43db-a260-a11b3bb4cf1f" providerId="ADAL" clId="{EFF2DBF3-3DBB-0843-B005-F511334819F4}" dt="2019-06-19T09:28:44.862" v="2575" actId="478"/>
          <ac:cxnSpMkLst>
            <pc:docMk/>
            <pc:sldMk cId="1924781642" sldId="968"/>
            <ac:cxnSpMk id="13" creationId="{928EA6ED-1F6C-41D9-875A-0B388132807D}"/>
          </ac:cxnSpMkLst>
        </pc:cxnChg>
        <pc:cxnChg chg="add mod">
          <ac:chgData name="Wouter De Ryck" userId="b5c88e1e-f90b-43db-a260-a11b3bb4cf1f" providerId="ADAL" clId="{EFF2DBF3-3DBB-0843-B005-F511334819F4}" dt="2019-06-19T09:12:55.352" v="2396" actId="1076"/>
          <ac:cxnSpMkLst>
            <pc:docMk/>
            <pc:sldMk cId="1924781642" sldId="968"/>
            <ac:cxnSpMk id="16" creationId="{54230007-96D0-4846-8DCA-2E4C9F591C73}"/>
          </ac:cxnSpMkLst>
        </pc:cxnChg>
        <pc:cxnChg chg="add mod">
          <ac:chgData name="Wouter De Ryck" userId="b5c88e1e-f90b-43db-a260-a11b3bb4cf1f" providerId="ADAL" clId="{EFF2DBF3-3DBB-0843-B005-F511334819F4}" dt="2019-06-19T09:12:55.352" v="2396" actId="1076"/>
          <ac:cxnSpMkLst>
            <pc:docMk/>
            <pc:sldMk cId="1924781642" sldId="968"/>
            <ac:cxnSpMk id="20" creationId="{E95EA7FE-9FBF-9D49-9ED7-FC8A32B0A8D8}"/>
          </ac:cxnSpMkLst>
        </pc:cxnChg>
        <pc:cxnChg chg="add mod">
          <ac:chgData name="Wouter De Ryck" userId="b5c88e1e-f90b-43db-a260-a11b3bb4cf1f" providerId="ADAL" clId="{EFF2DBF3-3DBB-0843-B005-F511334819F4}" dt="2019-06-19T09:12:55.352" v="2396" actId="1076"/>
          <ac:cxnSpMkLst>
            <pc:docMk/>
            <pc:sldMk cId="1924781642" sldId="968"/>
            <ac:cxnSpMk id="21" creationId="{6994091B-CBD5-7F42-8B7B-D672ACAD83D4}"/>
          </ac:cxnSpMkLst>
        </pc:cxnChg>
        <pc:cxnChg chg="add mod">
          <ac:chgData name="Wouter De Ryck" userId="b5c88e1e-f90b-43db-a260-a11b3bb4cf1f" providerId="ADAL" clId="{EFF2DBF3-3DBB-0843-B005-F511334819F4}" dt="2019-06-19T09:12:55.352" v="2396" actId="1076"/>
          <ac:cxnSpMkLst>
            <pc:docMk/>
            <pc:sldMk cId="1924781642" sldId="968"/>
            <ac:cxnSpMk id="27" creationId="{2DE74515-9550-9F44-BD03-F5DBC088DEC4}"/>
          </ac:cxnSpMkLst>
        </pc:cxnChg>
        <pc:cxnChg chg="add mod">
          <ac:chgData name="Wouter De Ryck" userId="b5c88e1e-f90b-43db-a260-a11b3bb4cf1f" providerId="ADAL" clId="{EFF2DBF3-3DBB-0843-B005-F511334819F4}" dt="2019-06-19T09:12:55.352" v="2396" actId="1076"/>
          <ac:cxnSpMkLst>
            <pc:docMk/>
            <pc:sldMk cId="1924781642" sldId="968"/>
            <ac:cxnSpMk id="28" creationId="{E81174AD-8923-CB44-A7A0-E09987BFEFCB}"/>
          </ac:cxnSpMkLst>
        </pc:cxnChg>
        <pc:cxnChg chg="add mod">
          <ac:chgData name="Wouter De Ryck" userId="b5c88e1e-f90b-43db-a260-a11b3bb4cf1f" providerId="ADAL" clId="{EFF2DBF3-3DBB-0843-B005-F511334819F4}" dt="2019-06-19T09:12:55.352" v="2396" actId="1076"/>
          <ac:cxnSpMkLst>
            <pc:docMk/>
            <pc:sldMk cId="1924781642" sldId="968"/>
            <ac:cxnSpMk id="29" creationId="{8A99C99C-38F6-C143-BA43-2A09FF427A28}"/>
          </ac:cxnSpMkLst>
        </pc:cxnChg>
        <pc:cxnChg chg="add mod">
          <ac:chgData name="Wouter De Ryck" userId="b5c88e1e-f90b-43db-a260-a11b3bb4cf1f" providerId="ADAL" clId="{EFF2DBF3-3DBB-0843-B005-F511334819F4}" dt="2019-06-19T09:12:55.352" v="2396" actId="1076"/>
          <ac:cxnSpMkLst>
            <pc:docMk/>
            <pc:sldMk cId="1924781642" sldId="968"/>
            <ac:cxnSpMk id="30" creationId="{43CB4178-37F4-0347-80E9-8716B8FB6D13}"/>
          </ac:cxnSpMkLst>
        </pc:cxnChg>
        <pc:cxnChg chg="add mod">
          <ac:chgData name="Wouter De Ryck" userId="b5c88e1e-f90b-43db-a260-a11b3bb4cf1f" providerId="ADAL" clId="{EFF2DBF3-3DBB-0843-B005-F511334819F4}" dt="2019-06-19T09:29:20.574" v="2599" actId="1035"/>
          <ac:cxnSpMkLst>
            <pc:docMk/>
            <pc:sldMk cId="1924781642" sldId="968"/>
            <ac:cxnSpMk id="33" creationId="{E8EE5C6C-799F-8049-B9E6-779898E61019}"/>
          </ac:cxnSpMkLst>
        </pc:cxnChg>
        <pc:cxnChg chg="add mod">
          <ac:chgData name="Wouter De Ryck" userId="b5c88e1e-f90b-43db-a260-a11b3bb4cf1f" providerId="ADAL" clId="{EFF2DBF3-3DBB-0843-B005-F511334819F4}" dt="2019-06-19T09:29:20.574" v="2599" actId="1035"/>
          <ac:cxnSpMkLst>
            <pc:docMk/>
            <pc:sldMk cId="1924781642" sldId="968"/>
            <ac:cxnSpMk id="34" creationId="{55F3EECD-613D-504E-AE57-69EC894FD1AB}"/>
          </ac:cxnSpMkLst>
        </pc:cxnChg>
        <pc:cxnChg chg="add mod">
          <ac:chgData name="Wouter De Ryck" userId="b5c88e1e-f90b-43db-a260-a11b3bb4cf1f" providerId="ADAL" clId="{EFF2DBF3-3DBB-0843-B005-F511334819F4}" dt="2019-06-19T09:29:20.574" v="2599" actId="1035"/>
          <ac:cxnSpMkLst>
            <pc:docMk/>
            <pc:sldMk cId="1924781642" sldId="968"/>
            <ac:cxnSpMk id="35" creationId="{945B2B6C-DF84-0249-AAEF-90581E5B04C4}"/>
          </ac:cxnSpMkLst>
        </pc:cxnChg>
        <pc:cxnChg chg="add mod">
          <ac:chgData name="Wouter De Ryck" userId="b5c88e1e-f90b-43db-a260-a11b3bb4cf1f" providerId="ADAL" clId="{EFF2DBF3-3DBB-0843-B005-F511334819F4}" dt="2019-06-19T09:29:25.306" v="2600" actId="14100"/>
          <ac:cxnSpMkLst>
            <pc:docMk/>
            <pc:sldMk cId="1924781642" sldId="968"/>
            <ac:cxnSpMk id="36" creationId="{0039C81A-D92B-D247-95D2-7A5F36B33000}"/>
          </ac:cxnSpMkLst>
        </pc:cxnChg>
        <pc:cxnChg chg="add del mod">
          <ac:chgData name="Wouter De Ryck" userId="b5c88e1e-f90b-43db-a260-a11b3bb4cf1f" providerId="ADAL" clId="{EFF2DBF3-3DBB-0843-B005-F511334819F4}" dt="2019-06-19T09:10:49.614" v="2378" actId="478"/>
          <ac:cxnSpMkLst>
            <pc:docMk/>
            <pc:sldMk cId="1924781642" sldId="968"/>
            <ac:cxnSpMk id="42" creationId="{831A56E6-9CDF-8A48-843D-37435950D124}"/>
          </ac:cxnSpMkLst>
        </pc:cxnChg>
        <pc:cxnChg chg="add del mod">
          <ac:chgData name="Wouter De Ryck" userId="b5c88e1e-f90b-43db-a260-a11b3bb4cf1f" providerId="ADAL" clId="{EFF2DBF3-3DBB-0843-B005-F511334819F4}" dt="2019-06-19T09:10:49.614" v="2378" actId="478"/>
          <ac:cxnSpMkLst>
            <pc:docMk/>
            <pc:sldMk cId="1924781642" sldId="968"/>
            <ac:cxnSpMk id="43" creationId="{5F654F78-17C9-3B4A-9CD2-81D03F39128D}"/>
          </ac:cxnSpMkLst>
        </pc:cxnChg>
        <pc:cxnChg chg="add del mod">
          <ac:chgData name="Wouter De Ryck" userId="b5c88e1e-f90b-43db-a260-a11b3bb4cf1f" providerId="ADAL" clId="{EFF2DBF3-3DBB-0843-B005-F511334819F4}" dt="2019-06-19T09:10:49.614" v="2378" actId="478"/>
          <ac:cxnSpMkLst>
            <pc:docMk/>
            <pc:sldMk cId="1924781642" sldId="968"/>
            <ac:cxnSpMk id="44" creationId="{7E3B56DE-95CC-DE45-A260-8A03C17C48FA}"/>
          </ac:cxnSpMkLst>
        </pc:cxnChg>
        <pc:cxnChg chg="add del mod">
          <ac:chgData name="Wouter De Ryck" userId="b5c88e1e-f90b-43db-a260-a11b3bb4cf1f" providerId="ADAL" clId="{EFF2DBF3-3DBB-0843-B005-F511334819F4}" dt="2019-06-19T09:10:49.614" v="2378" actId="478"/>
          <ac:cxnSpMkLst>
            <pc:docMk/>
            <pc:sldMk cId="1924781642" sldId="968"/>
            <ac:cxnSpMk id="45" creationId="{5018F3D1-9F7E-7C42-89C1-621292228CFC}"/>
          </ac:cxnSpMkLst>
        </pc:cxnChg>
      </pc:sldChg>
      <pc:sldChg chg="addSp delSp modSp add ord">
        <pc:chgData name="Wouter De Ryck" userId="b5c88e1e-f90b-43db-a260-a11b3bb4cf1f" providerId="ADAL" clId="{EFF2DBF3-3DBB-0843-B005-F511334819F4}" dt="2019-06-19T09:33:38.613" v="2669"/>
        <pc:sldMkLst>
          <pc:docMk/>
          <pc:sldMk cId="1907125416" sldId="970"/>
        </pc:sldMkLst>
        <pc:spChg chg="mod">
          <ac:chgData name="Wouter De Ryck" userId="b5c88e1e-f90b-43db-a260-a11b3bb4cf1f" providerId="ADAL" clId="{EFF2DBF3-3DBB-0843-B005-F511334819F4}" dt="2019-06-19T09:15:07.037" v="2498" actId="207"/>
          <ac:spMkLst>
            <pc:docMk/>
            <pc:sldMk cId="1907125416" sldId="970"/>
            <ac:spMk id="7" creationId="{B01C1820-367F-7545-8862-F991A89134F4}"/>
          </ac:spMkLst>
        </pc:spChg>
        <pc:spChg chg="mod">
          <ac:chgData name="Wouter De Ryck" userId="b5c88e1e-f90b-43db-a260-a11b3bb4cf1f" providerId="ADAL" clId="{EFF2DBF3-3DBB-0843-B005-F511334819F4}" dt="2019-06-19T09:15:07.037" v="2498" actId="207"/>
          <ac:spMkLst>
            <pc:docMk/>
            <pc:sldMk cId="1907125416" sldId="970"/>
            <ac:spMk id="8" creationId="{739A7267-CAA4-EA4C-9F52-ECE5E4D0A190}"/>
          </ac:spMkLst>
        </pc:spChg>
        <pc:spChg chg="mod">
          <ac:chgData name="Wouter De Ryck" userId="b5c88e1e-f90b-43db-a260-a11b3bb4cf1f" providerId="ADAL" clId="{EFF2DBF3-3DBB-0843-B005-F511334819F4}" dt="2019-06-19T09:15:07.037" v="2498" actId="207"/>
          <ac:spMkLst>
            <pc:docMk/>
            <pc:sldMk cId="1907125416" sldId="970"/>
            <ac:spMk id="9" creationId="{1969B128-4D91-C946-A2EF-BC35003A6626}"/>
          </ac:spMkLst>
        </pc:spChg>
        <pc:spChg chg="add">
          <ac:chgData name="Wouter De Ryck" userId="b5c88e1e-f90b-43db-a260-a11b3bb4cf1f" providerId="ADAL" clId="{EFF2DBF3-3DBB-0843-B005-F511334819F4}" dt="2019-06-19T09:29:37.147" v="2601"/>
          <ac:spMkLst>
            <pc:docMk/>
            <pc:sldMk cId="1907125416" sldId="970"/>
            <ac:spMk id="24" creationId="{1B3472B5-13B6-3A4F-B9A1-32A3A929C93E}"/>
          </ac:spMkLst>
        </pc:spChg>
        <pc:spChg chg="add">
          <ac:chgData name="Wouter De Ryck" userId="b5c88e1e-f90b-43db-a260-a11b3bb4cf1f" providerId="ADAL" clId="{EFF2DBF3-3DBB-0843-B005-F511334819F4}" dt="2019-06-19T09:29:37.147" v="2601"/>
          <ac:spMkLst>
            <pc:docMk/>
            <pc:sldMk cId="1907125416" sldId="970"/>
            <ac:spMk id="31" creationId="{427F3316-C1C0-2E4C-AC6E-3B0CCEF7FC49}"/>
          </ac:spMkLst>
        </pc:spChg>
        <pc:spChg chg="add">
          <ac:chgData name="Wouter De Ryck" userId="b5c88e1e-f90b-43db-a260-a11b3bb4cf1f" providerId="ADAL" clId="{EFF2DBF3-3DBB-0843-B005-F511334819F4}" dt="2019-06-19T09:29:37.147" v="2601"/>
          <ac:spMkLst>
            <pc:docMk/>
            <pc:sldMk cId="1907125416" sldId="970"/>
            <ac:spMk id="32" creationId="{F01419A2-27AE-114C-9C3A-5DA0FC6D4A1F}"/>
          </ac:spMkLst>
        </pc:spChg>
        <pc:picChg chg="add del mod">
          <ac:chgData name="Wouter De Ryck" userId="b5c88e1e-f90b-43db-a260-a11b3bb4cf1f" providerId="ADAL" clId="{EFF2DBF3-3DBB-0843-B005-F511334819F4}" dt="2019-06-19T09:33:20.878" v="2663" actId="478"/>
          <ac:picMkLst>
            <pc:docMk/>
            <pc:sldMk cId="1907125416" sldId="970"/>
            <ac:picMk id="38" creationId="{88CDBE57-C263-AF4F-99F7-F3B3C8787A56}"/>
          </ac:picMkLst>
        </pc:picChg>
        <pc:picChg chg="add mod">
          <ac:chgData name="Wouter De Ryck" userId="b5c88e1e-f90b-43db-a260-a11b3bb4cf1f" providerId="ADAL" clId="{EFF2DBF3-3DBB-0843-B005-F511334819F4}" dt="2019-06-19T09:33:26.369" v="2665" actId="1076"/>
          <ac:picMkLst>
            <pc:docMk/>
            <pc:sldMk cId="1907125416" sldId="970"/>
            <ac:picMk id="39" creationId="{25EDB10D-220D-8D4D-BB95-503EC4AB2A92}"/>
          </ac:picMkLst>
        </pc:picChg>
        <pc:picChg chg="mod">
          <ac:chgData name="Wouter De Ryck" userId="b5c88e1e-f90b-43db-a260-a11b3bb4cf1f" providerId="ADAL" clId="{EFF2DBF3-3DBB-0843-B005-F511334819F4}" dt="2019-06-19T09:14:56.639" v="2496" actId="1076"/>
          <ac:picMkLst>
            <pc:docMk/>
            <pc:sldMk cId="1907125416" sldId="970"/>
            <ac:picMk id="51" creationId="{AF555158-6C9D-0F4C-B7DB-F59904177A03}"/>
          </ac:picMkLst>
        </pc:picChg>
        <pc:cxnChg chg="add">
          <ac:chgData name="Wouter De Ryck" userId="b5c88e1e-f90b-43db-a260-a11b3bb4cf1f" providerId="ADAL" clId="{EFF2DBF3-3DBB-0843-B005-F511334819F4}" dt="2019-06-19T09:29:37.147" v="2601"/>
          <ac:cxnSpMkLst>
            <pc:docMk/>
            <pc:sldMk cId="1907125416" sldId="970"/>
            <ac:cxnSpMk id="33" creationId="{845FFFC8-1CA7-FA46-93C0-91D9AB108372}"/>
          </ac:cxnSpMkLst>
        </pc:cxnChg>
        <pc:cxnChg chg="add">
          <ac:chgData name="Wouter De Ryck" userId="b5c88e1e-f90b-43db-a260-a11b3bb4cf1f" providerId="ADAL" clId="{EFF2DBF3-3DBB-0843-B005-F511334819F4}" dt="2019-06-19T09:29:37.147" v="2601"/>
          <ac:cxnSpMkLst>
            <pc:docMk/>
            <pc:sldMk cId="1907125416" sldId="970"/>
            <ac:cxnSpMk id="34" creationId="{9CEFDDF8-7961-D447-8841-E7E0B7C2274B}"/>
          </ac:cxnSpMkLst>
        </pc:cxnChg>
        <pc:cxnChg chg="add">
          <ac:chgData name="Wouter De Ryck" userId="b5c88e1e-f90b-43db-a260-a11b3bb4cf1f" providerId="ADAL" clId="{EFF2DBF3-3DBB-0843-B005-F511334819F4}" dt="2019-06-19T09:29:37.147" v="2601"/>
          <ac:cxnSpMkLst>
            <pc:docMk/>
            <pc:sldMk cId="1907125416" sldId="970"/>
            <ac:cxnSpMk id="35" creationId="{6BBD8C2B-36E7-5B42-916B-15F170F88B88}"/>
          </ac:cxnSpMkLst>
        </pc:cxnChg>
        <pc:cxnChg chg="add">
          <ac:chgData name="Wouter De Ryck" userId="b5c88e1e-f90b-43db-a260-a11b3bb4cf1f" providerId="ADAL" clId="{EFF2DBF3-3DBB-0843-B005-F511334819F4}" dt="2019-06-19T09:29:37.147" v="2601"/>
          <ac:cxnSpMkLst>
            <pc:docMk/>
            <pc:sldMk cId="1907125416" sldId="970"/>
            <ac:cxnSpMk id="36" creationId="{910F351E-B637-EE42-A5EF-72829C162CE9}"/>
          </ac:cxnSpMkLst>
        </pc:cxnChg>
      </pc:sldChg>
      <pc:sldChg chg="addSp delSp modSp add ord">
        <pc:chgData name="Wouter De Ryck" userId="b5c88e1e-f90b-43db-a260-a11b3bb4cf1f" providerId="ADAL" clId="{EFF2DBF3-3DBB-0843-B005-F511334819F4}" dt="2019-06-19T09:32:42.820" v="2657" actId="1076"/>
        <pc:sldMkLst>
          <pc:docMk/>
          <pc:sldMk cId="943518205" sldId="971"/>
        </pc:sldMkLst>
        <pc:spChg chg="add del mod">
          <ac:chgData name="Wouter De Ryck" userId="b5c88e1e-f90b-43db-a260-a11b3bb4cf1f" providerId="ADAL" clId="{EFF2DBF3-3DBB-0843-B005-F511334819F4}" dt="2019-06-19T09:17:49.388" v="2538" actId="478"/>
          <ac:spMkLst>
            <pc:docMk/>
            <pc:sldMk cId="943518205" sldId="971"/>
            <ac:spMk id="2" creationId="{0C30E886-2852-6847-BA68-28C00B31F3C6}"/>
          </ac:spMkLst>
        </pc:spChg>
        <pc:spChg chg="add mod">
          <ac:chgData name="Wouter De Ryck" userId="b5c88e1e-f90b-43db-a260-a11b3bb4cf1f" providerId="ADAL" clId="{EFF2DBF3-3DBB-0843-B005-F511334819F4}" dt="2019-06-19T09:30:57.113" v="2649" actId="1076"/>
          <ac:spMkLst>
            <pc:docMk/>
            <pc:sldMk cId="943518205" sldId="971"/>
            <ac:spMk id="3" creationId="{5E4CDF1F-B30F-2B47-AB12-AA412725BC09}"/>
          </ac:spMkLst>
        </pc:spChg>
        <pc:spChg chg="add del mod">
          <ac:chgData name="Wouter De Ryck" userId="b5c88e1e-f90b-43db-a260-a11b3bb4cf1f" providerId="ADAL" clId="{EFF2DBF3-3DBB-0843-B005-F511334819F4}" dt="2019-06-19T09:30:48.882" v="2645" actId="478"/>
          <ac:spMkLst>
            <pc:docMk/>
            <pc:sldMk cId="943518205" sldId="971"/>
            <ac:spMk id="5" creationId="{908F3387-0875-404A-8ECC-1B33B8655A9C}"/>
          </ac:spMkLst>
        </pc:spChg>
        <pc:spChg chg="add del mod">
          <ac:chgData name="Wouter De Ryck" userId="b5c88e1e-f90b-43db-a260-a11b3bb4cf1f" providerId="ADAL" clId="{EFF2DBF3-3DBB-0843-B005-F511334819F4}" dt="2019-06-19T09:19:14.678" v="2552" actId="478"/>
          <ac:spMkLst>
            <pc:docMk/>
            <pc:sldMk cId="943518205" sldId="971"/>
            <ac:spMk id="5" creationId="{D04C1310-A0CD-BC4E-9531-CB2FE6351EED}"/>
          </ac:spMkLst>
        </pc:spChg>
        <pc:spChg chg="add mod">
          <ac:chgData name="Wouter De Ryck" userId="b5c88e1e-f90b-43db-a260-a11b3bb4cf1f" providerId="ADAL" clId="{EFF2DBF3-3DBB-0843-B005-F511334819F4}" dt="2019-06-19T09:30:37.842" v="2643" actId="1035"/>
          <ac:spMkLst>
            <pc:docMk/>
            <pc:sldMk cId="943518205" sldId="971"/>
            <ac:spMk id="34" creationId="{AE0E0A8B-67CF-9F4B-81F5-DBFFD9B3F87D}"/>
          </ac:spMkLst>
        </pc:spChg>
        <pc:spChg chg="add mod">
          <ac:chgData name="Wouter De Ryck" userId="b5c88e1e-f90b-43db-a260-a11b3bb4cf1f" providerId="ADAL" clId="{EFF2DBF3-3DBB-0843-B005-F511334819F4}" dt="2019-06-19T09:30:37.842" v="2643" actId="1035"/>
          <ac:spMkLst>
            <pc:docMk/>
            <pc:sldMk cId="943518205" sldId="971"/>
            <ac:spMk id="35" creationId="{6B5DBCF6-AFD9-614B-BBAD-530F241C5E98}"/>
          </ac:spMkLst>
        </pc:spChg>
        <pc:spChg chg="add mod">
          <ac:chgData name="Wouter De Ryck" userId="b5c88e1e-f90b-43db-a260-a11b3bb4cf1f" providerId="ADAL" clId="{EFF2DBF3-3DBB-0843-B005-F511334819F4}" dt="2019-06-19T09:30:37.842" v="2643" actId="1035"/>
          <ac:spMkLst>
            <pc:docMk/>
            <pc:sldMk cId="943518205" sldId="971"/>
            <ac:spMk id="36" creationId="{9CC2ADD8-1232-6D41-A028-A4046CEBC3FB}"/>
          </ac:spMkLst>
        </pc:spChg>
        <pc:spChg chg="mod">
          <ac:chgData name="Wouter De Ryck" userId="b5c88e1e-f90b-43db-a260-a11b3bb4cf1f" providerId="ADAL" clId="{EFF2DBF3-3DBB-0843-B005-F511334819F4}" dt="2019-06-19T09:15:45.071" v="2509" actId="20577"/>
          <ac:spMkLst>
            <pc:docMk/>
            <pc:sldMk cId="943518205" sldId="971"/>
            <ac:spMk id="54" creationId="{AE84BAFD-1B16-FF44-BDA8-AE68A8DA0DFC}"/>
          </ac:spMkLst>
        </pc:spChg>
        <pc:picChg chg="add mod">
          <ac:chgData name="Wouter De Ryck" userId="b5c88e1e-f90b-43db-a260-a11b3bb4cf1f" providerId="ADAL" clId="{EFF2DBF3-3DBB-0843-B005-F511334819F4}" dt="2019-06-19T09:32:31.416" v="2653" actId="1076"/>
          <ac:picMkLst>
            <pc:docMk/>
            <pc:sldMk cId="943518205" sldId="971"/>
            <ac:picMk id="11" creationId="{650E7758-E391-294A-B5BB-FEA1DAB7826C}"/>
          </ac:picMkLst>
        </pc:picChg>
        <pc:picChg chg="add mod">
          <ac:chgData name="Wouter De Ryck" userId="b5c88e1e-f90b-43db-a260-a11b3bb4cf1f" providerId="ADAL" clId="{EFF2DBF3-3DBB-0843-B005-F511334819F4}" dt="2019-06-19T09:29:44.551" v="2605" actId="14100"/>
          <ac:picMkLst>
            <pc:docMk/>
            <pc:sldMk cId="943518205" sldId="971"/>
            <ac:picMk id="24" creationId="{96CA368B-79DC-A544-898C-8107D4FEC654}"/>
          </ac:picMkLst>
        </pc:picChg>
        <pc:picChg chg="add mod">
          <ac:chgData name="Wouter De Ryck" userId="b5c88e1e-f90b-43db-a260-a11b3bb4cf1f" providerId="ADAL" clId="{EFF2DBF3-3DBB-0843-B005-F511334819F4}" dt="2019-06-19T09:17:25.283" v="2531" actId="1076"/>
          <ac:picMkLst>
            <pc:docMk/>
            <pc:sldMk cId="943518205" sldId="971"/>
            <ac:picMk id="31" creationId="{3D4C4EB0-73E5-7C48-9E96-FC364799B5EA}"/>
          </ac:picMkLst>
        </pc:picChg>
        <pc:picChg chg="add mod">
          <ac:chgData name="Wouter De Ryck" userId="b5c88e1e-f90b-43db-a260-a11b3bb4cf1f" providerId="ADAL" clId="{EFF2DBF3-3DBB-0843-B005-F511334819F4}" dt="2019-06-19T09:30:51.611" v="2647" actId="1076"/>
          <ac:picMkLst>
            <pc:docMk/>
            <pc:sldMk cId="943518205" sldId="971"/>
            <ac:picMk id="32" creationId="{44782FD8-BC05-524B-9743-180C9BC7F40F}"/>
          </ac:picMkLst>
        </pc:picChg>
        <pc:picChg chg="add mod">
          <ac:chgData name="Wouter De Ryck" userId="b5c88e1e-f90b-43db-a260-a11b3bb4cf1f" providerId="ADAL" clId="{EFF2DBF3-3DBB-0843-B005-F511334819F4}" dt="2019-06-19T09:17:45.279" v="2536" actId="1076"/>
          <ac:picMkLst>
            <pc:docMk/>
            <pc:sldMk cId="943518205" sldId="971"/>
            <ac:picMk id="33" creationId="{FB6B1658-AE90-A24B-96ED-8E3D301308B5}"/>
          </ac:picMkLst>
        </pc:picChg>
        <pc:picChg chg="add mod">
          <ac:chgData name="Wouter De Ryck" userId="b5c88e1e-f90b-43db-a260-a11b3bb4cf1f" providerId="ADAL" clId="{EFF2DBF3-3DBB-0843-B005-F511334819F4}" dt="2019-06-19T09:30:37.842" v="2643" actId="1035"/>
          <ac:picMkLst>
            <pc:docMk/>
            <pc:sldMk cId="943518205" sldId="971"/>
            <ac:picMk id="42" creationId="{555B5C54-FC95-1543-91FD-BFE1C32B089C}"/>
          </ac:picMkLst>
        </pc:picChg>
        <pc:picChg chg="add mod">
          <ac:chgData name="Wouter De Ryck" userId="b5c88e1e-f90b-43db-a260-a11b3bb4cf1f" providerId="ADAL" clId="{EFF2DBF3-3DBB-0843-B005-F511334819F4}" dt="2019-06-19T09:30:37.842" v="2643" actId="1035"/>
          <ac:picMkLst>
            <pc:docMk/>
            <pc:sldMk cId="943518205" sldId="971"/>
            <ac:picMk id="43" creationId="{690BE4F9-14BF-FD49-AA37-986F68C78B82}"/>
          </ac:picMkLst>
        </pc:picChg>
        <pc:picChg chg="add mod">
          <ac:chgData name="Wouter De Ryck" userId="b5c88e1e-f90b-43db-a260-a11b3bb4cf1f" providerId="ADAL" clId="{EFF2DBF3-3DBB-0843-B005-F511334819F4}" dt="2019-06-19T09:30:37.842" v="2643" actId="1035"/>
          <ac:picMkLst>
            <pc:docMk/>
            <pc:sldMk cId="943518205" sldId="971"/>
            <ac:picMk id="44" creationId="{54253728-7C8A-F04C-A6E5-014A93C59F91}"/>
          </ac:picMkLst>
        </pc:picChg>
        <pc:picChg chg="add mod">
          <ac:chgData name="Wouter De Ryck" userId="b5c88e1e-f90b-43db-a260-a11b3bb4cf1f" providerId="ADAL" clId="{EFF2DBF3-3DBB-0843-B005-F511334819F4}" dt="2019-06-19T09:32:37.274" v="2654" actId="571"/>
          <ac:picMkLst>
            <pc:docMk/>
            <pc:sldMk cId="943518205" sldId="971"/>
            <ac:picMk id="45" creationId="{5176F8FD-B794-5B4C-810B-7DB063789946}"/>
          </ac:picMkLst>
        </pc:picChg>
        <pc:picChg chg="add mod">
          <ac:chgData name="Wouter De Ryck" userId="b5c88e1e-f90b-43db-a260-a11b3bb4cf1f" providerId="ADAL" clId="{EFF2DBF3-3DBB-0843-B005-F511334819F4}" dt="2019-06-19T09:32:42.820" v="2657" actId="1076"/>
          <ac:picMkLst>
            <pc:docMk/>
            <pc:sldMk cId="943518205" sldId="971"/>
            <ac:picMk id="46" creationId="{555D8C70-D80A-334B-BB3F-6CF6FD5C5453}"/>
          </ac:picMkLst>
        </pc:picChg>
        <pc:picChg chg="mod">
          <ac:chgData name="Wouter De Ryck" userId="b5c88e1e-f90b-43db-a260-a11b3bb4cf1f" providerId="ADAL" clId="{EFF2DBF3-3DBB-0843-B005-F511334819F4}" dt="2019-06-19T09:17:41.249" v="2535" actId="1076"/>
          <ac:picMkLst>
            <pc:docMk/>
            <pc:sldMk cId="943518205" sldId="971"/>
            <ac:picMk id="51" creationId="{AF555158-6C9D-0F4C-B7DB-F59904177A03}"/>
          </ac:picMkLst>
        </pc:picChg>
        <pc:cxnChg chg="add mod">
          <ac:chgData name="Wouter De Ryck" userId="b5c88e1e-f90b-43db-a260-a11b3bb4cf1f" providerId="ADAL" clId="{EFF2DBF3-3DBB-0843-B005-F511334819F4}" dt="2019-06-19T09:30:37.842" v="2643" actId="1035"/>
          <ac:cxnSpMkLst>
            <pc:docMk/>
            <pc:sldMk cId="943518205" sldId="971"/>
            <ac:cxnSpMk id="38" creationId="{E391D97D-7D90-0B48-ACF3-BCBA32873DB8}"/>
          </ac:cxnSpMkLst>
        </pc:cxnChg>
        <pc:cxnChg chg="add mod">
          <ac:chgData name="Wouter De Ryck" userId="b5c88e1e-f90b-43db-a260-a11b3bb4cf1f" providerId="ADAL" clId="{EFF2DBF3-3DBB-0843-B005-F511334819F4}" dt="2019-06-19T09:30:37.842" v="2643" actId="1035"/>
          <ac:cxnSpMkLst>
            <pc:docMk/>
            <pc:sldMk cId="943518205" sldId="971"/>
            <ac:cxnSpMk id="39" creationId="{DAF2866A-098E-FA43-80D2-84230B63BFEF}"/>
          </ac:cxnSpMkLst>
        </pc:cxnChg>
        <pc:cxnChg chg="add mod">
          <ac:chgData name="Wouter De Ryck" userId="b5c88e1e-f90b-43db-a260-a11b3bb4cf1f" providerId="ADAL" clId="{EFF2DBF3-3DBB-0843-B005-F511334819F4}" dt="2019-06-19T09:30:37.842" v="2643" actId="1035"/>
          <ac:cxnSpMkLst>
            <pc:docMk/>
            <pc:sldMk cId="943518205" sldId="971"/>
            <ac:cxnSpMk id="40" creationId="{EEE42676-48CD-A24F-81C3-706E357B5725}"/>
          </ac:cxnSpMkLst>
        </pc:cxnChg>
        <pc:cxnChg chg="add mod">
          <ac:chgData name="Wouter De Ryck" userId="b5c88e1e-f90b-43db-a260-a11b3bb4cf1f" providerId="ADAL" clId="{EFF2DBF3-3DBB-0843-B005-F511334819F4}" dt="2019-06-19T09:30:37.842" v="2643" actId="1035"/>
          <ac:cxnSpMkLst>
            <pc:docMk/>
            <pc:sldMk cId="943518205" sldId="971"/>
            <ac:cxnSpMk id="41" creationId="{8D6B709D-764F-3D44-A369-12E7E503745E}"/>
          </ac:cxnSpMkLst>
        </pc:cxnChg>
      </pc:sldChg>
      <pc:sldChg chg="addSp delSp modSp">
        <pc:chgData name="Wouter De Ryck" userId="b5c88e1e-f90b-43db-a260-a11b3bb4cf1f" providerId="ADAL" clId="{EFF2DBF3-3DBB-0843-B005-F511334819F4}" dt="2019-06-19T13:55:57.921" v="3357" actId="20577"/>
        <pc:sldMkLst>
          <pc:docMk/>
          <pc:sldMk cId="58104210" sldId="980"/>
        </pc:sldMkLst>
        <pc:spChg chg="del">
          <ac:chgData name="Wouter De Ryck" userId="b5c88e1e-f90b-43db-a260-a11b3bb4cf1f" providerId="ADAL" clId="{EFF2DBF3-3DBB-0843-B005-F511334819F4}" dt="2019-06-19T13:22:07.121" v="2672" actId="478"/>
          <ac:spMkLst>
            <pc:docMk/>
            <pc:sldMk cId="58104210" sldId="980"/>
            <ac:spMk id="2" creationId="{36E62DD4-85FD-4774-9FDD-44019B3D8D5D}"/>
          </ac:spMkLst>
        </pc:spChg>
        <pc:spChg chg="mod">
          <ac:chgData name="Wouter De Ryck" userId="b5c88e1e-f90b-43db-a260-a11b3bb4cf1f" providerId="ADAL" clId="{EFF2DBF3-3DBB-0843-B005-F511334819F4}" dt="2019-06-19T13:55:57.921" v="3357" actId="20577"/>
          <ac:spMkLst>
            <pc:docMk/>
            <pc:sldMk cId="58104210" sldId="980"/>
            <ac:spMk id="3" creationId="{FB84116C-F993-496B-827F-54CC03C39214}"/>
          </ac:spMkLst>
        </pc:spChg>
        <pc:spChg chg="add del mod">
          <ac:chgData name="Wouter De Ryck" userId="b5c88e1e-f90b-43db-a260-a11b3bb4cf1f" providerId="ADAL" clId="{EFF2DBF3-3DBB-0843-B005-F511334819F4}" dt="2019-06-19T13:22:02.923" v="2671" actId="478"/>
          <ac:spMkLst>
            <pc:docMk/>
            <pc:sldMk cId="58104210" sldId="980"/>
            <ac:spMk id="5" creationId="{58EA1D4A-81DF-AC41-9057-ACD3ADC2DC47}"/>
          </ac:spMkLst>
        </pc:spChg>
        <pc:spChg chg="add mod">
          <ac:chgData name="Wouter De Ryck" userId="b5c88e1e-f90b-43db-a260-a11b3bb4cf1f" providerId="ADAL" clId="{EFF2DBF3-3DBB-0843-B005-F511334819F4}" dt="2019-06-19T13:43:26.479" v="3073" actId="1076"/>
          <ac:spMkLst>
            <pc:docMk/>
            <pc:sldMk cId="58104210" sldId="980"/>
            <ac:spMk id="7" creationId="{232FF54F-BA77-2343-9465-DECC76775931}"/>
          </ac:spMkLst>
        </pc:spChg>
        <pc:spChg chg="add mod">
          <ac:chgData name="Wouter De Ryck" userId="b5c88e1e-f90b-43db-a260-a11b3bb4cf1f" providerId="ADAL" clId="{EFF2DBF3-3DBB-0843-B005-F511334819F4}" dt="2019-06-19T13:43:26.479" v="3073" actId="1076"/>
          <ac:spMkLst>
            <pc:docMk/>
            <pc:sldMk cId="58104210" sldId="980"/>
            <ac:spMk id="8" creationId="{3969A7EF-4088-D643-9FCA-ACFE33FA7D25}"/>
          </ac:spMkLst>
        </pc:spChg>
        <pc:spChg chg="add mod">
          <ac:chgData name="Wouter De Ryck" userId="b5c88e1e-f90b-43db-a260-a11b3bb4cf1f" providerId="ADAL" clId="{EFF2DBF3-3DBB-0843-B005-F511334819F4}" dt="2019-06-19T13:43:26.479" v="3073" actId="1076"/>
          <ac:spMkLst>
            <pc:docMk/>
            <pc:sldMk cId="58104210" sldId="980"/>
            <ac:spMk id="9" creationId="{814E8A46-381C-6743-9BA6-E98C44D11F36}"/>
          </ac:spMkLst>
        </pc:spChg>
        <pc:spChg chg="add mod">
          <ac:chgData name="Wouter De Ryck" userId="b5c88e1e-f90b-43db-a260-a11b3bb4cf1f" providerId="ADAL" clId="{EFF2DBF3-3DBB-0843-B005-F511334819F4}" dt="2019-06-19T13:43:26.479" v="3073" actId="1076"/>
          <ac:spMkLst>
            <pc:docMk/>
            <pc:sldMk cId="58104210" sldId="980"/>
            <ac:spMk id="10" creationId="{48C797B8-67F1-EC41-B892-4575545D1B6B}"/>
          </ac:spMkLst>
        </pc:spChg>
        <pc:spChg chg="add mod">
          <ac:chgData name="Wouter De Ryck" userId="b5c88e1e-f90b-43db-a260-a11b3bb4cf1f" providerId="ADAL" clId="{EFF2DBF3-3DBB-0843-B005-F511334819F4}" dt="2019-06-19T13:27:06.619" v="2772" actId="164"/>
          <ac:spMkLst>
            <pc:docMk/>
            <pc:sldMk cId="58104210" sldId="980"/>
            <ac:spMk id="15" creationId="{4E4F78DE-90B7-0A44-82DC-CC730B305A92}"/>
          </ac:spMkLst>
        </pc:spChg>
        <pc:spChg chg="add mod topLvl">
          <ac:chgData name="Wouter De Ryck" userId="b5c88e1e-f90b-43db-a260-a11b3bb4cf1f" providerId="ADAL" clId="{EFF2DBF3-3DBB-0843-B005-F511334819F4}" dt="2019-06-19T13:43:26.479" v="3073" actId="1076"/>
          <ac:spMkLst>
            <pc:docMk/>
            <pc:sldMk cId="58104210" sldId="980"/>
            <ac:spMk id="20" creationId="{AD8FA4AB-C92B-4C44-9CE3-7EED6D815956}"/>
          </ac:spMkLst>
        </pc:spChg>
        <pc:spChg chg="add mod topLvl">
          <ac:chgData name="Wouter De Ryck" userId="b5c88e1e-f90b-43db-a260-a11b3bb4cf1f" providerId="ADAL" clId="{EFF2DBF3-3DBB-0843-B005-F511334819F4}" dt="2019-06-19T13:43:26.479" v="3073" actId="1076"/>
          <ac:spMkLst>
            <pc:docMk/>
            <pc:sldMk cId="58104210" sldId="980"/>
            <ac:spMk id="21" creationId="{771CB70B-81BD-214C-82C5-282EB0EBC047}"/>
          </ac:spMkLst>
        </pc:spChg>
        <pc:spChg chg="add del mod">
          <ac:chgData name="Wouter De Ryck" userId="b5c88e1e-f90b-43db-a260-a11b3bb4cf1f" providerId="ADAL" clId="{EFF2DBF3-3DBB-0843-B005-F511334819F4}" dt="2019-06-19T13:28:49.254" v="2810" actId="478"/>
          <ac:spMkLst>
            <pc:docMk/>
            <pc:sldMk cId="58104210" sldId="980"/>
            <ac:spMk id="22" creationId="{D8CB4ED7-633A-6A44-882C-67948697F740}"/>
          </ac:spMkLst>
        </pc:spChg>
        <pc:spChg chg="add mod topLvl">
          <ac:chgData name="Wouter De Ryck" userId="b5c88e1e-f90b-43db-a260-a11b3bb4cf1f" providerId="ADAL" clId="{EFF2DBF3-3DBB-0843-B005-F511334819F4}" dt="2019-06-19T13:43:26.479" v="3073" actId="1076"/>
          <ac:spMkLst>
            <pc:docMk/>
            <pc:sldMk cId="58104210" sldId="980"/>
            <ac:spMk id="23" creationId="{59507F77-D2DD-9B4C-95D6-7E3E699AE9D8}"/>
          </ac:spMkLst>
        </pc:spChg>
        <pc:spChg chg="add mod topLvl">
          <ac:chgData name="Wouter De Ryck" userId="b5c88e1e-f90b-43db-a260-a11b3bb4cf1f" providerId="ADAL" clId="{EFF2DBF3-3DBB-0843-B005-F511334819F4}" dt="2019-06-19T13:43:26.479" v="3073" actId="1076"/>
          <ac:spMkLst>
            <pc:docMk/>
            <pc:sldMk cId="58104210" sldId="980"/>
            <ac:spMk id="24" creationId="{DE7E7C2F-AC90-C044-924C-7C576F3F9A8B}"/>
          </ac:spMkLst>
        </pc:spChg>
        <pc:spChg chg="add mod topLvl">
          <ac:chgData name="Wouter De Ryck" userId="b5c88e1e-f90b-43db-a260-a11b3bb4cf1f" providerId="ADAL" clId="{EFF2DBF3-3DBB-0843-B005-F511334819F4}" dt="2019-06-19T13:43:26.479" v="3073" actId="1076"/>
          <ac:spMkLst>
            <pc:docMk/>
            <pc:sldMk cId="58104210" sldId="980"/>
            <ac:spMk id="25" creationId="{5C96262E-7E49-1942-B8C7-69E45F8BEA4A}"/>
          </ac:spMkLst>
        </pc:spChg>
        <pc:spChg chg="add mod topLvl">
          <ac:chgData name="Wouter De Ryck" userId="b5c88e1e-f90b-43db-a260-a11b3bb4cf1f" providerId="ADAL" clId="{EFF2DBF3-3DBB-0843-B005-F511334819F4}" dt="2019-06-19T13:43:26.479" v="3073" actId="1076"/>
          <ac:spMkLst>
            <pc:docMk/>
            <pc:sldMk cId="58104210" sldId="980"/>
            <ac:spMk id="26" creationId="{D98566D1-E6C8-1343-8924-149E33E66E3B}"/>
          </ac:spMkLst>
        </pc:spChg>
        <pc:spChg chg="add mod topLvl">
          <ac:chgData name="Wouter De Ryck" userId="b5c88e1e-f90b-43db-a260-a11b3bb4cf1f" providerId="ADAL" clId="{EFF2DBF3-3DBB-0843-B005-F511334819F4}" dt="2019-06-19T13:43:26.479" v="3073" actId="1076"/>
          <ac:spMkLst>
            <pc:docMk/>
            <pc:sldMk cId="58104210" sldId="980"/>
            <ac:spMk id="27" creationId="{8BE0674C-0CDB-D642-9B3F-61482C13C808}"/>
          </ac:spMkLst>
        </pc:spChg>
        <pc:spChg chg="add mod topLvl">
          <ac:chgData name="Wouter De Ryck" userId="b5c88e1e-f90b-43db-a260-a11b3bb4cf1f" providerId="ADAL" clId="{EFF2DBF3-3DBB-0843-B005-F511334819F4}" dt="2019-06-19T13:43:26.479" v="3073" actId="1076"/>
          <ac:spMkLst>
            <pc:docMk/>
            <pc:sldMk cId="58104210" sldId="980"/>
            <ac:spMk id="28" creationId="{DB383A97-1C36-FD4D-83DF-51E33CFF53FB}"/>
          </ac:spMkLst>
        </pc:spChg>
        <pc:spChg chg="add mod topLvl">
          <ac:chgData name="Wouter De Ryck" userId="b5c88e1e-f90b-43db-a260-a11b3bb4cf1f" providerId="ADAL" clId="{EFF2DBF3-3DBB-0843-B005-F511334819F4}" dt="2019-06-19T13:43:26.479" v="3073" actId="1076"/>
          <ac:spMkLst>
            <pc:docMk/>
            <pc:sldMk cId="58104210" sldId="980"/>
            <ac:spMk id="29" creationId="{FC0CC489-1E6C-E244-A2EE-51DED0403D0E}"/>
          </ac:spMkLst>
        </pc:spChg>
        <pc:spChg chg="add mod topLvl">
          <ac:chgData name="Wouter De Ryck" userId="b5c88e1e-f90b-43db-a260-a11b3bb4cf1f" providerId="ADAL" clId="{EFF2DBF3-3DBB-0843-B005-F511334819F4}" dt="2019-06-19T13:43:26.479" v="3073" actId="1076"/>
          <ac:spMkLst>
            <pc:docMk/>
            <pc:sldMk cId="58104210" sldId="980"/>
            <ac:spMk id="30" creationId="{E7CF8F0D-4BE9-7A4E-9DDB-488EEE3A49B3}"/>
          </ac:spMkLst>
        </pc:spChg>
        <pc:spChg chg="add mod topLvl">
          <ac:chgData name="Wouter De Ryck" userId="b5c88e1e-f90b-43db-a260-a11b3bb4cf1f" providerId="ADAL" clId="{EFF2DBF3-3DBB-0843-B005-F511334819F4}" dt="2019-06-19T13:43:26.479" v="3073" actId="1076"/>
          <ac:spMkLst>
            <pc:docMk/>
            <pc:sldMk cId="58104210" sldId="980"/>
            <ac:spMk id="31" creationId="{FC8D60D7-1A2C-344F-BE61-94BE34A39E66}"/>
          </ac:spMkLst>
        </pc:spChg>
        <pc:spChg chg="add mod topLvl">
          <ac:chgData name="Wouter De Ryck" userId="b5c88e1e-f90b-43db-a260-a11b3bb4cf1f" providerId="ADAL" clId="{EFF2DBF3-3DBB-0843-B005-F511334819F4}" dt="2019-06-19T13:43:26.479" v="3073" actId="1076"/>
          <ac:spMkLst>
            <pc:docMk/>
            <pc:sldMk cId="58104210" sldId="980"/>
            <ac:spMk id="32" creationId="{7F3D5F54-2621-D24D-BCC4-2A44BBD3DEAA}"/>
          </ac:spMkLst>
        </pc:spChg>
        <pc:spChg chg="add mod topLvl">
          <ac:chgData name="Wouter De Ryck" userId="b5c88e1e-f90b-43db-a260-a11b3bb4cf1f" providerId="ADAL" clId="{EFF2DBF3-3DBB-0843-B005-F511334819F4}" dt="2019-06-19T13:43:26.479" v="3073" actId="1076"/>
          <ac:spMkLst>
            <pc:docMk/>
            <pc:sldMk cId="58104210" sldId="980"/>
            <ac:spMk id="33" creationId="{BC209F0C-1D76-9243-9D4E-870CDECA8753}"/>
          </ac:spMkLst>
        </pc:spChg>
        <pc:spChg chg="add mod topLvl">
          <ac:chgData name="Wouter De Ryck" userId="b5c88e1e-f90b-43db-a260-a11b3bb4cf1f" providerId="ADAL" clId="{EFF2DBF3-3DBB-0843-B005-F511334819F4}" dt="2019-06-19T13:43:26.479" v="3073" actId="1076"/>
          <ac:spMkLst>
            <pc:docMk/>
            <pc:sldMk cId="58104210" sldId="980"/>
            <ac:spMk id="34" creationId="{FF1AA6ED-6EA1-1A4D-B50D-E4F1E588F3C4}"/>
          </ac:spMkLst>
        </pc:spChg>
        <pc:spChg chg="add mod topLvl">
          <ac:chgData name="Wouter De Ryck" userId="b5c88e1e-f90b-43db-a260-a11b3bb4cf1f" providerId="ADAL" clId="{EFF2DBF3-3DBB-0843-B005-F511334819F4}" dt="2019-06-19T13:43:26.479" v="3073" actId="1076"/>
          <ac:spMkLst>
            <pc:docMk/>
            <pc:sldMk cId="58104210" sldId="980"/>
            <ac:spMk id="35" creationId="{9FA46EC3-CDD1-8B4F-B6B1-28073928E440}"/>
          </ac:spMkLst>
        </pc:spChg>
        <pc:spChg chg="add mod topLvl">
          <ac:chgData name="Wouter De Ryck" userId="b5c88e1e-f90b-43db-a260-a11b3bb4cf1f" providerId="ADAL" clId="{EFF2DBF3-3DBB-0843-B005-F511334819F4}" dt="2019-06-19T13:43:26.479" v="3073" actId="1076"/>
          <ac:spMkLst>
            <pc:docMk/>
            <pc:sldMk cId="58104210" sldId="980"/>
            <ac:spMk id="36" creationId="{CB8C1DF3-61B6-6946-818E-3B7E926E5D85}"/>
          </ac:spMkLst>
        </pc:spChg>
        <pc:spChg chg="add mod topLvl">
          <ac:chgData name="Wouter De Ryck" userId="b5c88e1e-f90b-43db-a260-a11b3bb4cf1f" providerId="ADAL" clId="{EFF2DBF3-3DBB-0843-B005-F511334819F4}" dt="2019-06-19T13:43:26.479" v="3073" actId="1076"/>
          <ac:spMkLst>
            <pc:docMk/>
            <pc:sldMk cId="58104210" sldId="980"/>
            <ac:spMk id="37" creationId="{BCD5A155-1B93-B14E-829E-49BB3DD2CB69}"/>
          </ac:spMkLst>
        </pc:spChg>
        <pc:spChg chg="add del mod">
          <ac:chgData name="Wouter De Ryck" userId="b5c88e1e-f90b-43db-a260-a11b3bb4cf1f" providerId="ADAL" clId="{EFF2DBF3-3DBB-0843-B005-F511334819F4}" dt="2019-06-19T13:32:55.477" v="2906" actId="478"/>
          <ac:spMkLst>
            <pc:docMk/>
            <pc:sldMk cId="58104210" sldId="980"/>
            <ac:spMk id="38" creationId="{15EA2547-2860-BA49-AFBE-DAB4998E0C8D}"/>
          </ac:spMkLst>
        </pc:spChg>
        <pc:spChg chg="add del mod">
          <ac:chgData name="Wouter De Ryck" userId="b5c88e1e-f90b-43db-a260-a11b3bb4cf1f" providerId="ADAL" clId="{EFF2DBF3-3DBB-0843-B005-F511334819F4}" dt="2019-06-19T13:32:55.477" v="2906" actId="478"/>
          <ac:spMkLst>
            <pc:docMk/>
            <pc:sldMk cId="58104210" sldId="980"/>
            <ac:spMk id="39" creationId="{BBD7961D-37DF-C840-A7B3-69DEB0B2D077}"/>
          </ac:spMkLst>
        </pc:spChg>
        <pc:spChg chg="add del mod">
          <ac:chgData name="Wouter De Ryck" userId="b5c88e1e-f90b-43db-a260-a11b3bb4cf1f" providerId="ADAL" clId="{EFF2DBF3-3DBB-0843-B005-F511334819F4}" dt="2019-06-19T13:32:55.477" v="2906" actId="478"/>
          <ac:spMkLst>
            <pc:docMk/>
            <pc:sldMk cId="58104210" sldId="980"/>
            <ac:spMk id="42" creationId="{02B07778-FAF3-E542-A34A-E61D7B412B8D}"/>
          </ac:spMkLst>
        </pc:spChg>
        <pc:spChg chg="add del mod">
          <ac:chgData name="Wouter De Ryck" userId="b5c88e1e-f90b-43db-a260-a11b3bb4cf1f" providerId="ADAL" clId="{EFF2DBF3-3DBB-0843-B005-F511334819F4}" dt="2019-06-19T13:32:55.477" v="2906" actId="478"/>
          <ac:spMkLst>
            <pc:docMk/>
            <pc:sldMk cId="58104210" sldId="980"/>
            <ac:spMk id="43" creationId="{FF4F7297-9DD3-5341-960D-6E15297053C8}"/>
          </ac:spMkLst>
        </pc:spChg>
        <pc:spChg chg="add del mod">
          <ac:chgData name="Wouter De Ryck" userId="b5c88e1e-f90b-43db-a260-a11b3bb4cf1f" providerId="ADAL" clId="{EFF2DBF3-3DBB-0843-B005-F511334819F4}" dt="2019-06-19T13:34:52.876" v="2965"/>
          <ac:spMkLst>
            <pc:docMk/>
            <pc:sldMk cId="58104210" sldId="980"/>
            <ac:spMk id="46" creationId="{DF3C9087-C342-F747-A21D-1F0CE004FA43}"/>
          </ac:spMkLst>
        </pc:spChg>
        <pc:spChg chg="add del mod">
          <ac:chgData name="Wouter De Ryck" userId="b5c88e1e-f90b-43db-a260-a11b3bb4cf1f" providerId="ADAL" clId="{EFF2DBF3-3DBB-0843-B005-F511334819F4}" dt="2019-06-19T13:34:52.876" v="2965"/>
          <ac:spMkLst>
            <pc:docMk/>
            <pc:sldMk cId="58104210" sldId="980"/>
            <ac:spMk id="47" creationId="{BB89BFCA-3B96-354B-9ABF-5D452B4A6A63}"/>
          </ac:spMkLst>
        </pc:spChg>
        <pc:spChg chg="add del mod">
          <ac:chgData name="Wouter De Ryck" userId="b5c88e1e-f90b-43db-a260-a11b3bb4cf1f" providerId="ADAL" clId="{EFF2DBF3-3DBB-0843-B005-F511334819F4}" dt="2019-06-19T13:34:52.876" v="2965"/>
          <ac:spMkLst>
            <pc:docMk/>
            <pc:sldMk cId="58104210" sldId="980"/>
            <ac:spMk id="48" creationId="{7F1FCDF8-3FB7-D644-8AE8-0BCA76DE3EBA}"/>
          </ac:spMkLst>
        </pc:spChg>
        <pc:spChg chg="add del mod">
          <ac:chgData name="Wouter De Ryck" userId="b5c88e1e-f90b-43db-a260-a11b3bb4cf1f" providerId="ADAL" clId="{EFF2DBF3-3DBB-0843-B005-F511334819F4}" dt="2019-06-19T13:34:52.876" v="2965"/>
          <ac:spMkLst>
            <pc:docMk/>
            <pc:sldMk cId="58104210" sldId="980"/>
            <ac:spMk id="49" creationId="{40CA8A2E-F44A-6246-88D4-99710596038B}"/>
          </ac:spMkLst>
        </pc:spChg>
        <pc:spChg chg="add del mod">
          <ac:chgData name="Wouter De Ryck" userId="b5c88e1e-f90b-43db-a260-a11b3bb4cf1f" providerId="ADAL" clId="{EFF2DBF3-3DBB-0843-B005-F511334819F4}" dt="2019-06-19T13:34:52.876" v="2965"/>
          <ac:spMkLst>
            <pc:docMk/>
            <pc:sldMk cId="58104210" sldId="980"/>
            <ac:spMk id="50" creationId="{E672D080-E525-EB45-BDCE-5C24D69A39B9}"/>
          </ac:spMkLst>
        </pc:spChg>
        <pc:spChg chg="add del mod">
          <ac:chgData name="Wouter De Ryck" userId="b5c88e1e-f90b-43db-a260-a11b3bb4cf1f" providerId="ADAL" clId="{EFF2DBF3-3DBB-0843-B005-F511334819F4}" dt="2019-06-19T13:34:52.876" v="2965"/>
          <ac:spMkLst>
            <pc:docMk/>
            <pc:sldMk cId="58104210" sldId="980"/>
            <ac:spMk id="51" creationId="{3C563471-1DF2-B74E-8789-048693B74161}"/>
          </ac:spMkLst>
        </pc:spChg>
        <pc:spChg chg="add del mod">
          <ac:chgData name="Wouter De Ryck" userId="b5c88e1e-f90b-43db-a260-a11b3bb4cf1f" providerId="ADAL" clId="{EFF2DBF3-3DBB-0843-B005-F511334819F4}" dt="2019-06-19T13:34:52.876" v="2965"/>
          <ac:spMkLst>
            <pc:docMk/>
            <pc:sldMk cId="58104210" sldId="980"/>
            <ac:spMk id="52" creationId="{9BF9291E-4446-9646-9A8B-D5671F97ABBA}"/>
          </ac:spMkLst>
        </pc:spChg>
        <pc:spChg chg="add del mod">
          <ac:chgData name="Wouter De Ryck" userId="b5c88e1e-f90b-43db-a260-a11b3bb4cf1f" providerId="ADAL" clId="{EFF2DBF3-3DBB-0843-B005-F511334819F4}" dt="2019-06-19T13:37:39.613" v="3002" actId="478"/>
          <ac:spMkLst>
            <pc:docMk/>
            <pc:sldMk cId="58104210" sldId="980"/>
            <ac:spMk id="60" creationId="{50A0935B-CF1F-F945-A2C9-D449DF4C2ED8}"/>
          </ac:spMkLst>
        </pc:spChg>
        <pc:spChg chg="add del mod">
          <ac:chgData name="Wouter De Ryck" userId="b5c88e1e-f90b-43db-a260-a11b3bb4cf1f" providerId="ADAL" clId="{EFF2DBF3-3DBB-0843-B005-F511334819F4}" dt="2019-06-19T13:37:39.613" v="3002" actId="478"/>
          <ac:spMkLst>
            <pc:docMk/>
            <pc:sldMk cId="58104210" sldId="980"/>
            <ac:spMk id="61" creationId="{3E970F31-EB92-C04C-9826-80CBFEE79125}"/>
          </ac:spMkLst>
        </pc:spChg>
        <pc:spChg chg="add mod">
          <ac:chgData name="Wouter De Ryck" userId="b5c88e1e-f90b-43db-a260-a11b3bb4cf1f" providerId="ADAL" clId="{EFF2DBF3-3DBB-0843-B005-F511334819F4}" dt="2019-06-19T13:43:26.479" v="3073" actId="1076"/>
          <ac:spMkLst>
            <pc:docMk/>
            <pc:sldMk cId="58104210" sldId="980"/>
            <ac:spMk id="62" creationId="{19B2AB82-9735-E14C-BF46-401909A62933}"/>
          </ac:spMkLst>
        </pc:spChg>
        <pc:spChg chg="add mod">
          <ac:chgData name="Wouter De Ryck" userId="b5c88e1e-f90b-43db-a260-a11b3bb4cf1f" providerId="ADAL" clId="{EFF2DBF3-3DBB-0843-B005-F511334819F4}" dt="2019-06-19T13:43:26.479" v="3073" actId="1076"/>
          <ac:spMkLst>
            <pc:docMk/>
            <pc:sldMk cId="58104210" sldId="980"/>
            <ac:spMk id="63" creationId="{A0A8AA89-E62D-9E4C-91F8-5FC03A469617}"/>
          </ac:spMkLst>
        </pc:spChg>
        <pc:spChg chg="add del mod">
          <ac:chgData name="Wouter De Ryck" userId="b5c88e1e-f90b-43db-a260-a11b3bb4cf1f" providerId="ADAL" clId="{EFF2DBF3-3DBB-0843-B005-F511334819F4}" dt="2019-06-19T13:38:38.982" v="3023" actId="478"/>
          <ac:spMkLst>
            <pc:docMk/>
            <pc:sldMk cId="58104210" sldId="980"/>
            <ac:spMk id="64" creationId="{870C22CA-67FE-4E4C-AB15-BA1F6BF041D8}"/>
          </ac:spMkLst>
        </pc:spChg>
        <pc:spChg chg="add del mod">
          <ac:chgData name="Wouter De Ryck" userId="b5c88e1e-f90b-43db-a260-a11b3bb4cf1f" providerId="ADAL" clId="{EFF2DBF3-3DBB-0843-B005-F511334819F4}" dt="2019-06-19T13:38:38.982" v="3023" actId="478"/>
          <ac:spMkLst>
            <pc:docMk/>
            <pc:sldMk cId="58104210" sldId="980"/>
            <ac:spMk id="65" creationId="{86D1653E-5603-5C41-8E71-A0332424C87F}"/>
          </ac:spMkLst>
        </pc:spChg>
        <pc:spChg chg="add del mod">
          <ac:chgData name="Wouter De Ryck" userId="b5c88e1e-f90b-43db-a260-a11b3bb4cf1f" providerId="ADAL" clId="{EFF2DBF3-3DBB-0843-B005-F511334819F4}" dt="2019-06-19T13:38:38.982" v="3023" actId="478"/>
          <ac:spMkLst>
            <pc:docMk/>
            <pc:sldMk cId="58104210" sldId="980"/>
            <ac:spMk id="66" creationId="{C10AC5D6-9013-7041-AB80-3045A30C4717}"/>
          </ac:spMkLst>
        </pc:spChg>
        <pc:spChg chg="add del mod">
          <ac:chgData name="Wouter De Ryck" userId="b5c88e1e-f90b-43db-a260-a11b3bb4cf1f" providerId="ADAL" clId="{EFF2DBF3-3DBB-0843-B005-F511334819F4}" dt="2019-06-19T13:38:38.982" v="3023" actId="478"/>
          <ac:spMkLst>
            <pc:docMk/>
            <pc:sldMk cId="58104210" sldId="980"/>
            <ac:spMk id="67" creationId="{3F965914-2968-AE4C-A529-6B0180E121B6}"/>
          </ac:spMkLst>
        </pc:spChg>
        <pc:spChg chg="add del mod">
          <ac:chgData name="Wouter De Ryck" userId="b5c88e1e-f90b-43db-a260-a11b3bb4cf1f" providerId="ADAL" clId="{EFF2DBF3-3DBB-0843-B005-F511334819F4}" dt="2019-06-19T13:38:38.982" v="3023" actId="478"/>
          <ac:spMkLst>
            <pc:docMk/>
            <pc:sldMk cId="58104210" sldId="980"/>
            <ac:spMk id="68" creationId="{8A68A70A-AA4B-744D-96FC-EC62059A24E9}"/>
          </ac:spMkLst>
        </pc:spChg>
        <pc:spChg chg="add del mod">
          <ac:chgData name="Wouter De Ryck" userId="b5c88e1e-f90b-43db-a260-a11b3bb4cf1f" providerId="ADAL" clId="{EFF2DBF3-3DBB-0843-B005-F511334819F4}" dt="2019-06-19T13:38:38.982" v="3023" actId="478"/>
          <ac:spMkLst>
            <pc:docMk/>
            <pc:sldMk cId="58104210" sldId="980"/>
            <ac:spMk id="69" creationId="{21356443-1245-6546-B5F3-DB2169FA08D0}"/>
          </ac:spMkLst>
        </pc:spChg>
        <pc:spChg chg="add mod">
          <ac:chgData name="Wouter De Ryck" userId="b5c88e1e-f90b-43db-a260-a11b3bb4cf1f" providerId="ADAL" clId="{EFF2DBF3-3DBB-0843-B005-F511334819F4}" dt="2019-06-19T13:43:26.479" v="3073" actId="1076"/>
          <ac:spMkLst>
            <pc:docMk/>
            <pc:sldMk cId="58104210" sldId="980"/>
            <ac:spMk id="70" creationId="{5372E818-2D06-2E43-AAD0-1B0B0760A4B4}"/>
          </ac:spMkLst>
        </pc:spChg>
        <pc:spChg chg="add mod">
          <ac:chgData name="Wouter De Ryck" userId="b5c88e1e-f90b-43db-a260-a11b3bb4cf1f" providerId="ADAL" clId="{EFF2DBF3-3DBB-0843-B005-F511334819F4}" dt="2019-06-19T13:43:26.479" v="3073" actId="1076"/>
          <ac:spMkLst>
            <pc:docMk/>
            <pc:sldMk cId="58104210" sldId="980"/>
            <ac:spMk id="71" creationId="{44696A03-9B6A-6F4E-9341-6DD5FF9E9B5D}"/>
          </ac:spMkLst>
        </pc:spChg>
        <pc:spChg chg="add del mod">
          <ac:chgData name="Wouter De Ryck" userId="b5c88e1e-f90b-43db-a260-a11b3bb4cf1f" providerId="ADAL" clId="{EFF2DBF3-3DBB-0843-B005-F511334819F4}" dt="2019-06-19T13:39:00.336" v="3028" actId="478"/>
          <ac:spMkLst>
            <pc:docMk/>
            <pc:sldMk cId="58104210" sldId="980"/>
            <ac:spMk id="72" creationId="{4446F6C8-DB4B-E041-A47F-56EDF975DE82}"/>
          </ac:spMkLst>
        </pc:spChg>
        <pc:spChg chg="add del mod">
          <ac:chgData name="Wouter De Ryck" userId="b5c88e1e-f90b-43db-a260-a11b3bb4cf1f" providerId="ADAL" clId="{EFF2DBF3-3DBB-0843-B005-F511334819F4}" dt="2019-06-19T13:39:00.336" v="3028" actId="478"/>
          <ac:spMkLst>
            <pc:docMk/>
            <pc:sldMk cId="58104210" sldId="980"/>
            <ac:spMk id="73" creationId="{EEA8D9CA-F355-434B-A889-F7A7F51B1DC0}"/>
          </ac:spMkLst>
        </pc:spChg>
        <pc:spChg chg="add del mod">
          <ac:chgData name="Wouter De Ryck" userId="b5c88e1e-f90b-43db-a260-a11b3bb4cf1f" providerId="ADAL" clId="{EFF2DBF3-3DBB-0843-B005-F511334819F4}" dt="2019-06-19T13:39:00.336" v="3028" actId="478"/>
          <ac:spMkLst>
            <pc:docMk/>
            <pc:sldMk cId="58104210" sldId="980"/>
            <ac:spMk id="74" creationId="{CB6FAEC9-6D05-3D41-8E38-FCFD26B0A2B0}"/>
          </ac:spMkLst>
        </pc:spChg>
        <pc:spChg chg="add del mod">
          <ac:chgData name="Wouter De Ryck" userId="b5c88e1e-f90b-43db-a260-a11b3bb4cf1f" providerId="ADAL" clId="{EFF2DBF3-3DBB-0843-B005-F511334819F4}" dt="2019-06-19T13:39:00.336" v="3028" actId="478"/>
          <ac:spMkLst>
            <pc:docMk/>
            <pc:sldMk cId="58104210" sldId="980"/>
            <ac:spMk id="75" creationId="{C5F94A61-12F0-6142-9D8E-0C7184E973E4}"/>
          </ac:spMkLst>
        </pc:spChg>
        <pc:spChg chg="add del mod">
          <ac:chgData name="Wouter De Ryck" userId="b5c88e1e-f90b-43db-a260-a11b3bb4cf1f" providerId="ADAL" clId="{EFF2DBF3-3DBB-0843-B005-F511334819F4}" dt="2019-06-19T13:39:00.336" v="3028" actId="478"/>
          <ac:spMkLst>
            <pc:docMk/>
            <pc:sldMk cId="58104210" sldId="980"/>
            <ac:spMk id="76" creationId="{C402C73B-D315-2F40-8D61-9433ED1F671D}"/>
          </ac:spMkLst>
        </pc:spChg>
        <pc:spChg chg="add del mod">
          <ac:chgData name="Wouter De Ryck" userId="b5c88e1e-f90b-43db-a260-a11b3bb4cf1f" providerId="ADAL" clId="{EFF2DBF3-3DBB-0843-B005-F511334819F4}" dt="2019-06-19T13:39:00.336" v="3028" actId="478"/>
          <ac:spMkLst>
            <pc:docMk/>
            <pc:sldMk cId="58104210" sldId="980"/>
            <ac:spMk id="77" creationId="{6457CA17-EA48-784A-9C9D-80F2EB0012C3}"/>
          </ac:spMkLst>
        </pc:spChg>
        <pc:spChg chg="add mod">
          <ac:chgData name="Wouter De Ryck" userId="b5c88e1e-f90b-43db-a260-a11b3bb4cf1f" providerId="ADAL" clId="{EFF2DBF3-3DBB-0843-B005-F511334819F4}" dt="2019-06-19T13:43:26.479" v="3073" actId="1076"/>
          <ac:spMkLst>
            <pc:docMk/>
            <pc:sldMk cId="58104210" sldId="980"/>
            <ac:spMk id="78" creationId="{06506DE0-2322-714F-999F-8C30FBC6343B}"/>
          </ac:spMkLst>
        </pc:spChg>
        <pc:spChg chg="add del mod">
          <ac:chgData name="Wouter De Ryck" userId="b5c88e1e-f90b-43db-a260-a11b3bb4cf1f" providerId="ADAL" clId="{EFF2DBF3-3DBB-0843-B005-F511334819F4}" dt="2019-06-19T13:42:02.805" v="3048" actId="478"/>
          <ac:spMkLst>
            <pc:docMk/>
            <pc:sldMk cId="58104210" sldId="980"/>
            <ac:spMk id="79" creationId="{EE4795E3-AE67-3F4E-B18A-DE387F99E641}"/>
          </ac:spMkLst>
        </pc:spChg>
        <pc:spChg chg="add del mod">
          <ac:chgData name="Wouter De Ryck" userId="b5c88e1e-f90b-43db-a260-a11b3bb4cf1f" providerId="ADAL" clId="{EFF2DBF3-3DBB-0843-B005-F511334819F4}" dt="2019-06-19T13:42:00.836" v="3047" actId="478"/>
          <ac:spMkLst>
            <pc:docMk/>
            <pc:sldMk cId="58104210" sldId="980"/>
            <ac:spMk id="80" creationId="{382A3D68-F353-ED40-97CA-EECFB03C66C2}"/>
          </ac:spMkLst>
        </pc:spChg>
        <pc:spChg chg="add del mod">
          <ac:chgData name="Wouter De Ryck" userId="b5c88e1e-f90b-43db-a260-a11b3bb4cf1f" providerId="ADAL" clId="{EFF2DBF3-3DBB-0843-B005-F511334819F4}" dt="2019-06-19T13:42:00.836" v="3047" actId="478"/>
          <ac:spMkLst>
            <pc:docMk/>
            <pc:sldMk cId="58104210" sldId="980"/>
            <ac:spMk id="81" creationId="{49FEDB31-AEFD-4A45-AF0E-E1CCBB1C02D0}"/>
          </ac:spMkLst>
        </pc:spChg>
        <pc:spChg chg="add del mod">
          <ac:chgData name="Wouter De Ryck" userId="b5c88e1e-f90b-43db-a260-a11b3bb4cf1f" providerId="ADAL" clId="{EFF2DBF3-3DBB-0843-B005-F511334819F4}" dt="2019-06-19T13:42:00.836" v="3047" actId="478"/>
          <ac:spMkLst>
            <pc:docMk/>
            <pc:sldMk cId="58104210" sldId="980"/>
            <ac:spMk id="82" creationId="{C31AC730-F5FF-3846-B872-96449C74B978}"/>
          </ac:spMkLst>
        </pc:spChg>
        <pc:spChg chg="add del mod">
          <ac:chgData name="Wouter De Ryck" userId="b5c88e1e-f90b-43db-a260-a11b3bb4cf1f" providerId="ADAL" clId="{EFF2DBF3-3DBB-0843-B005-F511334819F4}" dt="2019-06-19T13:42:00.836" v="3047" actId="478"/>
          <ac:spMkLst>
            <pc:docMk/>
            <pc:sldMk cId="58104210" sldId="980"/>
            <ac:spMk id="83" creationId="{4AE49100-D977-8C43-8BA2-3AF7DA0C712F}"/>
          </ac:spMkLst>
        </pc:spChg>
        <pc:spChg chg="add del mod">
          <ac:chgData name="Wouter De Ryck" userId="b5c88e1e-f90b-43db-a260-a11b3bb4cf1f" providerId="ADAL" clId="{EFF2DBF3-3DBB-0843-B005-F511334819F4}" dt="2019-06-19T13:42:00.836" v="3047" actId="478"/>
          <ac:spMkLst>
            <pc:docMk/>
            <pc:sldMk cId="58104210" sldId="980"/>
            <ac:spMk id="84" creationId="{DE66526F-AEF4-FB4F-B793-9919719415F1}"/>
          </ac:spMkLst>
        </pc:spChg>
        <pc:spChg chg="add del mod">
          <ac:chgData name="Wouter De Ryck" userId="b5c88e1e-f90b-43db-a260-a11b3bb4cf1f" providerId="ADAL" clId="{EFF2DBF3-3DBB-0843-B005-F511334819F4}" dt="2019-06-19T13:42:00.836" v="3047" actId="478"/>
          <ac:spMkLst>
            <pc:docMk/>
            <pc:sldMk cId="58104210" sldId="980"/>
            <ac:spMk id="85" creationId="{8EA8E415-AEEB-E648-98E2-7F2249752E1D}"/>
          </ac:spMkLst>
        </pc:spChg>
        <pc:spChg chg="add del mod">
          <ac:chgData name="Wouter De Ryck" userId="b5c88e1e-f90b-43db-a260-a11b3bb4cf1f" providerId="ADAL" clId="{EFF2DBF3-3DBB-0843-B005-F511334819F4}" dt="2019-06-19T13:42:00.836" v="3047" actId="478"/>
          <ac:spMkLst>
            <pc:docMk/>
            <pc:sldMk cId="58104210" sldId="980"/>
            <ac:spMk id="86" creationId="{7EA60D51-E33A-B44D-BBBD-25E4861B07DD}"/>
          </ac:spMkLst>
        </pc:spChg>
        <pc:spChg chg="add mod">
          <ac:chgData name="Wouter De Ryck" userId="b5c88e1e-f90b-43db-a260-a11b3bb4cf1f" providerId="ADAL" clId="{EFF2DBF3-3DBB-0843-B005-F511334819F4}" dt="2019-06-19T13:43:26.479" v="3073" actId="1076"/>
          <ac:spMkLst>
            <pc:docMk/>
            <pc:sldMk cId="58104210" sldId="980"/>
            <ac:spMk id="87" creationId="{D9FBFB1C-1802-DC4D-9B9C-9D8A75FC1B47}"/>
          </ac:spMkLst>
        </pc:spChg>
        <pc:spChg chg="add mod">
          <ac:chgData name="Wouter De Ryck" userId="b5c88e1e-f90b-43db-a260-a11b3bb4cf1f" providerId="ADAL" clId="{EFF2DBF3-3DBB-0843-B005-F511334819F4}" dt="2019-06-19T13:43:26.479" v="3073" actId="1076"/>
          <ac:spMkLst>
            <pc:docMk/>
            <pc:sldMk cId="58104210" sldId="980"/>
            <ac:spMk id="88" creationId="{3554602D-CC90-3842-941C-5BD181E2905D}"/>
          </ac:spMkLst>
        </pc:spChg>
        <pc:spChg chg="add mod">
          <ac:chgData name="Wouter De Ryck" userId="b5c88e1e-f90b-43db-a260-a11b3bb4cf1f" providerId="ADAL" clId="{EFF2DBF3-3DBB-0843-B005-F511334819F4}" dt="2019-06-19T13:43:26.479" v="3073" actId="1076"/>
          <ac:spMkLst>
            <pc:docMk/>
            <pc:sldMk cId="58104210" sldId="980"/>
            <ac:spMk id="94" creationId="{D0FB4680-74AB-AC45-9982-7B628B35BB58}"/>
          </ac:spMkLst>
        </pc:spChg>
        <pc:spChg chg="add mod">
          <ac:chgData name="Wouter De Ryck" userId="b5c88e1e-f90b-43db-a260-a11b3bb4cf1f" providerId="ADAL" clId="{EFF2DBF3-3DBB-0843-B005-F511334819F4}" dt="2019-06-19T13:43:26.479" v="3073" actId="1076"/>
          <ac:spMkLst>
            <pc:docMk/>
            <pc:sldMk cId="58104210" sldId="980"/>
            <ac:spMk id="95" creationId="{3C600A51-BC6A-DF4C-9A6D-B2CC38FB1DDB}"/>
          </ac:spMkLst>
        </pc:spChg>
        <pc:spChg chg="add mod">
          <ac:chgData name="Wouter De Ryck" userId="b5c88e1e-f90b-43db-a260-a11b3bb4cf1f" providerId="ADAL" clId="{EFF2DBF3-3DBB-0843-B005-F511334819F4}" dt="2019-06-19T13:55:31.654" v="3334" actId="1076"/>
          <ac:spMkLst>
            <pc:docMk/>
            <pc:sldMk cId="58104210" sldId="980"/>
            <ac:spMk id="96" creationId="{53A7779B-CB38-4648-9A32-A16F301F76C4}"/>
          </ac:spMkLst>
        </pc:spChg>
        <pc:spChg chg="add mod">
          <ac:chgData name="Wouter De Ryck" userId="b5c88e1e-f90b-43db-a260-a11b3bb4cf1f" providerId="ADAL" clId="{EFF2DBF3-3DBB-0843-B005-F511334819F4}" dt="2019-06-19T13:55:31.654" v="3334" actId="1076"/>
          <ac:spMkLst>
            <pc:docMk/>
            <pc:sldMk cId="58104210" sldId="980"/>
            <ac:spMk id="97" creationId="{ED5580B6-9F80-1540-B201-ADC299625F86}"/>
          </ac:spMkLst>
        </pc:spChg>
        <pc:grpChg chg="add mod">
          <ac:chgData name="Wouter De Ryck" userId="b5c88e1e-f90b-43db-a260-a11b3bb4cf1f" providerId="ADAL" clId="{EFF2DBF3-3DBB-0843-B005-F511334819F4}" dt="2019-06-19T13:43:26.479" v="3073" actId="1076"/>
          <ac:grpSpMkLst>
            <pc:docMk/>
            <pc:sldMk cId="58104210" sldId="980"/>
            <ac:grpSpMk id="18" creationId="{E1E5CC70-C10C-B743-82C9-AFB365B61F10}"/>
          </ac:grpSpMkLst>
        </pc:grpChg>
        <pc:grpChg chg="add del mod">
          <ac:chgData name="Wouter De Ryck" userId="b5c88e1e-f90b-43db-a260-a11b3bb4cf1f" providerId="ADAL" clId="{EFF2DBF3-3DBB-0843-B005-F511334819F4}" dt="2019-06-19T13:35:07.890" v="2967" actId="165"/>
          <ac:grpSpMkLst>
            <pc:docMk/>
            <pc:sldMk cId="58104210" sldId="980"/>
            <ac:grpSpMk id="45" creationId="{6D56B5B2-F8BC-E148-8823-9D847C20195C}"/>
          </ac:grpSpMkLst>
        </pc:grpChg>
        <pc:picChg chg="add del mod">
          <ac:chgData name="Wouter De Ryck" userId="b5c88e1e-f90b-43db-a260-a11b3bb4cf1f" providerId="ADAL" clId="{EFF2DBF3-3DBB-0843-B005-F511334819F4}" dt="2019-06-19T13:24:48.423" v="2734" actId="478"/>
          <ac:picMkLst>
            <pc:docMk/>
            <pc:sldMk cId="58104210" sldId="980"/>
            <ac:picMk id="6" creationId="{50C998E5-2EE7-0449-A412-06E9B44CA5E0}"/>
          </ac:picMkLst>
        </pc:picChg>
        <pc:picChg chg="add mod">
          <ac:chgData name="Wouter De Ryck" userId="b5c88e1e-f90b-43db-a260-a11b3bb4cf1f" providerId="ADAL" clId="{EFF2DBF3-3DBB-0843-B005-F511334819F4}" dt="2019-06-19T13:43:26.479" v="3073" actId="1076"/>
          <ac:picMkLst>
            <pc:docMk/>
            <pc:sldMk cId="58104210" sldId="980"/>
            <ac:picMk id="12" creationId="{46BCB5B9-3348-0140-BA3F-92EE10561A9B}"/>
          </ac:picMkLst>
        </pc:picChg>
        <pc:picChg chg="add mod">
          <ac:chgData name="Wouter De Ryck" userId="b5c88e1e-f90b-43db-a260-a11b3bb4cf1f" providerId="ADAL" clId="{EFF2DBF3-3DBB-0843-B005-F511334819F4}" dt="2019-06-19T13:43:26.479" v="3073" actId="1076"/>
          <ac:picMkLst>
            <pc:docMk/>
            <pc:sldMk cId="58104210" sldId="980"/>
            <ac:picMk id="14" creationId="{BDECDF0A-0A4F-924F-9E24-6B291FCB19B7}"/>
          </ac:picMkLst>
        </pc:picChg>
        <pc:picChg chg="add mod">
          <ac:chgData name="Wouter De Ryck" userId="b5c88e1e-f90b-43db-a260-a11b3bb4cf1f" providerId="ADAL" clId="{EFF2DBF3-3DBB-0843-B005-F511334819F4}" dt="2019-06-19T13:27:06.619" v="2772" actId="164"/>
          <ac:picMkLst>
            <pc:docMk/>
            <pc:sldMk cId="58104210" sldId="980"/>
            <ac:picMk id="17" creationId="{F2A639E9-F3AC-9242-BBC4-888AA7CED4C0}"/>
          </ac:picMkLst>
        </pc:picChg>
        <pc:picChg chg="add mod">
          <ac:chgData name="Wouter De Ryck" userId="b5c88e1e-f90b-43db-a260-a11b3bb4cf1f" providerId="ADAL" clId="{EFF2DBF3-3DBB-0843-B005-F511334819F4}" dt="2019-06-19T13:43:26.479" v="3073" actId="1076"/>
          <ac:picMkLst>
            <pc:docMk/>
            <pc:sldMk cId="58104210" sldId="980"/>
            <ac:picMk id="19" creationId="{D085290C-3449-0C48-AADD-2FE774E18B6D}"/>
          </ac:picMkLst>
        </pc:picChg>
        <pc:picChg chg="add del mod">
          <ac:chgData name="Wouter De Ryck" userId="b5c88e1e-f90b-43db-a260-a11b3bb4cf1f" providerId="ADAL" clId="{EFF2DBF3-3DBB-0843-B005-F511334819F4}" dt="2019-06-19T13:32:55.477" v="2906" actId="478"/>
          <ac:picMkLst>
            <pc:docMk/>
            <pc:sldMk cId="58104210" sldId="980"/>
            <ac:picMk id="41" creationId="{A4065BE8-0E95-574A-A7E9-5947B473B76B}"/>
          </ac:picMkLst>
        </pc:picChg>
        <pc:picChg chg="add del mod">
          <ac:chgData name="Wouter De Ryck" userId="b5c88e1e-f90b-43db-a260-a11b3bb4cf1f" providerId="ADAL" clId="{EFF2DBF3-3DBB-0843-B005-F511334819F4}" dt="2019-06-19T13:32:55.477" v="2906" actId="478"/>
          <ac:picMkLst>
            <pc:docMk/>
            <pc:sldMk cId="58104210" sldId="980"/>
            <ac:picMk id="44" creationId="{E3C3E633-62F3-0540-80AE-1FF0D05E4927}"/>
          </ac:picMkLst>
        </pc:picChg>
        <pc:picChg chg="add del mod">
          <ac:chgData name="Wouter De Ryck" userId="b5c88e1e-f90b-43db-a260-a11b3bb4cf1f" providerId="ADAL" clId="{EFF2DBF3-3DBB-0843-B005-F511334819F4}" dt="2019-06-19T13:42:56.310" v="3062" actId="478"/>
          <ac:picMkLst>
            <pc:docMk/>
            <pc:sldMk cId="58104210" sldId="980"/>
            <ac:picMk id="54" creationId="{FC674CB9-9BE4-3742-A4FF-475AA23FADDA}"/>
          </ac:picMkLst>
        </pc:picChg>
        <pc:picChg chg="add mod">
          <ac:chgData name="Wouter De Ryck" userId="b5c88e1e-f90b-43db-a260-a11b3bb4cf1f" providerId="ADAL" clId="{EFF2DBF3-3DBB-0843-B005-F511334819F4}" dt="2019-06-19T13:43:26.479" v="3073" actId="1076"/>
          <ac:picMkLst>
            <pc:docMk/>
            <pc:sldMk cId="58104210" sldId="980"/>
            <ac:picMk id="56" creationId="{C28BB0F5-CABE-404F-9A35-BE1B4532456A}"/>
          </ac:picMkLst>
        </pc:picChg>
        <pc:picChg chg="add mod">
          <ac:chgData name="Wouter De Ryck" userId="b5c88e1e-f90b-43db-a260-a11b3bb4cf1f" providerId="ADAL" clId="{EFF2DBF3-3DBB-0843-B005-F511334819F4}" dt="2019-06-19T13:44:27.393" v="3083" actId="1076"/>
          <ac:picMkLst>
            <pc:docMk/>
            <pc:sldMk cId="58104210" sldId="980"/>
            <ac:picMk id="57" creationId="{94626E05-2D7F-474F-B6CE-4CD3D3110294}"/>
          </ac:picMkLst>
        </pc:picChg>
        <pc:picChg chg="add mod">
          <ac:chgData name="Wouter De Ryck" userId="b5c88e1e-f90b-43db-a260-a11b3bb4cf1f" providerId="ADAL" clId="{EFF2DBF3-3DBB-0843-B005-F511334819F4}" dt="2019-06-19T13:43:26.479" v="3073" actId="1076"/>
          <ac:picMkLst>
            <pc:docMk/>
            <pc:sldMk cId="58104210" sldId="980"/>
            <ac:picMk id="58" creationId="{78763C80-12A2-1040-B44B-447FB042CBC9}"/>
          </ac:picMkLst>
        </pc:picChg>
        <pc:picChg chg="add del mod">
          <ac:chgData name="Wouter De Ryck" userId="b5c88e1e-f90b-43db-a260-a11b3bb4cf1f" providerId="ADAL" clId="{EFF2DBF3-3DBB-0843-B005-F511334819F4}" dt="2019-06-19T13:37:52.564" v="3007" actId="478"/>
          <ac:picMkLst>
            <pc:docMk/>
            <pc:sldMk cId="58104210" sldId="980"/>
            <ac:picMk id="59" creationId="{2838A127-92FA-FA49-9969-37E776B87A3B}"/>
          </ac:picMkLst>
        </pc:picChg>
        <pc:picChg chg="add mod">
          <ac:chgData name="Wouter De Ryck" userId="b5c88e1e-f90b-43db-a260-a11b3bb4cf1f" providerId="ADAL" clId="{EFF2DBF3-3DBB-0843-B005-F511334819F4}" dt="2019-06-19T13:43:26.479" v="3073" actId="1076"/>
          <ac:picMkLst>
            <pc:docMk/>
            <pc:sldMk cId="58104210" sldId="980"/>
            <ac:picMk id="90" creationId="{AFBE4389-F5A4-5841-B442-67DD2C642C01}"/>
          </ac:picMkLst>
        </pc:picChg>
        <pc:picChg chg="add mod">
          <ac:chgData name="Wouter De Ryck" userId="b5c88e1e-f90b-43db-a260-a11b3bb4cf1f" providerId="ADAL" clId="{EFF2DBF3-3DBB-0843-B005-F511334819F4}" dt="2019-06-19T13:43:26.479" v="3073" actId="1076"/>
          <ac:picMkLst>
            <pc:docMk/>
            <pc:sldMk cId="58104210" sldId="980"/>
            <ac:picMk id="91" creationId="{9E4A660B-D8DE-9C45-8C06-FF684712603B}"/>
          </ac:picMkLst>
        </pc:picChg>
        <pc:picChg chg="add mod">
          <ac:chgData name="Wouter De Ryck" userId="b5c88e1e-f90b-43db-a260-a11b3bb4cf1f" providerId="ADAL" clId="{EFF2DBF3-3DBB-0843-B005-F511334819F4}" dt="2019-06-19T13:44:26.081" v="3082" actId="1076"/>
          <ac:picMkLst>
            <pc:docMk/>
            <pc:sldMk cId="58104210" sldId="980"/>
            <ac:picMk id="93" creationId="{63C171C9-1689-0848-BFB3-C8631AD19E87}"/>
          </ac:picMkLst>
        </pc:picChg>
      </pc:sldChg>
      <pc:sldChg chg="add">
        <pc:chgData name="Wouter De Ryck" userId="b5c88e1e-f90b-43db-a260-a11b3bb4cf1f" providerId="ADAL" clId="{EFF2DBF3-3DBB-0843-B005-F511334819F4}" dt="2019-06-19T13:43:33.927" v="3074"/>
        <pc:sldMkLst>
          <pc:docMk/>
          <pc:sldMk cId="3852788603" sldId="981"/>
        </pc:sldMkLst>
      </pc:sldChg>
      <pc:sldChg chg="add">
        <pc:chgData name="Wouter De Ryck" userId="b5c88e1e-f90b-43db-a260-a11b3bb4cf1f" providerId="ADAL" clId="{EFF2DBF3-3DBB-0843-B005-F511334819F4}" dt="2019-06-19T13:43:33.927" v="3074"/>
        <pc:sldMkLst>
          <pc:docMk/>
          <pc:sldMk cId="3862283826" sldId="982"/>
        </pc:sldMkLst>
      </pc:sldChg>
      <pc:sldChg chg="add">
        <pc:chgData name="Wouter De Ryck" userId="b5c88e1e-f90b-43db-a260-a11b3bb4cf1f" providerId="ADAL" clId="{EFF2DBF3-3DBB-0843-B005-F511334819F4}" dt="2019-06-19T13:43:33.927" v="3074"/>
        <pc:sldMkLst>
          <pc:docMk/>
          <pc:sldMk cId="707866147" sldId="983"/>
        </pc:sldMkLst>
      </pc:sldChg>
      <pc:sldChg chg="add">
        <pc:chgData name="Wouter De Ryck" userId="b5c88e1e-f90b-43db-a260-a11b3bb4cf1f" providerId="ADAL" clId="{EFF2DBF3-3DBB-0843-B005-F511334819F4}" dt="2019-06-19T13:43:33.927" v="3074"/>
        <pc:sldMkLst>
          <pc:docMk/>
          <pc:sldMk cId="464154193" sldId="984"/>
        </pc:sldMkLst>
      </pc:sldChg>
      <pc:sldChg chg="add">
        <pc:chgData name="Wouter De Ryck" userId="b5c88e1e-f90b-43db-a260-a11b3bb4cf1f" providerId="ADAL" clId="{EFF2DBF3-3DBB-0843-B005-F511334819F4}" dt="2019-06-19T13:43:33.927" v="3074"/>
        <pc:sldMkLst>
          <pc:docMk/>
          <pc:sldMk cId="2745745529" sldId="985"/>
        </pc:sldMkLst>
      </pc:sldChg>
      <pc:sldChg chg="add">
        <pc:chgData name="Wouter De Ryck" userId="b5c88e1e-f90b-43db-a260-a11b3bb4cf1f" providerId="ADAL" clId="{EFF2DBF3-3DBB-0843-B005-F511334819F4}" dt="2019-06-19T13:43:33.927" v="3074"/>
        <pc:sldMkLst>
          <pc:docMk/>
          <pc:sldMk cId="708938841" sldId="986"/>
        </pc:sldMkLst>
      </pc:sldChg>
      <pc:sldChg chg="add">
        <pc:chgData name="Wouter De Ryck" userId="b5c88e1e-f90b-43db-a260-a11b3bb4cf1f" providerId="ADAL" clId="{EFF2DBF3-3DBB-0843-B005-F511334819F4}" dt="2019-06-19T13:43:33.927" v="3074"/>
        <pc:sldMkLst>
          <pc:docMk/>
          <pc:sldMk cId="122921594" sldId="987"/>
        </pc:sldMkLst>
      </pc:sldChg>
      <pc:sldChg chg="add">
        <pc:chgData name="Wouter De Ryck" userId="b5c88e1e-f90b-43db-a260-a11b3bb4cf1f" providerId="ADAL" clId="{EFF2DBF3-3DBB-0843-B005-F511334819F4}" dt="2019-06-19T13:43:33.927" v="3074"/>
        <pc:sldMkLst>
          <pc:docMk/>
          <pc:sldMk cId="3203237622" sldId="988"/>
        </pc:sldMkLst>
      </pc:sldChg>
      <pc:sldChg chg="add">
        <pc:chgData name="Wouter De Ryck" userId="b5c88e1e-f90b-43db-a260-a11b3bb4cf1f" providerId="ADAL" clId="{EFF2DBF3-3DBB-0843-B005-F511334819F4}" dt="2019-06-19T13:43:33.927" v="3074"/>
        <pc:sldMkLst>
          <pc:docMk/>
          <pc:sldMk cId="1917192260" sldId="989"/>
        </pc:sldMkLst>
      </pc:sldChg>
      <pc:sldChg chg="add">
        <pc:chgData name="Wouter De Ryck" userId="b5c88e1e-f90b-43db-a260-a11b3bb4cf1f" providerId="ADAL" clId="{EFF2DBF3-3DBB-0843-B005-F511334819F4}" dt="2019-06-19T13:43:33.927" v="3074"/>
        <pc:sldMkLst>
          <pc:docMk/>
          <pc:sldMk cId="2947582146" sldId="990"/>
        </pc:sldMkLst>
      </pc:sldChg>
      <pc:sldChg chg="add">
        <pc:chgData name="Wouter De Ryck" userId="b5c88e1e-f90b-43db-a260-a11b3bb4cf1f" providerId="ADAL" clId="{EFF2DBF3-3DBB-0843-B005-F511334819F4}" dt="2019-06-19T13:43:33.927" v="3074"/>
        <pc:sldMkLst>
          <pc:docMk/>
          <pc:sldMk cId="561951453" sldId="991"/>
        </pc:sldMkLst>
      </pc:sldChg>
      <pc:sldChg chg="add">
        <pc:chgData name="Wouter De Ryck" userId="b5c88e1e-f90b-43db-a260-a11b3bb4cf1f" providerId="ADAL" clId="{EFF2DBF3-3DBB-0843-B005-F511334819F4}" dt="2019-06-19T13:43:33.927" v="3074"/>
        <pc:sldMkLst>
          <pc:docMk/>
          <pc:sldMk cId="2115898144" sldId="992"/>
        </pc:sldMkLst>
      </pc:sldChg>
      <pc:sldChg chg="add">
        <pc:chgData name="Wouter De Ryck" userId="b5c88e1e-f90b-43db-a260-a11b3bb4cf1f" providerId="ADAL" clId="{EFF2DBF3-3DBB-0843-B005-F511334819F4}" dt="2019-06-19T13:43:33.927" v="3074"/>
        <pc:sldMkLst>
          <pc:docMk/>
          <pc:sldMk cId="2803451800" sldId="993"/>
        </pc:sldMkLst>
      </pc:sldChg>
      <pc:sldChg chg="add">
        <pc:chgData name="Wouter De Ryck" userId="b5c88e1e-f90b-43db-a260-a11b3bb4cf1f" providerId="ADAL" clId="{EFF2DBF3-3DBB-0843-B005-F511334819F4}" dt="2019-06-19T13:43:33.927" v="3074"/>
        <pc:sldMkLst>
          <pc:docMk/>
          <pc:sldMk cId="678684532" sldId="994"/>
        </pc:sldMkLst>
      </pc:sldChg>
      <pc:sldChg chg="add">
        <pc:chgData name="Wouter De Ryck" userId="b5c88e1e-f90b-43db-a260-a11b3bb4cf1f" providerId="ADAL" clId="{EFF2DBF3-3DBB-0843-B005-F511334819F4}" dt="2019-06-19T13:43:33.927" v="3074"/>
        <pc:sldMkLst>
          <pc:docMk/>
          <pc:sldMk cId="4142855599" sldId="995"/>
        </pc:sldMkLst>
      </pc:sldChg>
      <pc:sldChg chg="add">
        <pc:chgData name="Wouter De Ryck" userId="b5c88e1e-f90b-43db-a260-a11b3bb4cf1f" providerId="ADAL" clId="{EFF2DBF3-3DBB-0843-B005-F511334819F4}" dt="2019-06-19T13:43:33.927" v="3074"/>
        <pc:sldMkLst>
          <pc:docMk/>
          <pc:sldMk cId="1290304360" sldId="996"/>
        </pc:sldMkLst>
      </pc:sldChg>
      <pc:sldChg chg="add">
        <pc:chgData name="Wouter De Ryck" userId="b5c88e1e-f90b-43db-a260-a11b3bb4cf1f" providerId="ADAL" clId="{EFF2DBF3-3DBB-0843-B005-F511334819F4}" dt="2019-06-19T13:43:33.927" v="3074"/>
        <pc:sldMkLst>
          <pc:docMk/>
          <pc:sldMk cId="1955856075" sldId="997"/>
        </pc:sldMkLst>
      </pc:sldChg>
      <pc:sldChg chg="add">
        <pc:chgData name="Wouter De Ryck" userId="b5c88e1e-f90b-43db-a260-a11b3bb4cf1f" providerId="ADAL" clId="{EFF2DBF3-3DBB-0843-B005-F511334819F4}" dt="2019-06-19T13:43:33.927" v="3074"/>
        <pc:sldMkLst>
          <pc:docMk/>
          <pc:sldMk cId="646938348" sldId="998"/>
        </pc:sldMkLst>
      </pc:sldChg>
      <pc:sldChg chg="add">
        <pc:chgData name="Wouter De Ryck" userId="b5c88e1e-f90b-43db-a260-a11b3bb4cf1f" providerId="ADAL" clId="{EFF2DBF3-3DBB-0843-B005-F511334819F4}" dt="2019-06-19T13:43:33.927" v="3074"/>
        <pc:sldMkLst>
          <pc:docMk/>
          <pc:sldMk cId="2021135253" sldId="999"/>
        </pc:sldMkLst>
      </pc:sldChg>
      <pc:sldChg chg="add">
        <pc:chgData name="Wouter De Ryck" userId="b5c88e1e-f90b-43db-a260-a11b3bb4cf1f" providerId="ADAL" clId="{EFF2DBF3-3DBB-0843-B005-F511334819F4}" dt="2019-06-19T13:43:33.927" v="3074"/>
        <pc:sldMkLst>
          <pc:docMk/>
          <pc:sldMk cId="3281092242" sldId="1000"/>
        </pc:sldMkLst>
      </pc:sldChg>
      <pc:sldChg chg="add">
        <pc:chgData name="Wouter De Ryck" userId="b5c88e1e-f90b-43db-a260-a11b3bb4cf1f" providerId="ADAL" clId="{EFF2DBF3-3DBB-0843-B005-F511334819F4}" dt="2019-06-19T13:43:33.927" v="3074"/>
        <pc:sldMkLst>
          <pc:docMk/>
          <pc:sldMk cId="161165972" sldId="1001"/>
        </pc:sldMkLst>
      </pc:sldChg>
      <pc:sldChg chg="add">
        <pc:chgData name="Wouter De Ryck" userId="b5c88e1e-f90b-43db-a260-a11b3bb4cf1f" providerId="ADAL" clId="{EFF2DBF3-3DBB-0843-B005-F511334819F4}" dt="2019-06-19T13:43:33.927" v="3074"/>
        <pc:sldMkLst>
          <pc:docMk/>
          <pc:sldMk cId="3547729217" sldId="1002"/>
        </pc:sldMkLst>
      </pc:sldChg>
      <pc:sldChg chg="add">
        <pc:chgData name="Wouter De Ryck" userId="b5c88e1e-f90b-43db-a260-a11b3bb4cf1f" providerId="ADAL" clId="{EFF2DBF3-3DBB-0843-B005-F511334819F4}" dt="2019-06-19T13:43:33.927" v="3074"/>
        <pc:sldMkLst>
          <pc:docMk/>
          <pc:sldMk cId="809477515" sldId="1003"/>
        </pc:sldMkLst>
      </pc:sldChg>
      <pc:sldChg chg="add">
        <pc:chgData name="Wouter De Ryck" userId="b5c88e1e-f90b-43db-a260-a11b3bb4cf1f" providerId="ADAL" clId="{EFF2DBF3-3DBB-0843-B005-F511334819F4}" dt="2019-06-19T13:43:33.927" v="3074"/>
        <pc:sldMkLst>
          <pc:docMk/>
          <pc:sldMk cId="60856784" sldId="1004"/>
        </pc:sldMkLst>
      </pc:sldChg>
      <pc:sldChg chg="add">
        <pc:chgData name="Wouter De Ryck" userId="b5c88e1e-f90b-43db-a260-a11b3bb4cf1f" providerId="ADAL" clId="{EFF2DBF3-3DBB-0843-B005-F511334819F4}" dt="2019-06-19T13:43:33.927" v="3074"/>
        <pc:sldMkLst>
          <pc:docMk/>
          <pc:sldMk cId="3245554127" sldId="1005"/>
        </pc:sldMkLst>
      </pc:sldChg>
      <pc:sldChg chg="add">
        <pc:chgData name="Wouter De Ryck" userId="b5c88e1e-f90b-43db-a260-a11b3bb4cf1f" providerId="ADAL" clId="{EFF2DBF3-3DBB-0843-B005-F511334819F4}" dt="2019-06-19T13:43:33.927" v="3074"/>
        <pc:sldMkLst>
          <pc:docMk/>
          <pc:sldMk cId="2275293549" sldId="1006"/>
        </pc:sldMkLst>
      </pc:sldChg>
      <pc:sldChg chg="add">
        <pc:chgData name="Wouter De Ryck" userId="b5c88e1e-f90b-43db-a260-a11b3bb4cf1f" providerId="ADAL" clId="{EFF2DBF3-3DBB-0843-B005-F511334819F4}" dt="2019-06-19T13:43:33.927" v="3074"/>
        <pc:sldMkLst>
          <pc:docMk/>
          <pc:sldMk cId="3020535182" sldId="1007"/>
        </pc:sldMkLst>
      </pc:sldChg>
      <pc:sldChg chg="add">
        <pc:chgData name="Wouter De Ryck" userId="b5c88e1e-f90b-43db-a260-a11b3bb4cf1f" providerId="ADAL" clId="{EFF2DBF3-3DBB-0843-B005-F511334819F4}" dt="2019-06-19T13:43:33.927" v="3074"/>
        <pc:sldMkLst>
          <pc:docMk/>
          <pc:sldMk cId="3152850248" sldId="1008"/>
        </pc:sldMkLst>
      </pc:sldChg>
      <pc:sldChg chg="add">
        <pc:chgData name="Wouter De Ryck" userId="b5c88e1e-f90b-43db-a260-a11b3bb4cf1f" providerId="ADAL" clId="{EFF2DBF3-3DBB-0843-B005-F511334819F4}" dt="2019-06-19T13:43:33.927" v="3074"/>
        <pc:sldMkLst>
          <pc:docMk/>
          <pc:sldMk cId="2506264908" sldId="1009"/>
        </pc:sldMkLst>
      </pc:sldChg>
      <pc:sldChg chg="add">
        <pc:chgData name="Wouter De Ryck" userId="b5c88e1e-f90b-43db-a260-a11b3bb4cf1f" providerId="ADAL" clId="{EFF2DBF3-3DBB-0843-B005-F511334819F4}" dt="2019-06-19T13:43:33.927" v="3074"/>
        <pc:sldMkLst>
          <pc:docMk/>
          <pc:sldMk cId="596821370" sldId="1010"/>
        </pc:sldMkLst>
      </pc:sldChg>
      <pc:sldChg chg="add">
        <pc:chgData name="Wouter De Ryck" userId="b5c88e1e-f90b-43db-a260-a11b3bb4cf1f" providerId="ADAL" clId="{EFF2DBF3-3DBB-0843-B005-F511334819F4}" dt="2019-06-19T13:43:33.927" v="3074"/>
        <pc:sldMkLst>
          <pc:docMk/>
          <pc:sldMk cId="972085741" sldId="1011"/>
        </pc:sldMkLst>
      </pc:sldChg>
      <pc:sldChg chg="add">
        <pc:chgData name="Wouter De Ryck" userId="b5c88e1e-f90b-43db-a260-a11b3bb4cf1f" providerId="ADAL" clId="{EFF2DBF3-3DBB-0843-B005-F511334819F4}" dt="2019-06-19T13:43:33.927" v="3074"/>
        <pc:sldMkLst>
          <pc:docMk/>
          <pc:sldMk cId="3809747437" sldId="1012"/>
        </pc:sldMkLst>
      </pc:sldChg>
      <pc:sldChg chg="add">
        <pc:chgData name="Wouter De Ryck" userId="b5c88e1e-f90b-43db-a260-a11b3bb4cf1f" providerId="ADAL" clId="{EFF2DBF3-3DBB-0843-B005-F511334819F4}" dt="2019-06-19T13:43:33.927" v="3074"/>
        <pc:sldMkLst>
          <pc:docMk/>
          <pc:sldMk cId="1337743313" sldId="1013"/>
        </pc:sldMkLst>
      </pc:sldChg>
      <pc:sldChg chg="add">
        <pc:chgData name="Wouter De Ryck" userId="b5c88e1e-f90b-43db-a260-a11b3bb4cf1f" providerId="ADAL" clId="{EFF2DBF3-3DBB-0843-B005-F511334819F4}" dt="2019-06-19T13:43:33.927" v="3074"/>
        <pc:sldMkLst>
          <pc:docMk/>
          <pc:sldMk cId="2545478598" sldId="1014"/>
        </pc:sldMkLst>
      </pc:sldChg>
      <pc:sldChg chg="add">
        <pc:chgData name="Wouter De Ryck" userId="b5c88e1e-f90b-43db-a260-a11b3bb4cf1f" providerId="ADAL" clId="{EFF2DBF3-3DBB-0843-B005-F511334819F4}" dt="2019-06-19T13:43:33.927" v="3074"/>
        <pc:sldMkLst>
          <pc:docMk/>
          <pc:sldMk cId="3227085024" sldId="1015"/>
        </pc:sldMkLst>
      </pc:sldChg>
      <pc:sldChg chg="add">
        <pc:chgData name="Wouter De Ryck" userId="b5c88e1e-f90b-43db-a260-a11b3bb4cf1f" providerId="ADAL" clId="{EFF2DBF3-3DBB-0843-B005-F511334819F4}" dt="2019-06-19T13:43:33.927" v="3074"/>
        <pc:sldMkLst>
          <pc:docMk/>
          <pc:sldMk cId="154908603" sldId="1016"/>
        </pc:sldMkLst>
      </pc:sldChg>
      <pc:sldChg chg="add">
        <pc:chgData name="Wouter De Ryck" userId="b5c88e1e-f90b-43db-a260-a11b3bb4cf1f" providerId="ADAL" clId="{EFF2DBF3-3DBB-0843-B005-F511334819F4}" dt="2019-06-19T13:43:33.927" v="3074"/>
        <pc:sldMkLst>
          <pc:docMk/>
          <pc:sldMk cId="1088286790" sldId="1017"/>
        </pc:sldMkLst>
      </pc:sldChg>
      <pc:sldChg chg="add">
        <pc:chgData name="Wouter De Ryck" userId="b5c88e1e-f90b-43db-a260-a11b3bb4cf1f" providerId="ADAL" clId="{EFF2DBF3-3DBB-0843-B005-F511334819F4}" dt="2019-06-19T13:43:33.927" v="3074"/>
        <pc:sldMkLst>
          <pc:docMk/>
          <pc:sldMk cId="2292175284" sldId="1018"/>
        </pc:sldMkLst>
      </pc:sldChg>
      <pc:sldChg chg="add">
        <pc:chgData name="Wouter De Ryck" userId="b5c88e1e-f90b-43db-a260-a11b3bb4cf1f" providerId="ADAL" clId="{EFF2DBF3-3DBB-0843-B005-F511334819F4}" dt="2019-06-19T13:43:33.927" v="3074"/>
        <pc:sldMkLst>
          <pc:docMk/>
          <pc:sldMk cId="1473588705" sldId="1019"/>
        </pc:sldMkLst>
      </pc:sldChg>
      <pc:sldChg chg="add">
        <pc:chgData name="Wouter De Ryck" userId="b5c88e1e-f90b-43db-a260-a11b3bb4cf1f" providerId="ADAL" clId="{EFF2DBF3-3DBB-0843-B005-F511334819F4}" dt="2019-06-19T13:43:33.927" v="3074"/>
        <pc:sldMkLst>
          <pc:docMk/>
          <pc:sldMk cId="301207343" sldId="1020"/>
        </pc:sldMkLst>
      </pc:sldChg>
      <pc:sldChg chg="add">
        <pc:chgData name="Wouter De Ryck" userId="b5c88e1e-f90b-43db-a260-a11b3bb4cf1f" providerId="ADAL" clId="{EFF2DBF3-3DBB-0843-B005-F511334819F4}" dt="2019-06-19T13:43:33.927" v="3074"/>
        <pc:sldMkLst>
          <pc:docMk/>
          <pc:sldMk cId="3773150348" sldId="1021"/>
        </pc:sldMkLst>
      </pc:sldChg>
      <pc:sldChg chg="add">
        <pc:chgData name="Wouter De Ryck" userId="b5c88e1e-f90b-43db-a260-a11b3bb4cf1f" providerId="ADAL" clId="{EFF2DBF3-3DBB-0843-B005-F511334819F4}" dt="2019-06-19T13:43:33.927" v="3074"/>
        <pc:sldMkLst>
          <pc:docMk/>
          <pc:sldMk cId="691545927" sldId="1022"/>
        </pc:sldMkLst>
      </pc:sldChg>
      <pc:sldChg chg="add">
        <pc:chgData name="Wouter De Ryck" userId="b5c88e1e-f90b-43db-a260-a11b3bb4cf1f" providerId="ADAL" clId="{EFF2DBF3-3DBB-0843-B005-F511334819F4}" dt="2019-06-19T13:43:33.927" v="3074"/>
        <pc:sldMkLst>
          <pc:docMk/>
          <pc:sldMk cId="2471780453" sldId="1023"/>
        </pc:sldMkLst>
      </pc:sldChg>
      <pc:sldChg chg="add">
        <pc:chgData name="Wouter De Ryck" userId="b5c88e1e-f90b-43db-a260-a11b3bb4cf1f" providerId="ADAL" clId="{EFF2DBF3-3DBB-0843-B005-F511334819F4}" dt="2019-06-19T13:43:33.927" v="3074"/>
        <pc:sldMkLst>
          <pc:docMk/>
          <pc:sldMk cId="2000071661" sldId="1024"/>
        </pc:sldMkLst>
      </pc:sldChg>
      <pc:sldChg chg="add">
        <pc:chgData name="Wouter De Ryck" userId="b5c88e1e-f90b-43db-a260-a11b3bb4cf1f" providerId="ADAL" clId="{EFF2DBF3-3DBB-0843-B005-F511334819F4}" dt="2019-06-19T13:43:33.927" v="3074"/>
        <pc:sldMkLst>
          <pc:docMk/>
          <pc:sldMk cId="2264390052" sldId="1025"/>
        </pc:sldMkLst>
      </pc:sldChg>
      <pc:sldChg chg="add">
        <pc:chgData name="Wouter De Ryck" userId="b5c88e1e-f90b-43db-a260-a11b3bb4cf1f" providerId="ADAL" clId="{EFF2DBF3-3DBB-0843-B005-F511334819F4}" dt="2019-06-19T13:43:33.927" v="3074"/>
        <pc:sldMkLst>
          <pc:docMk/>
          <pc:sldMk cId="2645601682" sldId="1026"/>
        </pc:sldMkLst>
      </pc:sldChg>
      <pc:sldChg chg="add">
        <pc:chgData name="Wouter De Ryck" userId="b5c88e1e-f90b-43db-a260-a11b3bb4cf1f" providerId="ADAL" clId="{EFF2DBF3-3DBB-0843-B005-F511334819F4}" dt="2019-06-19T13:43:33.927" v="3074"/>
        <pc:sldMkLst>
          <pc:docMk/>
          <pc:sldMk cId="1285292468" sldId="1027"/>
        </pc:sldMkLst>
      </pc:sldChg>
      <pc:sldChg chg="add">
        <pc:chgData name="Wouter De Ryck" userId="b5c88e1e-f90b-43db-a260-a11b3bb4cf1f" providerId="ADAL" clId="{EFF2DBF3-3DBB-0843-B005-F511334819F4}" dt="2019-06-19T13:43:33.927" v="3074"/>
        <pc:sldMkLst>
          <pc:docMk/>
          <pc:sldMk cId="860662502" sldId="1028"/>
        </pc:sldMkLst>
      </pc:sldChg>
      <pc:sldChg chg="add">
        <pc:chgData name="Wouter De Ryck" userId="b5c88e1e-f90b-43db-a260-a11b3bb4cf1f" providerId="ADAL" clId="{EFF2DBF3-3DBB-0843-B005-F511334819F4}" dt="2019-06-19T13:43:33.927" v="3074"/>
        <pc:sldMkLst>
          <pc:docMk/>
          <pc:sldMk cId="1174243987" sldId="1029"/>
        </pc:sldMkLst>
      </pc:sldChg>
      <pc:sldChg chg="add">
        <pc:chgData name="Wouter De Ryck" userId="b5c88e1e-f90b-43db-a260-a11b3bb4cf1f" providerId="ADAL" clId="{EFF2DBF3-3DBB-0843-B005-F511334819F4}" dt="2019-06-19T13:43:33.927" v="3074"/>
        <pc:sldMkLst>
          <pc:docMk/>
          <pc:sldMk cId="3165369112" sldId="1030"/>
        </pc:sldMkLst>
      </pc:sldChg>
      <pc:sldChg chg="add">
        <pc:chgData name="Wouter De Ryck" userId="b5c88e1e-f90b-43db-a260-a11b3bb4cf1f" providerId="ADAL" clId="{EFF2DBF3-3DBB-0843-B005-F511334819F4}" dt="2019-06-19T13:43:33.927" v="3074"/>
        <pc:sldMkLst>
          <pc:docMk/>
          <pc:sldMk cId="3624646778" sldId="1031"/>
        </pc:sldMkLst>
      </pc:sldChg>
      <pc:sldChg chg="add">
        <pc:chgData name="Wouter De Ryck" userId="b5c88e1e-f90b-43db-a260-a11b3bb4cf1f" providerId="ADAL" clId="{EFF2DBF3-3DBB-0843-B005-F511334819F4}" dt="2019-06-19T13:43:33.927" v="3074"/>
        <pc:sldMkLst>
          <pc:docMk/>
          <pc:sldMk cId="3999461147" sldId="1032"/>
        </pc:sldMkLst>
      </pc:sldChg>
      <pc:sldChg chg="add">
        <pc:chgData name="Wouter De Ryck" userId="b5c88e1e-f90b-43db-a260-a11b3bb4cf1f" providerId="ADAL" clId="{EFF2DBF3-3DBB-0843-B005-F511334819F4}" dt="2019-06-19T13:43:33.927" v="3074"/>
        <pc:sldMkLst>
          <pc:docMk/>
          <pc:sldMk cId="290481428" sldId="1033"/>
        </pc:sldMkLst>
      </pc:sldChg>
      <pc:sldChg chg="add">
        <pc:chgData name="Wouter De Ryck" userId="b5c88e1e-f90b-43db-a260-a11b3bb4cf1f" providerId="ADAL" clId="{EFF2DBF3-3DBB-0843-B005-F511334819F4}" dt="2019-06-19T13:43:33.927" v="3074"/>
        <pc:sldMkLst>
          <pc:docMk/>
          <pc:sldMk cId="733206294" sldId="1034"/>
        </pc:sldMkLst>
      </pc:sldChg>
      <pc:sldChg chg="add">
        <pc:chgData name="Wouter De Ryck" userId="b5c88e1e-f90b-43db-a260-a11b3bb4cf1f" providerId="ADAL" clId="{EFF2DBF3-3DBB-0843-B005-F511334819F4}" dt="2019-06-19T13:43:33.927" v="3074"/>
        <pc:sldMkLst>
          <pc:docMk/>
          <pc:sldMk cId="865588975" sldId="1035"/>
        </pc:sldMkLst>
      </pc:sldChg>
      <pc:sldChg chg="add">
        <pc:chgData name="Wouter De Ryck" userId="b5c88e1e-f90b-43db-a260-a11b3bb4cf1f" providerId="ADAL" clId="{EFF2DBF3-3DBB-0843-B005-F511334819F4}" dt="2019-06-19T13:43:33.927" v="3074"/>
        <pc:sldMkLst>
          <pc:docMk/>
          <pc:sldMk cId="4187134676" sldId="1036"/>
        </pc:sldMkLst>
      </pc:sldChg>
      <pc:sldChg chg="add">
        <pc:chgData name="Wouter De Ryck" userId="b5c88e1e-f90b-43db-a260-a11b3bb4cf1f" providerId="ADAL" clId="{EFF2DBF3-3DBB-0843-B005-F511334819F4}" dt="2019-06-19T13:43:33.927" v="3074"/>
        <pc:sldMkLst>
          <pc:docMk/>
          <pc:sldMk cId="1356315547" sldId="1037"/>
        </pc:sldMkLst>
      </pc:sldChg>
      <pc:sldChg chg="add">
        <pc:chgData name="Wouter De Ryck" userId="b5c88e1e-f90b-43db-a260-a11b3bb4cf1f" providerId="ADAL" clId="{EFF2DBF3-3DBB-0843-B005-F511334819F4}" dt="2019-06-19T13:43:33.927" v="3074"/>
        <pc:sldMkLst>
          <pc:docMk/>
          <pc:sldMk cId="2435235424" sldId="1038"/>
        </pc:sldMkLst>
      </pc:sldChg>
      <pc:sldChg chg="add">
        <pc:chgData name="Wouter De Ryck" userId="b5c88e1e-f90b-43db-a260-a11b3bb4cf1f" providerId="ADAL" clId="{EFF2DBF3-3DBB-0843-B005-F511334819F4}" dt="2019-06-19T13:43:33.927" v="3074"/>
        <pc:sldMkLst>
          <pc:docMk/>
          <pc:sldMk cId="2987722223" sldId="1039"/>
        </pc:sldMkLst>
      </pc:sldChg>
      <pc:sldChg chg="add">
        <pc:chgData name="Wouter De Ryck" userId="b5c88e1e-f90b-43db-a260-a11b3bb4cf1f" providerId="ADAL" clId="{EFF2DBF3-3DBB-0843-B005-F511334819F4}" dt="2019-06-19T13:43:33.927" v="3074"/>
        <pc:sldMkLst>
          <pc:docMk/>
          <pc:sldMk cId="3945055518" sldId="1040"/>
        </pc:sldMkLst>
      </pc:sldChg>
      <pc:sldChg chg="add">
        <pc:chgData name="Wouter De Ryck" userId="b5c88e1e-f90b-43db-a260-a11b3bb4cf1f" providerId="ADAL" clId="{EFF2DBF3-3DBB-0843-B005-F511334819F4}" dt="2019-06-19T13:43:33.927" v="3074"/>
        <pc:sldMkLst>
          <pc:docMk/>
          <pc:sldMk cId="1222665377" sldId="1041"/>
        </pc:sldMkLst>
      </pc:sldChg>
      <pc:sldChg chg="add">
        <pc:chgData name="Wouter De Ryck" userId="b5c88e1e-f90b-43db-a260-a11b3bb4cf1f" providerId="ADAL" clId="{EFF2DBF3-3DBB-0843-B005-F511334819F4}" dt="2019-06-19T13:43:33.927" v="3074"/>
        <pc:sldMkLst>
          <pc:docMk/>
          <pc:sldMk cId="3276874824" sldId="1042"/>
        </pc:sldMkLst>
      </pc:sldChg>
      <pc:sldChg chg="add">
        <pc:chgData name="Wouter De Ryck" userId="b5c88e1e-f90b-43db-a260-a11b3bb4cf1f" providerId="ADAL" clId="{EFF2DBF3-3DBB-0843-B005-F511334819F4}" dt="2019-06-19T13:43:33.927" v="3074"/>
        <pc:sldMkLst>
          <pc:docMk/>
          <pc:sldMk cId="2491119776" sldId="1043"/>
        </pc:sldMkLst>
      </pc:sldChg>
      <pc:sldChg chg="add">
        <pc:chgData name="Wouter De Ryck" userId="b5c88e1e-f90b-43db-a260-a11b3bb4cf1f" providerId="ADAL" clId="{EFF2DBF3-3DBB-0843-B005-F511334819F4}" dt="2019-06-19T13:43:33.927" v="3074"/>
        <pc:sldMkLst>
          <pc:docMk/>
          <pc:sldMk cId="1363528329" sldId="1044"/>
        </pc:sldMkLst>
      </pc:sldChg>
      <pc:sldChg chg="add">
        <pc:chgData name="Wouter De Ryck" userId="b5c88e1e-f90b-43db-a260-a11b3bb4cf1f" providerId="ADAL" clId="{EFF2DBF3-3DBB-0843-B005-F511334819F4}" dt="2019-06-19T13:43:33.927" v="3074"/>
        <pc:sldMkLst>
          <pc:docMk/>
          <pc:sldMk cId="1163122741" sldId="1045"/>
        </pc:sldMkLst>
      </pc:sldChg>
      <pc:sldChg chg="add">
        <pc:chgData name="Wouter De Ryck" userId="b5c88e1e-f90b-43db-a260-a11b3bb4cf1f" providerId="ADAL" clId="{EFF2DBF3-3DBB-0843-B005-F511334819F4}" dt="2019-06-19T13:43:33.927" v="3074"/>
        <pc:sldMkLst>
          <pc:docMk/>
          <pc:sldMk cId="1548247384" sldId="1046"/>
        </pc:sldMkLst>
      </pc:sldChg>
      <pc:sldChg chg="add">
        <pc:chgData name="Wouter De Ryck" userId="b5c88e1e-f90b-43db-a260-a11b3bb4cf1f" providerId="ADAL" clId="{EFF2DBF3-3DBB-0843-B005-F511334819F4}" dt="2019-06-19T13:43:33.927" v="3074"/>
        <pc:sldMkLst>
          <pc:docMk/>
          <pc:sldMk cId="3883903492" sldId="1047"/>
        </pc:sldMkLst>
      </pc:sldChg>
      <pc:sldChg chg="add">
        <pc:chgData name="Wouter De Ryck" userId="b5c88e1e-f90b-43db-a260-a11b3bb4cf1f" providerId="ADAL" clId="{EFF2DBF3-3DBB-0843-B005-F511334819F4}" dt="2019-06-19T13:43:33.927" v="3074"/>
        <pc:sldMkLst>
          <pc:docMk/>
          <pc:sldMk cId="1600253763" sldId="1048"/>
        </pc:sldMkLst>
      </pc:sldChg>
      <pc:sldChg chg="add">
        <pc:chgData name="Wouter De Ryck" userId="b5c88e1e-f90b-43db-a260-a11b3bb4cf1f" providerId="ADAL" clId="{EFF2DBF3-3DBB-0843-B005-F511334819F4}" dt="2019-06-19T13:43:33.927" v="3074"/>
        <pc:sldMkLst>
          <pc:docMk/>
          <pc:sldMk cId="1459626428" sldId="1049"/>
        </pc:sldMkLst>
      </pc:sldChg>
      <pc:sldChg chg="add">
        <pc:chgData name="Wouter De Ryck" userId="b5c88e1e-f90b-43db-a260-a11b3bb4cf1f" providerId="ADAL" clId="{EFF2DBF3-3DBB-0843-B005-F511334819F4}" dt="2019-06-19T13:43:33.927" v="3074"/>
        <pc:sldMkLst>
          <pc:docMk/>
          <pc:sldMk cId="3635594016" sldId="1050"/>
        </pc:sldMkLst>
      </pc:sldChg>
      <pc:sldChg chg="add">
        <pc:chgData name="Wouter De Ryck" userId="b5c88e1e-f90b-43db-a260-a11b3bb4cf1f" providerId="ADAL" clId="{EFF2DBF3-3DBB-0843-B005-F511334819F4}" dt="2019-06-19T13:43:33.927" v="3074"/>
        <pc:sldMkLst>
          <pc:docMk/>
          <pc:sldMk cId="347923922" sldId="1051"/>
        </pc:sldMkLst>
      </pc:sldChg>
      <pc:sldChg chg="add">
        <pc:chgData name="Wouter De Ryck" userId="b5c88e1e-f90b-43db-a260-a11b3bb4cf1f" providerId="ADAL" clId="{EFF2DBF3-3DBB-0843-B005-F511334819F4}" dt="2019-06-19T13:43:33.927" v="3074"/>
        <pc:sldMkLst>
          <pc:docMk/>
          <pc:sldMk cId="3489140171" sldId="1052"/>
        </pc:sldMkLst>
      </pc:sldChg>
      <pc:sldChg chg="add">
        <pc:chgData name="Wouter De Ryck" userId="b5c88e1e-f90b-43db-a260-a11b3bb4cf1f" providerId="ADAL" clId="{EFF2DBF3-3DBB-0843-B005-F511334819F4}" dt="2019-06-19T13:43:33.927" v="3074"/>
        <pc:sldMkLst>
          <pc:docMk/>
          <pc:sldMk cId="3676467428" sldId="1053"/>
        </pc:sldMkLst>
      </pc:sldChg>
      <pc:sldChg chg="add">
        <pc:chgData name="Wouter De Ryck" userId="b5c88e1e-f90b-43db-a260-a11b3bb4cf1f" providerId="ADAL" clId="{EFF2DBF3-3DBB-0843-B005-F511334819F4}" dt="2019-06-19T13:43:33.927" v="3074"/>
        <pc:sldMkLst>
          <pc:docMk/>
          <pc:sldMk cId="3956352068" sldId="1054"/>
        </pc:sldMkLst>
      </pc:sldChg>
      <pc:sldChg chg="add">
        <pc:chgData name="Wouter De Ryck" userId="b5c88e1e-f90b-43db-a260-a11b3bb4cf1f" providerId="ADAL" clId="{EFF2DBF3-3DBB-0843-B005-F511334819F4}" dt="2019-06-19T13:43:33.927" v="3074"/>
        <pc:sldMkLst>
          <pc:docMk/>
          <pc:sldMk cId="3266056098" sldId="1055"/>
        </pc:sldMkLst>
      </pc:sldChg>
      <pc:sldChg chg="add">
        <pc:chgData name="Wouter De Ryck" userId="b5c88e1e-f90b-43db-a260-a11b3bb4cf1f" providerId="ADAL" clId="{EFF2DBF3-3DBB-0843-B005-F511334819F4}" dt="2019-06-19T13:43:33.927" v="3074"/>
        <pc:sldMkLst>
          <pc:docMk/>
          <pc:sldMk cId="3826010660" sldId="1056"/>
        </pc:sldMkLst>
      </pc:sldChg>
      <pc:sldChg chg="add">
        <pc:chgData name="Wouter De Ryck" userId="b5c88e1e-f90b-43db-a260-a11b3bb4cf1f" providerId="ADAL" clId="{EFF2DBF3-3DBB-0843-B005-F511334819F4}" dt="2019-06-19T13:43:33.927" v="3074"/>
        <pc:sldMkLst>
          <pc:docMk/>
          <pc:sldMk cId="4084257985" sldId="1057"/>
        </pc:sldMkLst>
      </pc:sldChg>
      <pc:sldChg chg="add">
        <pc:chgData name="Wouter De Ryck" userId="b5c88e1e-f90b-43db-a260-a11b3bb4cf1f" providerId="ADAL" clId="{EFF2DBF3-3DBB-0843-B005-F511334819F4}" dt="2019-06-19T13:43:33.927" v="3074"/>
        <pc:sldMkLst>
          <pc:docMk/>
          <pc:sldMk cId="1012218489" sldId="1058"/>
        </pc:sldMkLst>
      </pc:sldChg>
      <pc:sldChg chg="add">
        <pc:chgData name="Wouter De Ryck" userId="b5c88e1e-f90b-43db-a260-a11b3bb4cf1f" providerId="ADAL" clId="{EFF2DBF3-3DBB-0843-B005-F511334819F4}" dt="2019-06-19T13:43:33.927" v="3074"/>
        <pc:sldMkLst>
          <pc:docMk/>
          <pc:sldMk cId="3781276282" sldId="1059"/>
        </pc:sldMkLst>
      </pc:sldChg>
      <pc:sldChg chg="add">
        <pc:chgData name="Wouter De Ryck" userId="b5c88e1e-f90b-43db-a260-a11b3bb4cf1f" providerId="ADAL" clId="{EFF2DBF3-3DBB-0843-B005-F511334819F4}" dt="2019-06-19T13:43:33.927" v="3074"/>
        <pc:sldMkLst>
          <pc:docMk/>
          <pc:sldMk cId="1405670580" sldId="1060"/>
        </pc:sldMkLst>
      </pc:sldChg>
      <pc:sldChg chg="add">
        <pc:chgData name="Wouter De Ryck" userId="b5c88e1e-f90b-43db-a260-a11b3bb4cf1f" providerId="ADAL" clId="{EFF2DBF3-3DBB-0843-B005-F511334819F4}" dt="2019-06-19T13:43:33.927" v="3074"/>
        <pc:sldMkLst>
          <pc:docMk/>
          <pc:sldMk cId="4041067134" sldId="1061"/>
        </pc:sldMkLst>
      </pc:sldChg>
      <pc:sldChg chg="add">
        <pc:chgData name="Wouter De Ryck" userId="b5c88e1e-f90b-43db-a260-a11b3bb4cf1f" providerId="ADAL" clId="{EFF2DBF3-3DBB-0843-B005-F511334819F4}" dt="2019-06-19T13:43:33.927" v="3074"/>
        <pc:sldMkLst>
          <pc:docMk/>
          <pc:sldMk cId="2774242124" sldId="1062"/>
        </pc:sldMkLst>
      </pc:sldChg>
      <pc:sldChg chg="add">
        <pc:chgData name="Wouter De Ryck" userId="b5c88e1e-f90b-43db-a260-a11b3bb4cf1f" providerId="ADAL" clId="{EFF2DBF3-3DBB-0843-B005-F511334819F4}" dt="2019-06-19T13:43:33.927" v="3074"/>
        <pc:sldMkLst>
          <pc:docMk/>
          <pc:sldMk cId="1134986308" sldId="1063"/>
        </pc:sldMkLst>
      </pc:sldChg>
      <pc:sldChg chg="add">
        <pc:chgData name="Wouter De Ryck" userId="b5c88e1e-f90b-43db-a260-a11b3bb4cf1f" providerId="ADAL" clId="{EFF2DBF3-3DBB-0843-B005-F511334819F4}" dt="2019-06-19T13:43:33.927" v="3074"/>
        <pc:sldMkLst>
          <pc:docMk/>
          <pc:sldMk cId="3054919346" sldId="1064"/>
        </pc:sldMkLst>
      </pc:sldChg>
      <pc:sldChg chg="add">
        <pc:chgData name="Wouter De Ryck" userId="b5c88e1e-f90b-43db-a260-a11b3bb4cf1f" providerId="ADAL" clId="{EFF2DBF3-3DBB-0843-B005-F511334819F4}" dt="2019-06-19T13:43:33.927" v="3074"/>
        <pc:sldMkLst>
          <pc:docMk/>
          <pc:sldMk cId="358821537" sldId="1065"/>
        </pc:sldMkLst>
      </pc:sldChg>
      <pc:sldChg chg="add">
        <pc:chgData name="Wouter De Ryck" userId="b5c88e1e-f90b-43db-a260-a11b3bb4cf1f" providerId="ADAL" clId="{EFF2DBF3-3DBB-0843-B005-F511334819F4}" dt="2019-06-19T13:43:33.927" v="3074"/>
        <pc:sldMkLst>
          <pc:docMk/>
          <pc:sldMk cId="390650799" sldId="1066"/>
        </pc:sldMkLst>
      </pc:sldChg>
      <pc:sldChg chg="add">
        <pc:chgData name="Wouter De Ryck" userId="b5c88e1e-f90b-43db-a260-a11b3bb4cf1f" providerId="ADAL" clId="{EFF2DBF3-3DBB-0843-B005-F511334819F4}" dt="2019-06-19T13:43:33.927" v="3074"/>
        <pc:sldMkLst>
          <pc:docMk/>
          <pc:sldMk cId="3513545868" sldId="1067"/>
        </pc:sldMkLst>
      </pc:sldChg>
      <pc:sldChg chg="addSp delSp modSp add modNotesTx">
        <pc:chgData name="Wouter De Ryck" userId="b5c88e1e-f90b-43db-a260-a11b3bb4cf1f" providerId="ADAL" clId="{EFF2DBF3-3DBB-0843-B005-F511334819F4}" dt="2019-06-19T14:04:16.875" v="3820" actId="20577"/>
        <pc:sldMkLst>
          <pc:docMk/>
          <pc:sldMk cId="1089969392" sldId="1068"/>
        </pc:sldMkLst>
        <pc:spChg chg="mod">
          <ac:chgData name="Wouter De Ryck" userId="b5c88e1e-f90b-43db-a260-a11b3bb4cf1f" providerId="ADAL" clId="{EFF2DBF3-3DBB-0843-B005-F511334819F4}" dt="2019-06-19T13:56:19.133" v="3385" actId="20577"/>
          <ac:spMkLst>
            <pc:docMk/>
            <pc:sldMk cId="1089969392" sldId="1068"/>
            <ac:spMk id="3" creationId="{FB84116C-F993-496B-827F-54CC03C39214}"/>
          </ac:spMkLst>
        </pc:spChg>
        <pc:spChg chg="add mod">
          <ac:chgData name="Wouter De Ryck" userId="b5c88e1e-f90b-43db-a260-a11b3bb4cf1f" providerId="ADAL" clId="{EFF2DBF3-3DBB-0843-B005-F511334819F4}" dt="2019-06-19T13:51:32.443" v="3246" actId="1076"/>
          <ac:spMkLst>
            <pc:docMk/>
            <pc:sldMk cId="1089969392" sldId="1068"/>
            <ac:spMk id="6" creationId="{0F65EB4A-C546-364E-88E1-A4A2E287C7C4}"/>
          </ac:spMkLst>
        </pc:spChg>
        <pc:spChg chg="mod">
          <ac:chgData name="Wouter De Ryck" userId="b5c88e1e-f90b-43db-a260-a11b3bb4cf1f" providerId="ADAL" clId="{EFF2DBF3-3DBB-0843-B005-F511334819F4}" dt="2019-06-19T13:52:02.422" v="3253" actId="1035"/>
          <ac:spMkLst>
            <pc:docMk/>
            <pc:sldMk cId="1089969392" sldId="1068"/>
            <ac:spMk id="7" creationId="{232FF54F-BA77-2343-9465-DECC76775931}"/>
          </ac:spMkLst>
        </pc:spChg>
        <pc:spChg chg="add mod">
          <ac:chgData name="Wouter De Ryck" userId="b5c88e1e-f90b-43db-a260-a11b3bb4cf1f" providerId="ADAL" clId="{EFF2DBF3-3DBB-0843-B005-F511334819F4}" dt="2019-06-19T13:51:32.443" v="3246" actId="1076"/>
          <ac:spMkLst>
            <pc:docMk/>
            <pc:sldMk cId="1089969392" sldId="1068"/>
            <ac:spMk id="11" creationId="{D695AD05-D35D-AD43-AF54-497767592DCD}"/>
          </ac:spMkLst>
        </pc:spChg>
        <pc:spChg chg="mod">
          <ac:chgData name="Wouter De Ryck" userId="b5c88e1e-f90b-43db-a260-a11b3bb4cf1f" providerId="ADAL" clId="{EFF2DBF3-3DBB-0843-B005-F511334819F4}" dt="2019-06-19T13:46:13.373" v="3101" actId="1037"/>
          <ac:spMkLst>
            <pc:docMk/>
            <pc:sldMk cId="1089969392" sldId="1068"/>
            <ac:spMk id="37" creationId="{BCD5A155-1B93-B14E-829E-49BB3DD2CB69}"/>
          </ac:spMkLst>
        </pc:spChg>
        <pc:spChg chg="add mod">
          <ac:chgData name="Wouter De Ryck" userId="b5c88e1e-f90b-43db-a260-a11b3bb4cf1f" providerId="ADAL" clId="{EFF2DBF3-3DBB-0843-B005-F511334819F4}" dt="2019-06-19T13:51:32.443" v="3246" actId="1076"/>
          <ac:spMkLst>
            <pc:docMk/>
            <pc:sldMk cId="1089969392" sldId="1068"/>
            <ac:spMk id="46" creationId="{9AE62220-3F00-AB47-886E-E60B8BBEF5B0}"/>
          </ac:spMkLst>
        </pc:spChg>
        <pc:spChg chg="add mod">
          <ac:chgData name="Wouter De Ryck" userId="b5c88e1e-f90b-43db-a260-a11b3bb4cf1f" providerId="ADAL" clId="{EFF2DBF3-3DBB-0843-B005-F511334819F4}" dt="2019-06-19T14:00:07.380" v="3794" actId="20577"/>
          <ac:spMkLst>
            <pc:docMk/>
            <pc:sldMk cId="1089969392" sldId="1068"/>
            <ac:spMk id="47" creationId="{B3486B9A-79EC-4A43-B9B6-6534FBC70C30}"/>
          </ac:spMkLst>
        </pc:spChg>
        <pc:spChg chg="add del mod">
          <ac:chgData name="Wouter De Ryck" userId="b5c88e1e-f90b-43db-a260-a11b3bb4cf1f" providerId="ADAL" clId="{EFF2DBF3-3DBB-0843-B005-F511334819F4}" dt="2019-06-19T13:46:30.748" v="3106" actId="478"/>
          <ac:spMkLst>
            <pc:docMk/>
            <pc:sldMk cId="1089969392" sldId="1068"/>
            <ac:spMk id="51" creationId="{8A0203BE-FCAB-B744-9E1C-C463EA369966}"/>
          </ac:spMkLst>
        </pc:spChg>
        <pc:spChg chg="add mod">
          <ac:chgData name="Wouter De Ryck" userId="b5c88e1e-f90b-43db-a260-a11b3bb4cf1f" providerId="ADAL" clId="{EFF2DBF3-3DBB-0843-B005-F511334819F4}" dt="2019-06-19T13:51:32.443" v="3246" actId="1076"/>
          <ac:spMkLst>
            <pc:docMk/>
            <pc:sldMk cId="1089969392" sldId="1068"/>
            <ac:spMk id="52" creationId="{1CA296A9-F76D-564B-B354-44839542F49C}"/>
          </ac:spMkLst>
        </pc:spChg>
        <pc:spChg chg="add mod">
          <ac:chgData name="Wouter De Ryck" userId="b5c88e1e-f90b-43db-a260-a11b3bb4cf1f" providerId="ADAL" clId="{EFF2DBF3-3DBB-0843-B005-F511334819F4}" dt="2019-06-19T13:51:32.443" v="3246" actId="1076"/>
          <ac:spMkLst>
            <pc:docMk/>
            <pc:sldMk cId="1089969392" sldId="1068"/>
            <ac:spMk id="53" creationId="{B8EA4F3E-A966-924B-A159-344F6A9C6DF5}"/>
          </ac:spMkLst>
        </pc:spChg>
        <pc:spChg chg="add mod">
          <ac:chgData name="Wouter De Ryck" userId="b5c88e1e-f90b-43db-a260-a11b3bb4cf1f" providerId="ADAL" clId="{EFF2DBF3-3DBB-0843-B005-F511334819F4}" dt="2019-06-19T13:51:32.443" v="3246" actId="1076"/>
          <ac:spMkLst>
            <pc:docMk/>
            <pc:sldMk cId="1089969392" sldId="1068"/>
            <ac:spMk id="54" creationId="{9C6DDB2C-6441-2246-BC3A-37A818A1BF6B}"/>
          </ac:spMkLst>
        </pc:spChg>
        <pc:spChg chg="add mod">
          <ac:chgData name="Wouter De Ryck" userId="b5c88e1e-f90b-43db-a260-a11b3bb4cf1f" providerId="ADAL" clId="{EFF2DBF3-3DBB-0843-B005-F511334819F4}" dt="2019-06-19T13:51:32.443" v="3246" actId="1076"/>
          <ac:spMkLst>
            <pc:docMk/>
            <pc:sldMk cId="1089969392" sldId="1068"/>
            <ac:spMk id="55" creationId="{52DE752E-1224-434E-A0F0-F3AC12E1F5C9}"/>
          </ac:spMkLst>
        </pc:spChg>
        <pc:spChg chg="add mod">
          <ac:chgData name="Wouter De Ryck" userId="b5c88e1e-f90b-43db-a260-a11b3bb4cf1f" providerId="ADAL" clId="{EFF2DBF3-3DBB-0843-B005-F511334819F4}" dt="2019-06-19T13:51:32.443" v="3246" actId="1076"/>
          <ac:spMkLst>
            <pc:docMk/>
            <pc:sldMk cId="1089969392" sldId="1068"/>
            <ac:spMk id="59" creationId="{6F7AEE9C-9C01-C24E-850F-B01FA7788DC4}"/>
          </ac:spMkLst>
        </pc:spChg>
        <pc:spChg chg="add mod">
          <ac:chgData name="Wouter De Ryck" userId="b5c88e1e-f90b-43db-a260-a11b3bb4cf1f" providerId="ADAL" clId="{EFF2DBF3-3DBB-0843-B005-F511334819F4}" dt="2019-06-19T13:51:32.443" v="3246" actId="1076"/>
          <ac:spMkLst>
            <pc:docMk/>
            <pc:sldMk cId="1089969392" sldId="1068"/>
            <ac:spMk id="60" creationId="{4CD01F72-C94F-3344-BFCD-053E6A34A014}"/>
          </ac:spMkLst>
        </pc:spChg>
        <pc:spChg chg="add mod">
          <ac:chgData name="Wouter De Ryck" userId="b5c88e1e-f90b-43db-a260-a11b3bb4cf1f" providerId="ADAL" clId="{EFF2DBF3-3DBB-0843-B005-F511334819F4}" dt="2019-06-19T13:51:32.443" v="3246" actId="1076"/>
          <ac:spMkLst>
            <pc:docMk/>
            <pc:sldMk cId="1089969392" sldId="1068"/>
            <ac:spMk id="66" creationId="{AFA1A609-7415-CE4D-B4F3-2915C32DF374}"/>
          </ac:spMkLst>
        </pc:spChg>
        <pc:spChg chg="add mod">
          <ac:chgData name="Wouter De Ryck" userId="b5c88e1e-f90b-43db-a260-a11b3bb4cf1f" providerId="ADAL" clId="{EFF2DBF3-3DBB-0843-B005-F511334819F4}" dt="2019-06-19T13:51:32.443" v="3246" actId="1076"/>
          <ac:spMkLst>
            <pc:docMk/>
            <pc:sldMk cId="1089969392" sldId="1068"/>
            <ac:spMk id="67" creationId="{F87CA0C5-6710-864C-9D3D-A8DD18C18CB2}"/>
          </ac:spMkLst>
        </pc:spChg>
        <pc:spChg chg="add mod">
          <ac:chgData name="Wouter De Ryck" userId="b5c88e1e-f90b-43db-a260-a11b3bb4cf1f" providerId="ADAL" clId="{EFF2DBF3-3DBB-0843-B005-F511334819F4}" dt="2019-06-19T13:51:32.443" v="3246" actId="1076"/>
          <ac:spMkLst>
            <pc:docMk/>
            <pc:sldMk cId="1089969392" sldId="1068"/>
            <ac:spMk id="68" creationId="{D2F706DE-5ABC-0041-92C4-5261C3A07C8F}"/>
          </ac:spMkLst>
        </pc:spChg>
        <pc:spChg chg="add mod">
          <ac:chgData name="Wouter De Ryck" userId="b5c88e1e-f90b-43db-a260-a11b3bb4cf1f" providerId="ADAL" clId="{EFF2DBF3-3DBB-0843-B005-F511334819F4}" dt="2019-06-19T13:51:32.443" v="3246" actId="1076"/>
          <ac:spMkLst>
            <pc:docMk/>
            <pc:sldMk cId="1089969392" sldId="1068"/>
            <ac:spMk id="69" creationId="{DF40D68A-7657-314F-AC91-AE3F8F49E142}"/>
          </ac:spMkLst>
        </pc:spChg>
        <pc:spChg chg="add mod">
          <ac:chgData name="Wouter De Ryck" userId="b5c88e1e-f90b-43db-a260-a11b3bb4cf1f" providerId="ADAL" clId="{EFF2DBF3-3DBB-0843-B005-F511334819F4}" dt="2019-06-19T13:51:32.443" v="3246" actId="1076"/>
          <ac:spMkLst>
            <pc:docMk/>
            <pc:sldMk cId="1089969392" sldId="1068"/>
            <ac:spMk id="72" creationId="{AA543618-22C6-E64F-AEBD-ED89CB0FAC41}"/>
          </ac:spMkLst>
        </pc:spChg>
        <pc:spChg chg="add del mod">
          <ac:chgData name="Wouter De Ryck" userId="b5c88e1e-f90b-43db-a260-a11b3bb4cf1f" providerId="ADAL" clId="{EFF2DBF3-3DBB-0843-B005-F511334819F4}" dt="2019-06-19T13:49:57.921" v="3202" actId="478"/>
          <ac:spMkLst>
            <pc:docMk/>
            <pc:sldMk cId="1089969392" sldId="1068"/>
            <ac:spMk id="73" creationId="{E4F7A520-7B7B-7A48-BA59-37318EAAD1D8}"/>
          </ac:spMkLst>
        </pc:spChg>
        <pc:spChg chg="add del mod">
          <ac:chgData name="Wouter De Ryck" userId="b5c88e1e-f90b-43db-a260-a11b3bb4cf1f" providerId="ADAL" clId="{EFF2DBF3-3DBB-0843-B005-F511334819F4}" dt="2019-06-19T13:49:57.921" v="3202" actId="478"/>
          <ac:spMkLst>
            <pc:docMk/>
            <pc:sldMk cId="1089969392" sldId="1068"/>
            <ac:spMk id="74" creationId="{A31A8997-A090-EC46-809D-070A0BFE53E5}"/>
          </ac:spMkLst>
        </pc:spChg>
        <pc:spChg chg="add del mod">
          <ac:chgData name="Wouter De Ryck" userId="b5c88e1e-f90b-43db-a260-a11b3bb4cf1f" providerId="ADAL" clId="{EFF2DBF3-3DBB-0843-B005-F511334819F4}" dt="2019-06-19T13:49:57.921" v="3202" actId="478"/>
          <ac:spMkLst>
            <pc:docMk/>
            <pc:sldMk cId="1089969392" sldId="1068"/>
            <ac:spMk id="75" creationId="{F4821011-4A99-484F-9F21-69FCB17501EC}"/>
          </ac:spMkLst>
        </pc:spChg>
        <pc:spChg chg="add mod">
          <ac:chgData name="Wouter De Ryck" userId="b5c88e1e-f90b-43db-a260-a11b3bb4cf1f" providerId="ADAL" clId="{EFF2DBF3-3DBB-0843-B005-F511334819F4}" dt="2019-06-19T13:51:32.443" v="3246" actId="1076"/>
          <ac:spMkLst>
            <pc:docMk/>
            <pc:sldMk cId="1089969392" sldId="1068"/>
            <ac:spMk id="76" creationId="{5B4582DA-94DC-9B47-93BC-27F639785CB8}"/>
          </ac:spMkLst>
        </pc:spChg>
        <pc:spChg chg="add del mod">
          <ac:chgData name="Wouter De Ryck" userId="b5c88e1e-f90b-43db-a260-a11b3bb4cf1f" providerId="ADAL" clId="{EFF2DBF3-3DBB-0843-B005-F511334819F4}" dt="2019-06-19T13:50:17.897" v="3212" actId="478"/>
          <ac:spMkLst>
            <pc:docMk/>
            <pc:sldMk cId="1089969392" sldId="1068"/>
            <ac:spMk id="81" creationId="{D22CA946-E222-7A4F-AA8A-94AFC60276B0}"/>
          </ac:spMkLst>
        </pc:spChg>
        <pc:spChg chg="add del mod">
          <ac:chgData name="Wouter De Ryck" userId="b5c88e1e-f90b-43db-a260-a11b3bb4cf1f" providerId="ADAL" clId="{EFF2DBF3-3DBB-0843-B005-F511334819F4}" dt="2019-06-19T13:50:14.057" v="3210" actId="478"/>
          <ac:spMkLst>
            <pc:docMk/>
            <pc:sldMk cId="1089969392" sldId="1068"/>
            <ac:spMk id="82" creationId="{71B99673-046F-3649-AB54-013C5771E59A}"/>
          </ac:spMkLst>
        </pc:spChg>
        <pc:spChg chg="add mod">
          <ac:chgData name="Wouter De Ryck" userId="b5c88e1e-f90b-43db-a260-a11b3bb4cf1f" providerId="ADAL" clId="{EFF2DBF3-3DBB-0843-B005-F511334819F4}" dt="2019-06-19T13:51:32.443" v="3246" actId="1076"/>
          <ac:spMkLst>
            <pc:docMk/>
            <pc:sldMk cId="1089969392" sldId="1068"/>
            <ac:spMk id="83" creationId="{020073D8-0F85-2D44-813A-37822C2F1FE9}"/>
          </ac:spMkLst>
        </pc:spChg>
        <pc:spChg chg="add mod">
          <ac:chgData name="Wouter De Ryck" userId="b5c88e1e-f90b-43db-a260-a11b3bb4cf1f" providerId="ADAL" clId="{EFF2DBF3-3DBB-0843-B005-F511334819F4}" dt="2019-06-19T13:56:10.535" v="3362" actId="1035"/>
          <ac:spMkLst>
            <pc:docMk/>
            <pc:sldMk cId="1089969392" sldId="1068"/>
            <ac:spMk id="84" creationId="{5F8F88E7-AF06-5F4F-9FA2-0B4891770931}"/>
          </ac:spMkLst>
        </pc:spChg>
        <pc:spChg chg="add mod">
          <ac:chgData name="Wouter De Ryck" userId="b5c88e1e-f90b-43db-a260-a11b3bb4cf1f" providerId="ADAL" clId="{EFF2DBF3-3DBB-0843-B005-F511334819F4}" dt="2019-06-19T13:56:10.535" v="3362" actId="1035"/>
          <ac:spMkLst>
            <pc:docMk/>
            <pc:sldMk cId="1089969392" sldId="1068"/>
            <ac:spMk id="85" creationId="{66B33A21-22A3-9E45-A7D7-26CFA1D6B0F2}"/>
          </ac:spMkLst>
        </pc:spChg>
        <pc:spChg chg="del">
          <ac:chgData name="Wouter De Ryck" userId="b5c88e1e-f90b-43db-a260-a11b3bb4cf1f" providerId="ADAL" clId="{EFF2DBF3-3DBB-0843-B005-F511334819F4}" dt="2019-06-19T13:44:09.625" v="3078" actId="478"/>
          <ac:spMkLst>
            <pc:docMk/>
            <pc:sldMk cId="1089969392" sldId="1068"/>
            <ac:spMk id="94" creationId="{D0FB4680-74AB-AC45-9982-7B628B35BB58}"/>
          </ac:spMkLst>
        </pc:spChg>
        <pc:spChg chg="del">
          <ac:chgData name="Wouter De Ryck" userId="b5c88e1e-f90b-43db-a260-a11b3bb4cf1f" providerId="ADAL" clId="{EFF2DBF3-3DBB-0843-B005-F511334819F4}" dt="2019-06-19T13:44:09.625" v="3078" actId="478"/>
          <ac:spMkLst>
            <pc:docMk/>
            <pc:sldMk cId="1089969392" sldId="1068"/>
            <ac:spMk id="95" creationId="{3C600A51-BC6A-DF4C-9A6D-B2CC38FB1DDB}"/>
          </ac:spMkLst>
        </pc:spChg>
        <pc:picChg chg="add mod">
          <ac:chgData name="Wouter De Ryck" userId="b5c88e1e-f90b-43db-a260-a11b3bb4cf1f" providerId="ADAL" clId="{EFF2DBF3-3DBB-0843-B005-F511334819F4}" dt="2019-06-19T13:45:41.087" v="3093" actId="1076"/>
          <ac:picMkLst>
            <pc:docMk/>
            <pc:sldMk cId="1089969392" sldId="1068"/>
            <ac:picMk id="5" creationId="{6FE61B55-4712-0649-BFE1-75D91D3BE25E}"/>
          </ac:picMkLst>
        </pc:picChg>
        <pc:picChg chg="add mod">
          <ac:chgData name="Wouter De Ryck" userId="b5c88e1e-f90b-43db-a260-a11b3bb4cf1f" providerId="ADAL" clId="{EFF2DBF3-3DBB-0843-B005-F511334819F4}" dt="2019-06-19T13:51:32.443" v="3246" actId="1076"/>
          <ac:picMkLst>
            <pc:docMk/>
            <pc:sldMk cId="1089969392" sldId="1068"/>
            <ac:picMk id="50" creationId="{05D3A4DF-52CE-A741-A56E-F575F9BD1E0D}"/>
          </ac:picMkLst>
        </pc:picChg>
        <pc:picChg chg="mod">
          <ac:chgData name="Wouter De Ryck" userId="b5c88e1e-f90b-43db-a260-a11b3bb4cf1f" providerId="ADAL" clId="{EFF2DBF3-3DBB-0843-B005-F511334819F4}" dt="2019-06-19T13:51:32.443" v="3246" actId="1076"/>
          <ac:picMkLst>
            <pc:docMk/>
            <pc:sldMk cId="1089969392" sldId="1068"/>
            <ac:picMk id="57" creationId="{94626E05-2D7F-474F-B6CE-4CD3D3110294}"/>
          </ac:picMkLst>
        </pc:picChg>
        <pc:picChg chg="add mod">
          <ac:chgData name="Wouter De Ryck" userId="b5c88e1e-f90b-43db-a260-a11b3bb4cf1f" providerId="ADAL" clId="{EFF2DBF3-3DBB-0843-B005-F511334819F4}" dt="2019-06-19T13:51:32.443" v="3246" actId="1076"/>
          <ac:picMkLst>
            <pc:docMk/>
            <pc:sldMk cId="1089969392" sldId="1068"/>
            <ac:picMk id="61" creationId="{05BABCA0-E2B3-FE4B-8485-9BBB354012B0}"/>
          </ac:picMkLst>
        </pc:picChg>
        <pc:picChg chg="add mod">
          <ac:chgData name="Wouter De Ryck" userId="b5c88e1e-f90b-43db-a260-a11b3bb4cf1f" providerId="ADAL" clId="{EFF2DBF3-3DBB-0843-B005-F511334819F4}" dt="2019-06-19T13:51:32.443" v="3246" actId="1076"/>
          <ac:picMkLst>
            <pc:docMk/>
            <pc:sldMk cId="1089969392" sldId="1068"/>
            <ac:picMk id="64" creationId="{E7AFF959-F848-4C4C-92C0-CA88AB3B730E}"/>
          </ac:picMkLst>
        </pc:picChg>
        <pc:picChg chg="add mod">
          <ac:chgData name="Wouter De Ryck" userId="b5c88e1e-f90b-43db-a260-a11b3bb4cf1f" providerId="ADAL" clId="{EFF2DBF3-3DBB-0843-B005-F511334819F4}" dt="2019-06-19T13:51:32.443" v="3246" actId="1076"/>
          <ac:picMkLst>
            <pc:docMk/>
            <pc:sldMk cId="1089969392" sldId="1068"/>
            <ac:picMk id="65" creationId="{9E9B6318-37D7-2E4A-B37D-D01C17A7A249}"/>
          </ac:picMkLst>
        </pc:picChg>
        <pc:picChg chg="add del mod">
          <ac:chgData name="Wouter De Ryck" userId="b5c88e1e-f90b-43db-a260-a11b3bb4cf1f" providerId="ADAL" clId="{EFF2DBF3-3DBB-0843-B005-F511334819F4}" dt="2019-06-19T13:50:14.057" v="3210" actId="478"/>
          <ac:picMkLst>
            <pc:docMk/>
            <pc:sldMk cId="1089969392" sldId="1068"/>
            <ac:picMk id="77" creationId="{086492B4-7719-AC48-B534-B73FDF6B30D3}"/>
          </ac:picMkLst>
        </pc:picChg>
        <pc:picChg chg="add del mod">
          <ac:chgData name="Wouter De Ryck" userId="b5c88e1e-f90b-43db-a260-a11b3bb4cf1f" providerId="ADAL" clId="{EFF2DBF3-3DBB-0843-B005-F511334819F4}" dt="2019-06-19T13:50:14.057" v="3210" actId="478"/>
          <ac:picMkLst>
            <pc:docMk/>
            <pc:sldMk cId="1089969392" sldId="1068"/>
            <ac:picMk id="79" creationId="{0E800590-021F-114E-A524-06D596E95327}"/>
          </ac:picMkLst>
        </pc:picChg>
        <pc:picChg chg="add del mod">
          <ac:chgData name="Wouter De Ryck" userId="b5c88e1e-f90b-43db-a260-a11b3bb4cf1f" providerId="ADAL" clId="{EFF2DBF3-3DBB-0843-B005-F511334819F4}" dt="2019-06-19T13:50:14.057" v="3210" actId="478"/>
          <ac:picMkLst>
            <pc:docMk/>
            <pc:sldMk cId="1089969392" sldId="1068"/>
            <ac:picMk id="80" creationId="{DAB3800F-F65E-2947-B560-0B720CE173F5}"/>
          </ac:picMkLst>
        </pc:picChg>
        <pc:picChg chg="del">
          <ac:chgData name="Wouter De Ryck" userId="b5c88e1e-f90b-43db-a260-a11b3bb4cf1f" providerId="ADAL" clId="{EFF2DBF3-3DBB-0843-B005-F511334819F4}" dt="2019-06-19T13:44:04.863" v="3076" actId="478"/>
          <ac:picMkLst>
            <pc:docMk/>
            <pc:sldMk cId="1089969392" sldId="1068"/>
            <ac:picMk id="93" creationId="{63C171C9-1689-0848-BFB3-C8631AD19E87}"/>
          </ac:picMkLst>
        </pc:picChg>
      </pc:sldChg>
      <pc:sldChg chg="addSp delSp modSp add del">
        <pc:chgData name="Wouter De Ryck" userId="b5c88e1e-f90b-43db-a260-a11b3bb4cf1f" providerId="ADAL" clId="{EFF2DBF3-3DBB-0843-B005-F511334819F4}" dt="2019-06-19T13:57:43.380" v="3489" actId="2696"/>
        <pc:sldMkLst>
          <pc:docMk/>
          <pc:sldMk cId="1725596824" sldId="1069"/>
        </pc:sldMkLst>
        <pc:spChg chg="add del mod">
          <ac:chgData name="Wouter De Ryck" userId="b5c88e1e-f90b-43db-a260-a11b3bb4cf1f" providerId="ADAL" clId="{EFF2DBF3-3DBB-0843-B005-F511334819F4}" dt="2019-06-19T13:52:52.373" v="3263"/>
          <ac:spMkLst>
            <pc:docMk/>
            <pc:sldMk cId="1725596824" sldId="1069"/>
            <ac:spMk id="2" creationId="{65AC7D38-B368-EF4F-B164-5F99F55DE72A}"/>
          </ac:spMkLst>
        </pc:spChg>
        <pc:spChg chg="mod">
          <ac:chgData name="Wouter De Ryck" userId="b5c88e1e-f90b-43db-a260-a11b3bb4cf1f" providerId="ADAL" clId="{EFF2DBF3-3DBB-0843-B005-F511334819F4}" dt="2019-06-19T13:56:58.776" v="3448" actId="20577"/>
          <ac:spMkLst>
            <pc:docMk/>
            <pc:sldMk cId="1725596824" sldId="1069"/>
            <ac:spMk id="3" creationId="{FB84116C-F993-496B-827F-54CC03C39214}"/>
          </ac:spMkLst>
        </pc:spChg>
        <pc:spChg chg="mod">
          <ac:chgData name="Wouter De Ryck" userId="b5c88e1e-f90b-43db-a260-a11b3bb4cf1f" providerId="ADAL" clId="{EFF2DBF3-3DBB-0843-B005-F511334819F4}" dt="2019-06-19T13:52:29.365" v="3256" actId="14100"/>
          <ac:spMkLst>
            <pc:docMk/>
            <pc:sldMk cId="1725596824" sldId="1069"/>
            <ac:spMk id="7" creationId="{232FF54F-BA77-2343-9465-DECC76775931}"/>
          </ac:spMkLst>
        </pc:spChg>
        <pc:spChg chg="add mod">
          <ac:chgData name="Wouter De Ryck" userId="b5c88e1e-f90b-43db-a260-a11b3bb4cf1f" providerId="ADAL" clId="{EFF2DBF3-3DBB-0843-B005-F511334819F4}" dt="2019-06-19T13:55:23.501" v="3331" actId="1076"/>
          <ac:spMkLst>
            <pc:docMk/>
            <pc:sldMk cId="1725596824" sldId="1069"/>
            <ac:spMk id="13" creationId="{E3982AF6-99D7-E247-A198-9D49DC90DDBC}"/>
          </ac:spMkLst>
        </pc:spChg>
        <pc:spChg chg="mod">
          <ac:chgData name="Wouter De Ryck" userId="b5c88e1e-f90b-43db-a260-a11b3bb4cf1f" providerId="ADAL" clId="{EFF2DBF3-3DBB-0843-B005-F511334819F4}" dt="2019-06-19T13:52:26.867" v="3255" actId="1076"/>
          <ac:spMkLst>
            <pc:docMk/>
            <pc:sldMk cId="1725596824" sldId="1069"/>
            <ac:spMk id="20" creationId="{AD8FA4AB-C92B-4C44-9CE3-7EED6D815956}"/>
          </ac:spMkLst>
        </pc:spChg>
        <pc:spChg chg="mod">
          <ac:chgData name="Wouter De Ryck" userId="b5c88e1e-f90b-43db-a260-a11b3bb4cf1f" providerId="ADAL" clId="{EFF2DBF3-3DBB-0843-B005-F511334819F4}" dt="2019-06-19T13:52:26.867" v="3255" actId="1076"/>
          <ac:spMkLst>
            <pc:docMk/>
            <pc:sldMk cId="1725596824" sldId="1069"/>
            <ac:spMk id="21" creationId="{771CB70B-81BD-214C-82C5-282EB0EBC047}"/>
          </ac:spMkLst>
        </pc:spChg>
        <pc:spChg chg="mod">
          <ac:chgData name="Wouter De Ryck" userId="b5c88e1e-f90b-43db-a260-a11b3bb4cf1f" providerId="ADAL" clId="{EFF2DBF3-3DBB-0843-B005-F511334819F4}" dt="2019-06-19T13:52:26.867" v="3255" actId="1076"/>
          <ac:spMkLst>
            <pc:docMk/>
            <pc:sldMk cId="1725596824" sldId="1069"/>
            <ac:spMk id="23" creationId="{59507F77-D2DD-9B4C-95D6-7E3E699AE9D8}"/>
          </ac:spMkLst>
        </pc:spChg>
        <pc:spChg chg="mod">
          <ac:chgData name="Wouter De Ryck" userId="b5c88e1e-f90b-43db-a260-a11b3bb4cf1f" providerId="ADAL" clId="{EFF2DBF3-3DBB-0843-B005-F511334819F4}" dt="2019-06-19T13:52:26.867" v="3255" actId="1076"/>
          <ac:spMkLst>
            <pc:docMk/>
            <pc:sldMk cId="1725596824" sldId="1069"/>
            <ac:spMk id="24" creationId="{DE7E7C2F-AC90-C044-924C-7C576F3F9A8B}"/>
          </ac:spMkLst>
        </pc:spChg>
        <pc:spChg chg="mod">
          <ac:chgData name="Wouter De Ryck" userId="b5c88e1e-f90b-43db-a260-a11b3bb4cf1f" providerId="ADAL" clId="{EFF2DBF3-3DBB-0843-B005-F511334819F4}" dt="2019-06-19T13:52:26.867" v="3255" actId="1076"/>
          <ac:spMkLst>
            <pc:docMk/>
            <pc:sldMk cId="1725596824" sldId="1069"/>
            <ac:spMk id="25" creationId="{5C96262E-7E49-1942-B8C7-69E45F8BEA4A}"/>
          </ac:spMkLst>
        </pc:spChg>
        <pc:spChg chg="mod">
          <ac:chgData name="Wouter De Ryck" userId="b5c88e1e-f90b-43db-a260-a11b3bb4cf1f" providerId="ADAL" clId="{EFF2DBF3-3DBB-0843-B005-F511334819F4}" dt="2019-06-19T13:52:26.867" v="3255" actId="1076"/>
          <ac:spMkLst>
            <pc:docMk/>
            <pc:sldMk cId="1725596824" sldId="1069"/>
            <ac:spMk id="26" creationId="{D98566D1-E6C8-1343-8924-149E33E66E3B}"/>
          </ac:spMkLst>
        </pc:spChg>
        <pc:spChg chg="mod">
          <ac:chgData name="Wouter De Ryck" userId="b5c88e1e-f90b-43db-a260-a11b3bb4cf1f" providerId="ADAL" clId="{EFF2DBF3-3DBB-0843-B005-F511334819F4}" dt="2019-06-19T13:52:26.867" v="3255" actId="1076"/>
          <ac:spMkLst>
            <pc:docMk/>
            <pc:sldMk cId="1725596824" sldId="1069"/>
            <ac:spMk id="27" creationId="{8BE0674C-0CDB-D642-9B3F-61482C13C808}"/>
          </ac:spMkLst>
        </pc:spChg>
        <pc:spChg chg="mod">
          <ac:chgData name="Wouter De Ryck" userId="b5c88e1e-f90b-43db-a260-a11b3bb4cf1f" providerId="ADAL" clId="{EFF2DBF3-3DBB-0843-B005-F511334819F4}" dt="2019-06-19T13:52:26.867" v="3255" actId="1076"/>
          <ac:spMkLst>
            <pc:docMk/>
            <pc:sldMk cId="1725596824" sldId="1069"/>
            <ac:spMk id="28" creationId="{DB383A97-1C36-FD4D-83DF-51E33CFF53FB}"/>
          </ac:spMkLst>
        </pc:spChg>
        <pc:spChg chg="mod">
          <ac:chgData name="Wouter De Ryck" userId="b5c88e1e-f90b-43db-a260-a11b3bb4cf1f" providerId="ADAL" clId="{EFF2DBF3-3DBB-0843-B005-F511334819F4}" dt="2019-06-19T13:52:26.867" v="3255" actId="1076"/>
          <ac:spMkLst>
            <pc:docMk/>
            <pc:sldMk cId="1725596824" sldId="1069"/>
            <ac:spMk id="29" creationId="{FC0CC489-1E6C-E244-A2EE-51DED0403D0E}"/>
          </ac:spMkLst>
        </pc:spChg>
        <pc:spChg chg="mod">
          <ac:chgData name="Wouter De Ryck" userId="b5c88e1e-f90b-43db-a260-a11b3bb4cf1f" providerId="ADAL" clId="{EFF2DBF3-3DBB-0843-B005-F511334819F4}" dt="2019-06-19T13:52:26.867" v="3255" actId="1076"/>
          <ac:spMkLst>
            <pc:docMk/>
            <pc:sldMk cId="1725596824" sldId="1069"/>
            <ac:spMk id="30" creationId="{E7CF8F0D-4BE9-7A4E-9DDB-488EEE3A49B3}"/>
          </ac:spMkLst>
        </pc:spChg>
        <pc:spChg chg="mod">
          <ac:chgData name="Wouter De Ryck" userId="b5c88e1e-f90b-43db-a260-a11b3bb4cf1f" providerId="ADAL" clId="{EFF2DBF3-3DBB-0843-B005-F511334819F4}" dt="2019-06-19T13:52:26.867" v="3255" actId="1076"/>
          <ac:spMkLst>
            <pc:docMk/>
            <pc:sldMk cId="1725596824" sldId="1069"/>
            <ac:spMk id="31" creationId="{FC8D60D7-1A2C-344F-BE61-94BE34A39E66}"/>
          </ac:spMkLst>
        </pc:spChg>
        <pc:spChg chg="mod">
          <ac:chgData name="Wouter De Ryck" userId="b5c88e1e-f90b-43db-a260-a11b3bb4cf1f" providerId="ADAL" clId="{EFF2DBF3-3DBB-0843-B005-F511334819F4}" dt="2019-06-19T13:52:26.867" v="3255" actId="1076"/>
          <ac:spMkLst>
            <pc:docMk/>
            <pc:sldMk cId="1725596824" sldId="1069"/>
            <ac:spMk id="32" creationId="{7F3D5F54-2621-D24D-BCC4-2A44BBD3DEAA}"/>
          </ac:spMkLst>
        </pc:spChg>
        <pc:spChg chg="mod">
          <ac:chgData name="Wouter De Ryck" userId="b5c88e1e-f90b-43db-a260-a11b3bb4cf1f" providerId="ADAL" clId="{EFF2DBF3-3DBB-0843-B005-F511334819F4}" dt="2019-06-19T13:52:26.867" v="3255" actId="1076"/>
          <ac:spMkLst>
            <pc:docMk/>
            <pc:sldMk cId="1725596824" sldId="1069"/>
            <ac:spMk id="33" creationId="{BC209F0C-1D76-9243-9D4E-870CDECA8753}"/>
          </ac:spMkLst>
        </pc:spChg>
        <pc:spChg chg="mod">
          <ac:chgData name="Wouter De Ryck" userId="b5c88e1e-f90b-43db-a260-a11b3bb4cf1f" providerId="ADAL" clId="{EFF2DBF3-3DBB-0843-B005-F511334819F4}" dt="2019-06-19T13:52:26.867" v="3255" actId="1076"/>
          <ac:spMkLst>
            <pc:docMk/>
            <pc:sldMk cId="1725596824" sldId="1069"/>
            <ac:spMk id="34" creationId="{FF1AA6ED-6EA1-1A4D-B50D-E4F1E588F3C4}"/>
          </ac:spMkLst>
        </pc:spChg>
        <pc:spChg chg="mod">
          <ac:chgData name="Wouter De Ryck" userId="b5c88e1e-f90b-43db-a260-a11b3bb4cf1f" providerId="ADAL" clId="{EFF2DBF3-3DBB-0843-B005-F511334819F4}" dt="2019-06-19T13:52:26.867" v="3255" actId="1076"/>
          <ac:spMkLst>
            <pc:docMk/>
            <pc:sldMk cId="1725596824" sldId="1069"/>
            <ac:spMk id="35" creationId="{9FA46EC3-CDD1-8B4F-B6B1-28073928E440}"/>
          </ac:spMkLst>
        </pc:spChg>
        <pc:spChg chg="mod">
          <ac:chgData name="Wouter De Ryck" userId="b5c88e1e-f90b-43db-a260-a11b3bb4cf1f" providerId="ADAL" clId="{EFF2DBF3-3DBB-0843-B005-F511334819F4}" dt="2019-06-19T13:52:26.867" v="3255" actId="1076"/>
          <ac:spMkLst>
            <pc:docMk/>
            <pc:sldMk cId="1725596824" sldId="1069"/>
            <ac:spMk id="36" creationId="{CB8C1DF3-61B6-6946-818E-3B7E926E5D85}"/>
          </ac:spMkLst>
        </pc:spChg>
        <pc:spChg chg="mod">
          <ac:chgData name="Wouter De Ryck" userId="b5c88e1e-f90b-43db-a260-a11b3bb4cf1f" providerId="ADAL" clId="{EFF2DBF3-3DBB-0843-B005-F511334819F4}" dt="2019-06-19T13:52:26.867" v="3255" actId="1076"/>
          <ac:spMkLst>
            <pc:docMk/>
            <pc:sldMk cId="1725596824" sldId="1069"/>
            <ac:spMk id="37" creationId="{BCD5A155-1B93-B14E-829E-49BB3DD2CB69}"/>
          </ac:spMkLst>
        </pc:spChg>
        <pc:spChg chg="add mod">
          <ac:chgData name="Wouter De Ryck" userId="b5c88e1e-f90b-43db-a260-a11b3bb4cf1f" providerId="ADAL" clId="{EFF2DBF3-3DBB-0843-B005-F511334819F4}" dt="2019-06-19T13:52:48.172" v="3260" actId="1076"/>
          <ac:spMkLst>
            <pc:docMk/>
            <pc:sldMk cId="1725596824" sldId="1069"/>
            <ac:spMk id="73" creationId="{BCC6A51C-5C2D-834D-A6D4-2F8DD6ABA036}"/>
          </ac:spMkLst>
        </pc:spChg>
        <pc:spChg chg="add mod">
          <ac:chgData name="Wouter De Ryck" userId="b5c88e1e-f90b-43db-a260-a11b3bb4cf1f" providerId="ADAL" clId="{EFF2DBF3-3DBB-0843-B005-F511334819F4}" dt="2019-06-19T13:54:42.263" v="3322" actId="1035"/>
          <ac:spMkLst>
            <pc:docMk/>
            <pc:sldMk cId="1725596824" sldId="1069"/>
            <ac:spMk id="74" creationId="{1B444EA9-EE11-9444-A59E-7C7532EAFDE4}"/>
          </ac:spMkLst>
        </pc:spChg>
        <pc:spChg chg="add mod">
          <ac:chgData name="Wouter De Ryck" userId="b5c88e1e-f90b-43db-a260-a11b3bb4cf1f" providerId="ADAL" clId="{EFF2DBF3-3DBB-0843-B005-F511334819F4}" dt="2019-06-19T13:54:42.263" v="3322" actId="1035"/>
          <ac:spMkLst>
            <pc:docMk/>
            <pc:sldMk cId="1725596824" sldId="1069"/>
            <ac:spMk id="75" creationId="{67F257BC-5B98-B94C-8E53-AB37CE2E5766}"/>
          </ac:spMkLst>
        </pc:spChg>
        <pc:spChg chg="add mod">
          <ac:chgData name="Wouter De Ryck" userId="b5c88e1e-f90b-43db-a260-a11b3bb4cf1f" providerId="ADAL" clId="{EFF2DBF3-3DBB-0843-B005-F511334819F4}" dt="2019-06-19T13:54:42.263" v="3322" actId="1035"/>
          <ac:spMkLst>
            <pc:docMk/>
            <pc:sldMk cId="1725596824" sldId="1069"/>
            <ac:spMk id="77" creationId="{3C24C9EB-44C1-334E-8DCE-139DAA50A5CA}"/>
          </ac:spMkLst>
        </pc:spChg>
        <pc:spChg chg="add del mod">
          <ac:chgData name="Wouter De Ryck" userId="b5c88e1e-f90b-43db-a260-a11b3bb4cf1f" providerId="ADAL" clId="{EFF2DBF3-3DBB-0843-B005-F511334819F4}" dt="2019-06-19T13:53:24.759" v="3278" actId="478"/>
          <ac:spMkLst>
            <pc:docMk/>
            <pc:sldMk cId="1725596824" sldId="1069"/>
            <ac:spMk id="79" creationId="{A30C3E49-87CC-9B40-9118-ABF204ACFD76}"/>
          </ac:spMkLst>
        </pc:spChg>
        <pc:spChg chg="add mod">
          <ac:chgData name="Wouter De Ryck" userId="b5c88e1e-f90b-43db-a260-a11b3bb4cf1f" providerId="ADAL" clId="{EFF2DBF3-3DBB-0843-B005-F511334819F4}" dt="2019-06-19T13:54:42.263" v="3322" actId="1035"/>
          <ac:spMkLst>
            <pc:docMk/>
            <pc:sldMk cId="1725596824" sldId="1069"/>
            <ac:spMk id="80" creationId="{5A1023F9-E23F-5A49-87D8-E6958E610E36}"/>
          </ac:spMkLst>
        </pc:spChg>
        <pc:spChg chg="add mod">
          <ac:chgData name="Wouter De Ryck" userId="b5c88e1e-f90b-43db-a260-a11b3bb4cf1f" providerId="ADAL" clId="{EFF2DBF3-3DBB-0843-B005-F511334819F4}" dt="2019-06-19T13:54:42.263" v="3322" actId="1035"/>
          <ac:spMkLst>
            <pc:docMk/>
            <pc:sldMk cId="1725596824" sldId="1069"/>
            <ac:spMk id="81" creationId="{22B1BB0E-73EE-D44A-AB73-3B9C71D5BF80}"/>
          </ac:spMkLst>
        </pc:spChg>
        <pc:spChg chg="add mod">
          <ac:chgData name="Wouter De Ryck" userId="b5c88e1e-f90b-43db-a260-a11b3bb4cf1f" providerId="ADAL" clId="{EFF2DBF3-3DBB-0843-B005-F511334819F4}" dt="2019-06-19T13:54:28.862" v="3311" actId="1038"/>
          <ac:spMkLst>
            <pc:docMk/>
            <pc:sldMk cId="1725596824" sldId="1069"/>
            <ac:spMk id="85" creationId="{558CC6A0-1ED5-434B-B0DC-1204782CA09D}"/>
          </ac:spMkLst>
        </pc:spChg>
        <pc:spChg chg="add mod">
          <ac:chgData name="Wouter De Ryck" userId="b5c88e1e-f90b-43db-a260-a11b3bb4cf1f" providerId="ADAL" clId="{EFF2DBF3-3DBB-0843-B005-F511334819F4}" dt="2019-06-19T13:54:28.862" v="3311" actId="1038"/>
          <ac:spMkLst>
            <pc:docMk/>
            <pc:sldMk cId="1725596824" sldId="1069"/>
            <ac:spMk id="86" creationId="{4CD28BB3-C48C-7C4F-86A2-818ACB0DDF75}"/>
          </ac:spMkLst>
        </pc:spChg>
        <pc:spChg chg="add mod">
          <ac:chgData name="Wouter De Ryck" userId="b5c88e1e-f90b-43db-a260-a11b3bb4cf1f" providerId="ADAL" clId="{EFF2DBF3-3DBB-0843-B005-F511334819F4}" dt="2019-06-19T13:54:28.862" v="3311" actId="1038"/>
          <ac:spMkLst>
            <pc:docMk/>
            <pc:sldMk cId="1725596824" sldId="1069"/>
            <ac:spMk id="89" creationId="{A5B4154F-C2D9-5A46-8767-64DCBE1424F9}"/>
          </ac:spMkLst>
        </pc:spChg>
        <pc:spChg chg="add del mod">
          <ac:chgData name="Wouter De Ryck" userId="b5c88e1e-f90b-43db-a260-a11b3bb4cf1f" providerId="ADAL" clId="{EFF2DBF3-3DBB-0843-B005-F511334819F4}" dt="2019-06-19T13:53:51.401" v="3287" actId="478"/>
          <ac:spMkLst>
            <pc:docMk/>
            <pc:sldMk cId="1725596824" sldId="1069"/>
            <ac:spMk id="92" creationId="{F9ED42CC-497A-5C48-8437-2ACF11EC9C2D}"/>
          </ac:spMkLst>
        </pc:spChg>
        <pc:spChg chg="add mod">
          <ac:chgData name="Wouter De Ryck" userId="b5c88e1e-f90b-43db-a260-a11b3bb4cf1f" providerId="ADAL" clId="{EFF2DBF3-3DBB-0843-B005-F511334819F4}" dt="2019-06-19T13:54:28.862" v="3311" actId="1038"/>
          <ac:spMkLst>
            <pc:docMk/>
            <pc:sldMk cId="1725596824" sldId="1069"/>
            <ac:spMk id="93" creationId="{1AC74924-0E93-954E-881C-6CDE65B2F6D8}"/>
          </ac:spMkLst>
        </pc:spChg>
        <pc:spChg chg="add mod">
          <ac:chgData name="Wouter De Ryck" userId="b5c88e1e-f90b-43db-a260-a11b3bb4cf1f" providerId="ADAL" clId="{EFF2DBF3-3DBB-0843-B005-F511334819F4}" dt="2019-06-19T13:54:28.862" v="3311" actId="1038"/>
          <ac:spMkLst>
            <pc:docMk/>
            <pc:sldMk cId="1725596824" sldId="1069"/>
            <ac:spMk id="94" creationId="{33F33A87-8481-264C-A2FF-2A46CC277F10}"/>
          </ac:spMkLst>
        </pc:spChg>
        <pc:spChg chg="add mod">
          <ac:chgData name="Wouter De Ryck" userId="b5c88e1e-f90b-43db-a260-a11b3bb4cf1f" providerId="ADAL" clId="{EFF2DBF3-3DBB-0843-B005-F511334819F4}" dt="2019-06-19T13:55:45.540" v="3339" actId="1076"/>
          <ac:spMkLst>
            <pc:docMk/>
            <pc:sldMk cId="1725596824" sldId="1069"/>
            <ac:spMk id="95" creationId="{A5D14285-110E-2040-BB29-7187C516F622}"/>
          </ac:spMkLst>
        </pc:spChg>
        <pc:picChg chg="mod">
          <ac:chgData name="Wouter De Ryck" userId="b5c88e1e-f90b-43db-a260-a11b3bb4cf1f" providerId="ADAL" clId="{EFF2DBF3-3DBB-0843-B005-F511334819F4}" dt="2019-06-19T13:52:26.867" v="3255" actId="1076"/>
          <ac:picMkLst>
            <pc:docMk/>
            <pc:sldMk cId="1725596824" sldId="1069"/>
            <ac:picMk id="56" creationId="{C28BB0F5-CABE-404F-9A35-BE1B4532456A}"/>
          </ac:picMkLst>
        </pc:picChg>
        <pc:picChg chg="add mod">
          <ac:chgData name="Wouter De Ryck" userId="b5c88e1e-f90b-43db-a260-a11b3bb4cf1f" providerId="ADAL" clId="{EFF2DBF3-3DBB-0843-B005-F511334819F4}" dt="2019-06-19T13:54:42.263" v="3322" actId="1035"/>
          <ac:picMkLst>
            <pc:docMk/>
            <pc:sldMk cId="1725596824" sldId="1069"/>
            <ac:picMk id="82" creationId="{546DED95-3551-8746-AE45-D91144134C72}"/>
          </ac:picMkLst>
        </pc:picChg>
        <pc:picChg chg="add mod">
          <ac:chgData name="Wouter De Ryck" userId="b5c88e1e-f90b-43db-a260-a11b3bb4cf1f" providerId="ADAL" clId="{EFF2DBF3-3DBB-0843-B005-F511334819F4}" dt="2019-06-19T13:54:42.263" v="3322" actId="1035"/>
          <ac:picMkLst>
            <pc:docMk/>
            <pc:sldMk cId="1725596824" sldId="1069"/>
            <ac:picMk id="84" creationId="{DC22435D-BB6D-6848-B753-E22B89A31393}"/>
          </ac:picMkLst>
        </pc:picChg>
      </pc:sldChg>
      <pc:sldChg chg="modSp add">
        <pc:chgData name="Wouter De Ryck" userId="b5c88e1e-f90b-43db-a260-a11b3bb4cf1f" providerId="ADAL" clId="{EFF2DBF3-3DBB-0843-B005-F511334819F4}" dt="2019-06-19T14:00:16.332" v="3806" actId="20577"/>
        <pc:sldMkLst>
          <pc:docMk/>
          <pc:sldMk cId="3700798196" sldId="1071"/>
        </pc:sldMkLst>
        <pc:spChg chg="mod">
          <ac:chgData name="Wouter De Ryck" userId="b5c88e1e-f90b-43db-a260-a11b3bb4cf1f" providerId="ADAL" clId="{EFF2DBF3-3DBB-0843-B005-F511334819F4}" dt="2019-06-19T14:00:16.332" v="3806" actId="20577"/>
          <ac:spMkLst>
            <pc:docMk/>
            <pc:sldMk cId="3700798196" sldId="1071"/>
            <ac:spMk id="47" creationId="{B3486B9A-79EC-4A43-B9B6-6534FBC70C30}"/>
          </ac:spMkLst>
        </pc:spChg>
      </pc:sldChg>
      <pc:sldChg chg="modSp add del">
        <pc:chgData name="Wouter De Ryck" userId="b5c88e1e-f90b-43db-a260-a11b3bb4cf1f" providerId="ADAL" clId="{EFF2DBF3-3DBB-0843-B005-F511334819F4}" dt="2019-06-19T13:57:43.274" v="3488" actId="2696"/>
        <pc:sldMkLst>
          <pc:docMk/>
          <pc:sldMk cId="741682617" sldId="1072"/>
        </pc:sldMkLst>
        <pc:spChg chg="mod">
          <ac:chgData name="Wouter De Ryck" userId="b5c88e1e-f90b-43db-a260-a11b3bb4cf1f" providerId="ADAL" clId="{EFF2DBF3-3DBB-0843-B005-F511334819F4}" dt="2019-06-19T13:57:36.920" v="3487" actId="20577"/>
          <ac:spMkLst>
            <pc:docMk/>
            <pc:sldMk cId="741682617" sldId="1072"/>
            <ac:spMk id="3" creationId="{FB84116C-F993-496B-827F-54CC03C39214}"/>
          </ac:spMkLst>
        </pc:spChg>
      </pc:sldChg>
      <pc:sldChg chg="add ord">
        <pc:chgData name="Wouter De Ryck" userId="b5c88e1e-f90b-43db-a260-a11b3bb4cf1f" providerId="ADAL" clId="{EFF2DBF3-3DBB-0843-B005-F511334819F4}" dt="2019-06-19T14:03:31.091" v="3808"/>
        <pc:sldMkLst>
          <pc:docMk/>
          <pc:sldMk cId="3564550621" sldId="1072"/>
        </pc:sldMkLst>
      </pc:sldChg>
      <pc:sldChg chg="addSp delSp modSp add ord modAnim">
        <pc:chgData name="Wouter De Ryck" userId="b5c88e1e-f90b-43db-a260-a11b3bb4cf1f" providerId="ADAL" clId="{EFF2DBF3-3DBB-0843-B005-F511334819F4}" dt="2019-06-19T15:00:04.702" v="4176" actId="1076"/>
        <pc:sldMkLst>
          <pc:docMk/>
          <pc:sldMk cId="1578562665" sldId="1075"/>
        </pc:sldMkLst>
        <pc:spChg chg="del">
          <ac:chgData name="Wouter De Ryck" userId="b5c88e1e-f90b-43db-a260-a11b3bb4cf1f" providerId="ADAL" clId="{EFF2DBF3-3DBB-0843-B005-F511334819F4}" dt="2019-06-19T14:47:23.730" v="3835" actId="478"/>
          <ac:spMkLst>
            <pc:docMk/>
            <pc:sldMk cId="1578562665" sldId="1075"/>
            <ac:spMk id="2" creationId="{1708B3E0-276A-EB4E-87FE-AD51C2F40F52}"/>
          </ac:spMkLst>
        </pc:spChg>
        <pc:spChg chg="del">
          <ac:chgData name="Wouter De Ryck" userId="b5c88e1e-f90b-43db-a260-a11b3bb4cf1f" providerId="ADAL" clId="{EFF2DBF3-3DBB-0843-B005-F511334819F4}" dt="2019-06-19T14:47:23.730" v="3835" actId="478"/>
          <ac:spMkLst>
            <pc:docMk/>
            <pc:sldMk cId="1578562665" sldId="1075"/>
            <ac:spMk id="3" creationId="{E377841B-7C41-C34F-A175-1F806A6A4751}"/>
          </ac:spMkLst>
        </pc:spChg>
        <pc:spChg chg="add mod">
          <ac:chgData name="Wouter De Ryck" userId="b5c88e1e-f90b-43db-a260-a11b3bb4cf1f" providerId="ADAL" clId="{EFF2DBF3-3DBB-0843-B005-F511334819F4}" dt="2019-06-19T14:57:21.213" v="4118" actId="122"/>
          <ac:spMkLst>
            <pc:docMk/>
            <pc:sldMk cId="1578562665" sldId="1075"/>
            <ac:spMk id="5" creationId="{A8EE3575-C014-D744-9CA4-DF16377295C6}"/>
          </ac:spMkLst>
        </pc:spChg>
        <pc:spChg chg="add mod">
          <ac:chgData name="Wouter De Ryck" userId="b5c88e1e-f90b-43db-a260-a11b3bb4cf1f" providerId="ADAL" clId="{EFF2DBF3-3DBB-0843-B005-F511334819F4}" dt="2019-06-19T14:56:01.705" v="4101" actId="1076"/>
          <ac:spMkLst>
            <pc:docMk/>
            <pc:sldMk cId="1578562665" sldId="1075"/>
            <ac:spMk id="7" creationId="{3F4D1295-BDB6-F844-A49C-D0822815B951}"/>
          </ac:spMkLst>
        </pc:spChg>
        <pc:spChg chg="add del mod">
          <ac:chgData name="Wouter De Ryck" userId="b5c88e1e-f90b-43db-a260-a11b3bb4cf1f" providerId="ADAL" clId="{EFF2DBF3-3DBB-0843-B005-F511334819F4}" dt="2019-06-19T14:54:33.239" v="4056" actId="478"/>
          <ac:spMkLst>
            <pc:docMk/>
            <pc:sldMk cId="1578562665" sldId="1075"/>
            <ac:spMk id="14" creationId="{6302EB6F-751F-CD4E-96C6-C1908FD53B59}"/>
          </ac:spMkLst>
        </pc:spChg>
        <pc:spChg chg="add mod">
          <ac:chgData name="Wouter De Ryck" userId="b5c88e1e-f90b-43db-a260-a11b3bb4cf1f" providerId="ADAL" clId="{EFF2DBF3-3DBB-0843-B005-F511334819F4}" dt="2019-06-19T14:58:27.959" v="4128" actId="1076"/>
          <ac:spMkLst>
            <pc:docMk/>
            <pc:sldMk cId="1578562665" sldId="1075"/>
            <ac:spMk id="22" creationId="{586AE70E-829A-3642-AE9F-1DEE3EA502A0}"/>
          </ac:spMkLst>
        </pc:spChg>
        <pc:spChg chg="add del mod">
          <ac:chgData name="Wouter De Ryck" userId="b5c88e1e-f90b-43db-a260-a11b3bb4cf1f" providerId="ADAL" clId="{EFF2DBF3-3DBB-0843-B005-F511334819F4}" dt="2019-06-19T14:52:58.202" v="4027" actId="478"/>
          <ac:spMkLst>
            <pc:docMk/>
            <pc:sldMk cId="1578562665" sldId="1075"/>
            <ac:spMk id="23" creationId="{B977BB2D-742C-864B-9762-3C8963F1682A}"/>
          </ac:spMkLst>
        </pc:spChg>
        <pc:spChg chg="add mod">
          <ac:chgData name="Wouter De Ryck" userId="b5c88e1e-f90b-43db-a260-a11b3bb4cf1f" providerId="ADAL" clId="{EFF2DBF3-3DBB-0843-B005-F511334819F4}" dt="2019-06-19T14:56:01.705" v="4101" actId="1076"/>
          <ac:spMkLst>
            <pc:docMk/>
            <pc:sldMk cId="1578562665" sldId="1075"/>
            <ac:spMk id="24" creationId="{B2CA00E6-886B-354A-B8FD-4D31CA02DD31}"/>
          </ac:spMkLst>
        </pc:spChg>
        <pc:spChg chg="add del mod">
          <ac:chgData name="Wouter De Ryck" userId="b5c88e1e-f90b-43db-a260-a11b3bb4cf1f" providerId="ADAL" clId="{EFF2DBF3-3DBB-0843-B005-F511334819F4}" dt="2019-06-19T14:53:41.646" v="4039" actId="478"/>
          <ac:spMkLst>
            <pc:docMk/>
            <pc:sldMk cId="1578562665" sldId="1075"/>
            <ac:spMk id="25" creationId="{281C8EFC-0054-DB47-8D19-5DBE2BA90A5E}"/>
          </ac:spMkLst>
        </pc:spChg>
        <pc:spChg chg="add mod">
          <ac:chgData name="Wouter De Ryck" userId="b5c88e1e-f90b-43db-a260-a11b3bb4cf1f" providerId="ADAL" clId="{EFF2DBF3-3DBB-0843-B005-F511334819F4}" dt="2019-06-19T14:58:30.499" v="4129" actId="14100"/>
          <ac:spMkLst>
            <pc:docMk/>
            <pc:sldMk cId="1578562665" sldId="1075"/>
            <ac:spMk id="26" creationId="{5884054F-A6C5-1242-8DCC-FBEE5D776F62}"/>
          </ac:spMkLst>
        </pc:spChg>
        <pc:spChg chg="add mod">
          <ac:chgData name="Wouter De Ryck" userId="b5c88e1e-f90b-43db-a260-a11b3bb4cf1f" providerId="ADAL" clId="{EFF2DBF3-3DBB-0843-B005-F511334819F4}" dt="2019-06-19T15:00:04.702" v="4176" actId="1076"/>
          <ac:spMkLst>
            <pc:docMk/>
            <pc:sldMk cId="1578562665" sldId="1075"/>
            <ac:spMk id="27" creationId="{932F3D0C-4BDA-A942-AAB8-1C70C1A3F828}"/>
          </ac:spMkLst>
        </pc:spChg>
        <pc:spChg chg="add del mod">
          <ac:chgData name="Wouter De Ryck" userId="b5c88e1e-f90b-43db-a260-a11b3bb4cf1f" providerId="ADAL" clId="{EFF2DBF3-3DBB-0843-B005-F511334819F4}" dt="2019-06-19T14:55:46.813" v="4097"/>
          <ac:spMkLst>
            <pc:docMk/>
            <pc:sldMk cId="1578562665" sldId="1075"/>
            <ac:spMk id="28" creationId="{83DEB69D-1E1E-BF4A-A477-BFD2660D1842}"/>
          </ac:spMkLst>
        </pc:spChg>
        <pc:spChg chg="add del mod">
          <ac:chgData name="Wouter De Ryck" userId="b5c88e1e-f90b-43db-a260-a11b3bb4cf1f" providerId="ADAL" clId="{EFF2DBF3-3DBB-0843-B005-F511334819F4}" dt="2019-06-19T14:58:52.711" v="4136" actId="478"/>
          <ac:spMkLst>
            <pc:docMk/>
            <pc:sldMk cId="1578562665" sldId="1075"/>
            <ac:spMk id="29" creationId="{BCFC37E6-DB02-2B43-9CBD-49531B63A161}"/>
          </ac:spMkLst>
        </pc:spChg>
        <pc:spChg chg="add mod">
          <ac:chgData name="Wouter De Ryck" userId="b5c88e1e-f90b-43db-a260-a11b3bb4cf1f" providerId="ADAL" clId="{EFF2DBF3-3DBB-0843-B005-F511334819F4}" dt="2019-06-19T14:55:52.649" v="4098" actId="1076"/>
          <ac:spMkLst>
            <pc:docMk/>
            <pc:sldMk cId="1578562665" sldId="1075"/>
            <ac:spMk id="31" creationId="{1D5F8B91-836E-F74F-B4A4-3E143B259C8A}"/>
          </ac:spMkLst>
        </pc:spChg>
        <pc:spChg chg="add mod">
          <ac:chgData name="Wouter De Ryck" userId="b5c88e1e-f90b-43db-a260-a11b3bb4cf1f" providerId="ADAL" clId="{EFF2DBF3-3DBB-0843-B005-F511334819F4}" dt="2019-06-19T14:55:52.649" v="4098" actId="1076"/>
          <ac:spMkLst>
            <pc:docMk/>
            <pc:sldMk cId="1578562665" sldId="1075"/>
            <ac:spMk id="32" creationId="{DA6F63F6-F715-7E49-AE7D-CFE4E56DF027}"/>
          </ac:spMkLst>
        </pc:spChg>
        <pc:spChg chg="add mod">
          <ac:chgData name="Wouter De Ryck" userId="b5c88e1e-f90b-43db-a260-a11b3bb4cf1f" providerId="ADAL" clId="{EFF2DBF3-3DBB-0843-B005-F511334819F4}" dt="2019-06-19T14:55:52.649" v="4098" actId="1076"/>
          <ac:spMkLst>
            <pc:docMk/>
            <pc:sldMk cId="1578562665" sldId="1075"/>
            <ac:spMk id="33" creationId="{201FE438-049D-F44A-868F-22C8EFE15FDC}"/>
          </ac:spMkLst>
        </pc:spChg>
        <pc:spChg chg="add mod">
          <ac:chgData name="Wouter De Ryck" userId="b5c88e1e-f90b-43db-a260-a11b3bb4cf1f" providerId="ADAL" clId="{EFF2DBF3-3DBB-0843-B005-F511334819F4}" dt="2019-06-19T14:55:52.649" v="4098" actId="1076"/>
          <ac:spMkLst>
            <pc:docMk/>
            <pc:sldMk cId="1578562665" sldId="1075"/>
            <ac:spMk id="34" creationId="{EA89DA77-418B-7147-951D-0664365FF14F}"/>
          </ac:spMkLst>
        </pc:spChg>
        <pc:spChg chg="add mod">
          <ac:chgData name="Wouter De Ryck" userId="b5c88e1e-f90b-43db-a260-a11b3bb4cf1f" providerId="ADAL" clId="{EFF2DBF3-3DBB-0843-B005-F511334819F4}" dt="2019-06-19T14:55:52.649" v="4098" actId="1076"/>
          <ac:spMkLst>
            <pc:docMk/>
            <pc:sldMk cId="1578562665" sldId="1075"/>
            <ac:spMk id="35" creationId="{F0E3FD30-F626-1A4B-AD8C-69E8BB912F7C}"/>
          </ac:spMkLst>
        </pc:spChg>
        <pc:spChg chg="add mod">
          <ac:chgData name="Wouter De Ryck" userId="b5c88e1e-f90b-43db-a260-a11b3bb4cf1f" providerId="ADAL" clId="{EFF2DBF3-3DBB-0843-B005-F511334819F4}" dt="2019-06-19T14:55:52.649" v="4098" actId="1076"/>
          <ac:spMkLst>
            <pc:docMk/>
            <pc:sldMk cId="1578562665" sldId="1075"/>
            <ac:spMk id="36" creationId="{FAAF744B-C51B-754F-9B27-AA690CD1BCC9}"/>
          </ac:spMkLst>
        </pc:spChg>
        <pc:spChg chg="add mod">
          <ac:chgData name="Wouter De Ryck" userId="b5c88e1e-f90b-43db-a260-a11b3bb4cf1f" providerId="ADAL" clId="{EFF2DBF3-3DBB-0843-B005-F511334819F4}" dt="2019-06-19T14:55:52.649" v="4098" actId="1076"/>
          <ac:spMkLst>
            <pc:docMk/>
            <pc:sldMk cId="1578562665" sldId="1075"/>
            <ac:spMk id="37" creationId="{CDADBBC4-C355-4C46-A04F-1A08791B45E2}"/>
          </ac:spMkLst>
        </pc:spChg>
        <pc:spChg chg="add mod">
          <ac:chgData name="Wouter De Ryck" userId="b5c88e1e-f90b-43db-a260-a11b3bb4cf1f" providerId="ADAL" clId="{EFF2DBF3-3DBB-0843-B005-F511334819F4}" dt="2019-06-19T14:55:52.649" v="4098" actId="1076"/>
          <ac:spMkLst>
            <pc:docMk/>
            <pc:sldMk cId="1578562665" sldId="1075"/>
            <ac:spMk id="38" creationId="{5F450776-3919-FB49-8C0A-7F90F299E0F6}"/>
          </ac:spMkLst>
        </pc:spChg>
        <pc:spChg chg="add mod">
          <ac:chgData name="Wouter De Ryck" userId="b5c88e1e-f90b-43db-a260-a11b3bb4cf1f" providerId="ADAL" clId="{EFF2DBF3-3DBB-0843-B005-F511334819F4}" dt="2019-06-19T14:58:06.583" v="4126" actId="207"/>
          <ac:spMkLst>
            <pc:docMk/>
            <pc:sldMk cId="1578562665" sldId="1075"/>
            <ac:spMk id="56" creationId="{1400700A-A5AA-0643-A606-99B206D7CFC3}"/>
          </ac:spMkLst>
        </pc:spChg>
        <pc:spChg chg="add mod">
          <ac:chgData name="Wouter De Ryck" userId="b5c88e1e-f90b-43db-a260-a11b3bb4cf1f" providerId="ADAL" clId="{EFF2DBF3-3DBB-0843-B005-F511334819F4}" dt="2019-06-19T14:59:16.336" v="4156" actId="1076"/>
          <ac:spMkLst>
            <pc:docMk/>
            <pc:sldMk cId="1578562665" sldId="1075"/>
            <ac:spMk id="57" creationId="{90487B0C-0254-DB4F-9C84-3DE963053033}"/>
          </ac:spMkLst>
        </pc:spChg>
        <pc:grpChg chg="add mod">
          <ac:chgData name="Wouter De Ryck" userId="b5c88e1e-f90b-43db-a260-a11b3bb4cf1f" providerId="ADAL" clId="{EFF2DBF3-3DBB-0843-B005-F511334819F4}" dt="2019-06-19T14:56:48.867" v="4113" actId="167"/>
          <ac:grpSpMkLst>
            <pc:docMk/>
            <pc:sldMk cId="1578562665" sldId="1075"/>
            <ac:grpSpMk id="54" creationId="{27EA93B9-29A2-6647-A30B-9DF87C67CA01}"/>
          </ac:grpSpMkLst>
        </pc:grpChg>
        <pc:picChg chg="add mod modCrop">
          <ac:chgData name="Wouter De Ryck" userId="b5c88e1e-f90b-43db-a260-a11b3bb4cf1f" providerId="ADAL" clId="{EFF2DBF3-3DBB-0843-B005-F511334819F4}" dt="2019-06-19T14:56:01.705" v="4101" actId="1076"/>
          <ac:picMkLst>
            <pc:docMk/>
            <pc:sldMk cId="1578562665" sldId="1075"/>
            <ac:picMk id="1026" creationId="{8B70E047-9C7C-5144-ACF2-E65819227C45}"/>
          </ac:picMkLst>
        </pc:picChg>
        <pc:cxnChg chg="add mod">
          <ac:chgData name="Wouter De Ryck" userId="b5c88e1e-f90b-43db-a260-a11b3bb4cf1f" providerId="ADAL" clId="{EFF2DBF3-3DBB-0843-B005-F511334819F4}" dt="2019-06-19T14:55:57.346" v="4099" actId="1076"/>
          <ac:cxnSpMkLst>
            <pc:docMk/>
            <pc:sldMk cId="1578562665" sldId="1075"/>
            <ac:cxnSpMk id="6" creationId="{706D9B6C-F3A8-1E4E-A408-CD9BDDA604D6}"/>
          </ac:cxnSpMkLst>
        </pc:cxnChg>
        <pc:cxnChg chg="add mod">
          <ac:chgData name="Wouter De Ryck" userId="b5c88e1e-f90b-43db-a260-a11b3bb4cf1f" providerId="ADAL" clId="{EFF2DBF3-3DBB-0843-B005-F511334819F4}" dt="2019-06-19T14:51:26.217" v="3967" actId="408"/>
          <ac:cxnSpMkLst>
            <pc:docMk/>
            <pc:sldMk cId="1578562665" sldId="1075"/>
            <ac:cxnSpMk id="13" creationId="{F1B0E687-D37A-CD45-94D4-2858ECE2721E}"/>
          </ac:cxnSpMkLst>
        </pc:cxnChg>
        <pc:cxnChg chg="add mod">
          <ac:chgData name="Wouter De Ryck" userId="b5c88e1e-f90b-43db-a260-a11b3bb4cf1f" providerId="ADAL" clId="{EFF2DBF3-3DBB-0843-B005-F511334819F4}" dt="2019-06-19T14:51:26.217" v="3967" actId="408"/>
          <ac:cxnSpMkLst>
            <pc:docMk/>
            <pc:sldMk cId="1578562665" sldId="1075"/>
            <ac:cxnSpMk id="15" creationId="{6B0658B2-9A78-9D48-A962-158F18948960}"/>
          </ac:cxnSpMkLst>
        </pc:cxnChg>
        <pc:cxnChg chg="add mod">
          <ac:chgData name="Wouter De Ryck" userId="b5c88e1e-f90b-43db-a260-a11b3bb4cf1f" providerId="ADAL" clId="{EFF2DBF3-3DBB-0843-B005-F511334819F4}" dt="2019-06-19T14:51:26.217" v="3967" actId="408"/>
          <ac:cxnSpMkLst>
            <pc:docMk/>
            <pc:sldMk cId="1578562665" sldId="1075"/>
            <ac:cxnSpMk id="16" creationId="{1FE95EB4-4654-214F-84D8-BEE839CB8A01}"/>
          </ac:cxnSpMkLst>
        </pc:cxnChg>
        <pc:cxnChg chg="add mod">
          <ac:chgData name="Wouter De Ryck" userId="b5c88e1e-f90b-43db-a260-a11b3bb4cf1f" providerId="ADAL" clId="{EFF2DBF3-3DBB-0843-B005-F511334819F4}" dt="2019-06-19T14:51:26.217" v="3967" actId="408"/>
          <ac:cxnSpMkLst>
            <pc:docMk/>
            <pc:sldMk cId="1578562665" sldId="1075"/>
            <ac:cxnSpMk id="17" creationId="{2D0271F5-91D5-BA40-8EB3-7E0C6CA4243A}"/>
          </ac:cxnSpMkLst>
        </pc:cxnChg>
        <pc:cxnChg chg="add mod">
          <ac:chgData name="Wouter De Ryck" userId="b5c88e1e-f90b-43db-a260-a11b3bb4cf1f" providerId="ADAL" clId="{EFF2DBF3-3DBB-0843-B005-F511334819F4}" dt="2019-06-19T14:51:26.217" v="3967" actId="408"/>
          <ac:cxnSpMkLst>
            <pc:docMk/>
            <pc:sldMk cId="1578562665" sldId="1075"/>
            <ac:cxnSpMk id="18" creationId="{A0889C4C-7C9E-2044-B511-24D57F2A9BF8}"/>
          </ac:cxnSpMkLst>
        </pc:cxnChg>
        <pc:cxnChg chg="add mod">
          <ac:chgData name="Wouter De Ryck" userId="b5c88e1e-f90b-43db-a260-a11b3bb4cf1f" providerId="ADAL" clId="{EFF2DBF3-3DBB-0843-B005-F511334819F4}" dt="2019-06-19T14:51:26.217" v="3967" actId="408"/>
          <ac:cxnSpMkLst>
            <pc:docMk/>
            <pc:sldMk cId="1578562665" sldId="1075"/>
            <ac:cxnSpMk id="19" creationId="{5373CB18-E2BF-B940-BE09-D921F01F07A9}"/>
          </ac:cxnSpMkLst>
        </pc:cxnChg>
        <pc:cxnChg chg="add mod">
          <ac:chgData name="Wouter De Ryck" userId="b5c88e1e-f90b-43db-a260-a11b3bb4cf1f" providerId="ADAL" clId="{EFF2DBF3-3DBB-0843-B005-F511334819F4}" dt="2019-06-19T14:51:26.217" v="3967" actId="408"/>
          <ac:cxnSpMkLst>
            <pc:docMk/>
            <pc:sldMk cId="1578562665" sldId="1075"/>
            <ac:cxnSpMk id="20" creationId="{F61C2F88-C2D6-2546-9382-24FC88E75AE0}"/>
          </ac:cxnSpMkLst>
        </pc:cxnChg>
        <pc:cxnChg chg="add mod">
          <ac:chgData name="Wouter De Ryck" userId="b5c88e1e-f90b-43db-a260-a11b3bb4cf1f" providerId="ADAL" clId="{EFF2DBF3-3DBB-0843-B005-F511334819F4}" dt="2019-06-19T14:51:26.217" v="3967" actId="408"/>
          <ac:cxnSpMkLst>
            <pc:docMk/>
            <pc:sldMk cId="1578562665" sldId="1075"/>
            <ac:cxnSpMk id="21" creationId="{89A56B1D-5770-D340-901A-3BF6F3E188EE}"/>
          </ac:cxnSpMkLst>
        </pc:cxnChg>
        <pc:cxnChg chg="add mod">
          <ac:chgData name="Wouter De Ryck" userId="b5c88e1e-f90b-43db-a260-a11b3bb4cf1f" providerId="ADAL" clId="{EFF2DBF3-3DBB-0843-B005-F511334819F4}" dt="2019-06-19T14:56:56.505" v="4115" actId="1582"/>
          <ac:cxnSpMkLst>
            <pc:docMk/>
            <pc:sldMk cId="1578562665" sldId="1075"/>
            <ac:cxnSpMk id="39" creationId="{384A1626-8A36-5341-A9D5-E70DE226B511}"/>
          </ac:cxnSpMkLst>
        </pc:cxnChg>
        <pc:cxnChg chg="add mod">
          <ac:chgData name="Wouter De Ryck" userId="b5c88e1e-f90b-43db-a260-a11b3bb4cf1f" providerId="ADAL" clId="{EFF2DBF3-3DBB-0843-B005-F511334819F4}" dt="2019-06-19T14:56:56.505" v="4115" actId="1582"/>
          <ac:cxnSpMkLst>
            <pc:docMk/>
            <pc:sldMk cId="1578562665" sldId="1075"/>
            <ac:cxnSpMk id="40" creationId="{135B7C0E-5480-B842-85FD-68A8C0C7F5F4}"/>
          </ac:cxnSpMkLst>
        </pc:cxnChg>
        <pc:cxnChg chg="add mod">
          <ac:chgData name="Wouter De Ryck" userId="b5c88e1e-f90b-43db-a260-a11b3bb4cf1f" providerId="ADAL" clId="{EFF2DBF3-3DBB-0843-B005-F511334819F4}" dt="2019-06-19T14:56:56.505" v="4115" actId="1582"/>
          <ac:cxnSpMkLst>
            <pc:docMk/>
            <pc:sldMk cId="1578562665" sldId="1075"/>
            <ac:cxnSpMk id="41" creationId="{7E727178-6EC8-DD48-9090-C711A0666856}"/>
          </ac:cxnSpMkLst>
        </pc:cxnChg>
        <pc:cxnChg chg="add mod">
          <ac:chgData name="Wouter De Ryck" userId="b5c88e1e-f90b-43db-a260-a11b3bb4cf1f" providerId="ADAL" clId="{EFF2DBF3-3DBB-0843-B005-F511334819F4}" dt="2019-06-19T14:56:56.505" v="4115" actId="1582"/>
          <ac:cxnSpMkLst>
            <pc:docMk/>
            <pc:sldMk cId="1578562665" sldId="1075"/>
            <ac:cxnSpMk id="42" creationId="{F6DACC25-140F-7646-833C-99CCEE386917}"/>
          </ac:cxnSpMkLst>
        </pc:cxnChg>
        <pc:cxnChg chg="add mod">
          <ac:chgData name="Wouter De Ryck" userId="b5c88e1e-f90b-43db-a260-a11b3bb4cf1f" providerId="ADAL" clId="{EFF2DBF3-3DBB-0843-B005-F511334819F4}" dt="2019-06-19T14:56:56.505" v="4115" actId="1582"/>
          <ac:cxnSpMkLst>
            <pc:docMk/>
            <pc:sldMk cId="1578562665" sldId="1075"/>
            <ac:cxnSpMk id="43" creationId="{F7BD7F0F-2661-274E-A657-84A89774107A}"/>
          </ac:cxnSpMkLst>
        </pc:cxnChg>
        <pc:cxnChg chg="add mod">
          <ac:chgData name="Wouter De Ryck" userId="b5c88e1e-f90b-43db-a260-a11b3bb4cf1f" providerId="ADAL" clId="{EFF2DBF3-3DBB-0843-B005-F511334819F4}" dt="2019-06-19T14:56:56.505" v="4115" actId="1582"/>
          <ac:cxnSpMkLst>
            <pc:docMk/>
            <pc:sldMk cId="1578562665" sldId="1075"/>
            <ac:cxnSpMk id="44" creationId="{864C58A8-721B-5F44-AED3-5DF97473FA45}"/>
          </ac:cxnSpMkLst>
        </pc:cxnChg>
        <pc:cxnChg chg="add mod">
          <ac:chgData name="Wouter De Ryck" userId="b5c88e1e-f90b-43db-a260-a11b3bb4cf1f" providerId="ADAL" clId="{EFF2DBF3-3DBB-0843-B005-F511334819F4}" dt="2019-06-19T14:56:56.505" v="4115" actId="1582"/>
          <ac:cxnSpMkLst>
            <pc:docMk/>
            <pc:sldMk cId="1578562665" sldId="1075"/>
            <ac:cxnSpMk id="45" creationId="{BE7D6226-421F-C94F-A4D6-8CB545043968}"/>
          </ac:cxnSpMkLst>
        </pc:cxnChg>
        <pc:cxnChg chg="add mod">
          <ac:chgData name="Wouter De Ryck" userId="b5c88e1e-f90b-43db-a260-a11b3bb4cf1f" providerId="ADAL" clId="{EFF2DBF3-3DBB-0843-B005-F511334819F4}" dt="2019-06-19T14:56:56.505" v="4115" actId="1582"/>
          <ac:cxnSpMkLst>
            <pc:docMk/>
            <pc:sldMk cId="1578562665" sldId="1075"/>
            <ac:cxnSpMk id="46" creationId="{04DFEEF1-A7DF-1641-9048-9651854696B6}"/>
          </ac:cxnSpMkLst>
        </pc:cxnChg>
      </pc:sldChg>
      <pc:sldChg chg="add del ord">
        <pc:chgData name="Wouter De Ryck" userId="b5c88e1e-f90b-43db-a260-a11b3bb4cf1f" providerId="ADAL" clId="{EFF2DBF3-3DBB-0843-B005-F511334819F4}" dt="2019-06-19T14:46:43.662" v="3825" actId="2696"/>
        <pc:sldMkLst>
          <pc:docMk/>
          <pc:sldMk cId="2014679064" sldId="1075"/>
        </pc:sldMkLst>
      </pc:sldChg>
      <pc:sldChg chg="addSp delSp modSp add modAnim">
        <pc:chgData name="Wouter De Ryck" userId="b5c88e1e-f90b-43db-a260-a11b3bb4cf1f" providerId="ADAL" clId="{EFF2DBF3-3DBB-0843-B005-F511334819F4}" dt="2019-06-19T15:00:29.247" v="4180" actId="14100"/>
        <pc:sldMkLst>
          <pc:docMk/>
          <pc:sldMk cId="612292918" sldId="1077"/>
        </pc:sldMkLst>
        <pc:spChg chg="mod">
          <ac:chgData name="Wouter De Ryck" userId="b5c88e1e-f90b-43db-a260-a11b3bb4cf1f" providerId="ADAL" clId="{EFF2DBF3-3DBB-0843-B005-F511334819F4}" dt="2019-06-19T15:00:29.247" v="4180" actId="14100"/>
          <ac:spMkLst>
            <pc:docMk/>
            <pc:sldMk cId="612292918" sldId="1077"/>
            <ac:spMk id="22" creationId="{586AE70E-829A-3642-AE9F-1DEE3EA502A0}"/>
          </ac:spMkLst>
        </pc:spChg>
        <pc:spChg chg="del">
          <ac:chgData name="Wouter De Ryck" userId="b5c88e1e-f90b-43db-a260-a11b3bb4cf1f" providerId="ADAL" clId="{EFF2DBF3-3DBB-0843-B005-F511334819F4}" dt="2019-06-19T14:58:55.895" v="4137" actId="478"/>
          <ac:spMkLst>
            <pc:docMk/>
            <pc:sldMk cId="612292918" sldId="1077"/>
            <ac:spMk id="29" creationId="{BCFC37E6-DB02-2B43-9CBD-49531B63A161}"/>
          </ac:spMkLst>
        </pc:spChg>
        <pc:spChg chg="add mod">
          <ac:chgData name="Wouter De Ryck" userId="b5c88e1e-f90b-43db-a260-a11b3bb4cf1f" providerId="ADAL" clId="{EFF2DBF3-3DBB-0843-B005-F511334819F4}" dt="2019-06-19T14:59:27.046" v="4170" actId="20577"/>
          <ac:spMkLst>
            <pc:docMk/>
            <pc:sldMk cId="612292918" sldId="1077"/>
            <ac:spMk id="47" creationId="{B4072379-065E-7748-978A-123D842685B5}"/>
          </ac:spMkLst>
        </pc:spChg>
      </pc:sldChg>
    </pc:docChg>
  </pc:docChgLst>
  <pc:docChgLst>
    <pc:chgData name="Oste Naomi" userId="S::naomi.oste@kb.vlaanderen.be::90b5afca-8bab-4140-a932-d0f26e877fca" providerId="AD" clId="Web-{E1B0E58B-FA2A-E495-2D3C-D21FCB479B2C}"/>
    <pc:docChg chg="addSld delSld modSld">
      <pc:chgData name="Oste Naomi" userId="S::naomi.oste@kb.vlaanderen.be::90b5afca-8bab-4140-a932-d0f26e877fca" providerId="AD" clId="Web-{E1B0E58B-FA2A-E495-2D3C-D21FCB479B2C}" dt="2019-06-07T13:44:26.324" v="759" actId="20577"/>
      <pc:docMkLst>
        <pc:docMk/>
      </pc:docMkLst>
      <pc:sldChg chg="modSp">
        <pc:chgData name="Oste Naomi" userId="S::naomi.oste@kb.vlaanderen.be::90b5afca-8bab-4140-a932-d0f26e877fca" providerId="AD" clId="Web-{E1B0E58B-FA2A-E495-2D3C-D21FCB479B2C}" dt="2019-06-07T08:43:57.072" v="18" actId="20577"/>
        <pc:sldMkLst>
          <pc:docMk/>
          <pc:sldMk cId="4009354382" sldId="872"/>
        </pc:sldMkLst>
        <pc:spChg chg="mod">
          <ac:chgData name="Oste Naomi" userId="S::naomi.oste@kb.vlaanderen.be::90b5afca-8bab-4140-a932-d0f26e877fca" providerId="AD" clId="Web-{E1B0E58B-FA2A-E495-2D3C-D21FCB479B2C}" dt="2019-06-07T08:43:57.072" v="18" actId="20577"/>
          <ac:spMkLst>
            <pc:docMk/>
            <pc:sldMk cId="4009354382" sldId="872"/>
            <ac:spMk id="2" creationId="{2A928A23-BD14-45E2-95E6-EFD13032CEC4}"/>
          </ac:spMkLst>
        </pc:spChg>
      </pc:sldChg>
      <pc:sldChg chg="modSp">
        <pc:chgData name="Oste Naomi" userId="S::naomi.oste@kb.vlaanderen.be::90b5afca-8bab-4140-a932-d0f26e877fca" providerId="AD" clId="Web-{E1B0E58B-FA2A-E495-2D3C-D21FCB479B2C}" dt="2019-06-07T08:44:51.040" v="39" actId="20577"/>
        <pc:sldMkLst>
          <pc:docMk/>
          <pc:sldMk cId="1205407757" sldId="897"/>
        </pc:sldMkLst>
        <pc:spChg chg="mod">
          <ac:chgData name="Oste Naomi" userId="S::naomi.oste@kb.vlaanderen.be::90b5afca-8bab-4140-a932-d0f26e877fca" providerId="AD" clId="Web-{E1B0E58B-FA2A-E495-2D3C-D21FCB479B2C}" dt="2019-06-07T08:44:51.040" v="39" actId="20577"/>
          <ac:spMkLst>
            <pc:docMk/>
            <pc:sldMk cId="1205407757" sldId="897"/>
            <ac:spMk id="2" creationId="{2A928A23-BD14-45E2-95E6-EFD13032CEC4}"/>
          </ac:spMkLst>
        </pc:spChg>
      </pc:sldChg>
      <pc:sldChg chg="modNotes">
        <pc:chgData name="Oste Naomi" userId="S::naomi.oste@kb.vlaanderen.be::90b5afca-8bab-4140-a932-d0f26e877fca" providerId="AD" clId="Web-{E1B0E58B-FA2A-E495-2D3C-D21FCB479B2C}" dt="2019-06-07T13:30:53.092" v="67"/>
        <pc:sldMkLst>
          <pc:docMk/>
          <pc:sldMk cId="3194785006" sldId="898"/>
        </pc:sldMkLst>
      </pc:sldChg>
    </pc:docChg>
  </pc:docChgLst>
  <pc:docChgLst>
    <pc:chgData name="Bossier Els" userId="S::els.bossier@kb.vlaanderen.be::f6e0bc9e-4769-418f-a796-33d612b42683" providerId="AD" clId="Web-{27B3C828-6BEC-BA1C-5D2A-9578CE89B2B6}"/>
    <pc:docChg chg="addSld modSld">
      <pc:chgData name="Bossier Els" userId="S::els.bossier@kb.vlaanderen.be::f6e0bc9e-4769-418f-a796-33d612b42683" providerId="AD" clId="Web-{27B3C828-6BEC-BA1C-5D2A-9578CE89B2B6}" dt="2019-06-20T07:46:45.447" v="572" actId="14100"/>
      <pc:docMkLst>
        <pc:docMk/>
      </pc:docMkLst>
      <pc:sldChg chg="modSp">
        <pc:chgData name="Bossier Els" userId="S::els.bossier@kb.vlaanderen.be::f6e0bc9e-4769-418f-a796-33d612b42683" providerId="AD" clId="Web-{27B3C828-6BEC-BA1C-5D2A-9578CE89B2B6}" dt="2019-06-20T07:38:32.387" v="2" actId="20577"/>
        <pc:sldMkLst>
          <pc:docMk/>
          <pc:sldMk cId="3064834865" sldId="870"/>
        </pc:sldMkLst>
        <pc:spChg chg="mod">
          <ac:chgData name="Bossier Els" userId="S::els.bossier@kb.vlaanderen.be::f6e0bc9e-4769-418f-a796-33d612b42683" providerId="AD" clId="Web-{27B3C828-6BEC-BA1C-5D2A-9578CE89B2B6}" dt="2019-06-20T07:38:32.387" v="2" actId="20577"/>
          <ac:spMkLst>
            <pc:docMk/>
            <pc:sldMk cId="3064834865" sldId="870"/>
            <ac:spMk id="2" creationId="{2A928A23-BD14-45E2-95E6-EFD13032CEC4}"/>
          </ac:spMkLst>
        </pc:spChg>
      </pc:sldChg>
      <pc:sldChg chg="addSp modSp add replId modNotes">
        <pc:chgData name="Bossier Els" userId="S::els.bossier@kb.vlaanderen.be::f6e0bc9e-4769-418f-a796-33d612b42683" providerId="AD" clId="Web-{27B3C828-6BEC-BA1C-5D2A-9578CE89B2B6}" dt="2019-06-20T07:46:45.447" v="572" actId="14100"/>
        <pc:sldMkLst>
          <pc:docMk/>
          <pc:sldMk cId="2306725357" sldId="1107"/>
        </pc:sldMkLst>
        <pc:spChg chg="mod">
          <ac:chgData name="Bossier Els" userId="S::els.bossier@kb.vlaanderen.be::f6e0bc9e-4769-418f-a796-33d612b42683" providerId="AD" clId="Web-{27B3C828-6BEC-BA1C-5D2A-9578CE89B2B6}" dt="2019-06-20T07:46:16.416" v="566" actId="20577"/>
          <ac:spMkLst>
            <pc:docMk/>
            <pc:sldMk cId="2306725357" sldId="1107"/>
            <ac:spMk id="2" creationId="{2A928A23-BD14-45E2-95E6-EFD13032CEC4}"/>
          </ac:spMkLst>
        </pc:spChg>
        <pc:spChg chg="mod">
          <ac:chgData name="Bossier Els" userId="S::els.bossier@kb.vlaanderen.be::f6e0bc9e-4769-418f-a796-33d612b42683" providerId="AD" clId="Web-{27B3C828-6BEC-BA1C-5D2A-9578CE89B2B6}" dt="2019-06-20T07:46:08.259" v="546" actId="20577"/>
          <ac:spMkLst>
            <pc:docMk/>
            <pc:sldMk cId="2306725357" sldId="1107"/>
            <ac:spMk id="3" creationId="{AA906851-C7C6-4CBA-8908-088DF4E97F6B}"/>
          </ac:spMkLst>
        </pc:spChg>
        <pc:picChg chg="add mod">
          <ac:chgData name="Bossier Els" userId="S::els.bossier@kb.vlaanderen.be::f6e0bc9e-4769-418f-a796-33d612b42683" providerId="AD" clId="Web-{27B3C828-6BEC-BA1C-5D2A-9578CE89B2B6}" dt="2019-06-20T07:46:45.447" v="572" actId="14100"/>
          <ac:picMkLst>
            <pc:docMk/>
            <pc:sldMk cId="2306725357" sldId="1107"/>
            <ac:picMk id="5" creationId="{F7971272-297A-44EB-8BF6-0EE277088312}"/>
          </ac:picMkLst>
        </pc:picChg>
      </pc:sldChg>
    </pc:docChg>
  </pc:docChgLst>
  <pc:docChgLst>
    <pc:chgData name="De Ryck Wouter" userId="S::wouter.deryck@kb.vlaanderen.be::b5c88e1e-f90b-43db-a260-a11b3bb4cf1f" providerId="AD" clId="Web-{87C93301-24AE-A47C-7B51-A35993FFA16E}"/>
    <pc:docChg chg="addSld">
      <pc:chgData name="De Ryck Wouter" userId="S::wouter.deryck@kb.vlaanderen.be::b5c88e1e-f90b-43db-a260-a11b3bb4cf1f" providerId="AD" clId="Web-{87C93301-24AE-A47C-7B51-A35993FFA16E}" dt="2019-06-19T13:18:59.798" v="0"/>
      <pc:docMkLst>
        <pc:docMk/>
      </pc:docMkLst>
      <pc:sldChg chg="new">
        <pc:chgData name="De Ryck Wouter" userId="S::wouter.deryck@kb.vlaanderen.be::b5c88e1e-f90b-43db-a260-a11b3bb4cf1f" providerId="AD" clId="Web-{87C93301-24AE-A47C-7B51-A35993FFA16E}" dt="2019-06-19T13:18:59.798" v="0"/>
        <pc:sldMkLst>
          <pc:docMk/>
          <pc:sldMk cId="58104210" sldId="980"/>
        </pc:sldMkLst>
      </pc:sldChg>
    </pc:docChg>
  </pc:docChgLst>
  <pc:docChgLst>
    <pc:chgData name="Oste Naomi" userId="S::naomi.oste@kb.vlaanderen.be::90b5afca-8bab-4140-a932-d0f26e877fca" providerId="AD" clId="Web-{2A7E8781-07D2-AD2A-9D2B-6FC27CA2EBF5}"/>
    <pc:docChg chg="modSld">
      <pc:chgData name="Oste Naomi" userId="S::naomi.oste@kb.vlaanderen.be::90b5afca-8bab-4140-a932-d0f26e877fca" providerId="AD" clId="Web-{2A7E8781-07D2-AD2A-9D2B-6FC27CA2EBF5}" dt="2019-06-19T22:06:29.432" v="22" actId="20577"/>
      <pc:docMkLst>
        <pc:docMk/>
      </pc:docMkLst>
      <pc:sldChg chg="modSp delAnim">
        <pc:chgData name="Oste Naomi" userId="S::naomi.oste@kb.vlaanderen.be::90b5afca-8bab-4140-a932-d0f26e877fca" providerId="AD" clId="Web-{2A7E8781-07D2-AD2A-9D2B-6FC27CA2EBF5}" dt="2019-06-19T19:58:28.074" v="17" actId="1076"/>
        <pc:sldMkLst>
          <pc:docMk/>
          <pc:sldMk cId="3198907289" sldId="911"/>
        </pc:sldMkLst>
        <pc:cxnChg chg="mod">
          <ac:chgData name="Oste Naomi" userId="S::naomi.oste@kb.vlaanderen.be::90b5afca-8bab-4140-a932-d0f26e877fca" providerId="AD" clId="Web-{2A7E8781-07D2-AD2A-9D2B-6FC27CA2EBF5}" dt="2019-06-19T19:58:28.074" v="17" actId="1076"/>
          <ac:cxnSpMkLst>
            <pc:docMk/>
            <pc:sldMk cId="3198907289" sldId="911"/>
            <ac:cxnSpMk id="21" creationId="{BA678406-9B34-8043-9E6E-3706A068E33C}"/>
          </ac:cxnSpMkLst>
        </pc:cxnChg>
      </pc:sldChg>
      <pc:sldChg chg="modNotes">
        <pc:chgData name="Oste Naomi" userId="S::naomi.oste@kb.vlaanderen.be::90b5afca-8bab-4140-a932-d0f26e877fca" providerId="AD" clId="Web-{2A7E8781-07D2-AD2A-9D2B-6FC27CA2EBF5}" dt="2019-06-19T19:56:22.261" v="14"/>
        <pc:sldMkLst>
          <pc:docMk/>
          <pc:sldMk cId="1887834643" sldId="947"/>
        </pc:sldMkLst>
      </pc:sldChg>
      <pc:sldChg chg="modSp">
        <pc:chgData name="Oste Naomi" userId="S::naomi.oste@kb.vlaanderen.be::90b5afca-8bab-4140-a932-d0f26e877fca" providerId="AD" clId="Web-{2A7E8781-07D2-AD2A-9D2B-6FC27CA2EBF5}" dt="2019-06-19T22:06:19.013" v="20" actId="20577"/>
        <pc:sldMkLst>
          <pc:docMk/>
          <pc:sldMk cId="1223340423" sldId="1079"/>
        </pc:sldMkLst>
        <pc:spChg chg="mod">
          <ac:chgData name="Oste Naomi" userId="S::naomi.oste@kb.vlaanderen.be::90b5afca-8bab-4140-a932-d0f26e877fca" providerId="AD" clId="Web-{2A7E8781-07D2-AD2A-9D2B-6FC27CA2EBF5}" dt="2019-06-19T22:06:19.013" v="20" actId="20577"/>
          <ac:spMkLst>
            <pc:docMk/>
            <pc:sldMk cId="1223340423" sldId="1079"/>
            <ac:spMk id="2" creationId="{2A928A23-BD14-45E2-95E6-EFD13032CEC4}"/>
          </ac:spMkLst>
        </pc:spChg>
      </pc:sldChg>
    </pc:docChg>
  </pc:docChgLst>
  <pc:docChgLst>
    <pc:chgData name="Oste Naomi" userId="S::naomi.oste@kb.vlaanderen.be::90b5afca-8bab-4140-a932-d0f26e877fca" providerId="AD" clId="Web-{BA56568F-AB35-9356-5B9F-C3DC26DCF5B2}"/>
    <pc:docChg chg="modSld sldOrd">
      <pc:chgData name="Oste Naomi" userId="S::naomi.oste@kb.vlaanderen.be::90b5afca-8bab-4140-a932-d0f26e877fca" providerId="AD" clId="Web-{BA56568F-AB35-9356-5B9F-C3DC26DCF5B2}" dt="2019-06-11T14:32:48.192" v="90" actId="20577"/>
      <pc:docMkLst>
        <pc:docMk/>
      </pc:docMkLst>
      <pc:sldChg chg="ord">
        <pc:chgData name="Oste Naomi" userId="S::naomi.oste@kb.vlaanderen.be::90b5afca-8bab-4140-a932-d0f26e877fca" providerId="AD" clId="Web-{BA56568F-AB35-9356-5B9F-C3DC26DCF5B2}" dt="2019-06-11T12:02:51.044" v="1"/>
        <pc:sldMkLst>
          <pc:docMk/>
          <pc:sldMk cId="2765831085" sldId="828"/>
        </pc:sldMkLst>
      </pc:sldChg>
      <pc:sldChg chg="modSp">
        <pc:chgData name="Oste Naomi" userId="S::naomi.oste@kb.vlaanderen.be::90b5afca-8bab-4140-a932-d0f26e877fca" providerId="AD" clId="Web-{BA56568F-AB35-9356-5B9F-C3DC26DCF5B2}" dt="2019-06-11T14:32:45.239" v="88" actId="20577"/>
        <pc:sldMkLst>
          <pc:docMk/>
          <pc:sldMk cId="3194785006" sldId="898"/>
        </pc:sldMkLst>
        <pc:spChg chg="mod">
          <ac:chgData name="Oste Naomi" userId="S::naomi.oste@kb.vlaanderen.be::90b5afca-8bab-4140-a932-d0f26e877fca" providerId="AD" clId="Web-{BA56568F-AB35-9356-5B9F-C3DC26DCF5B2}" dt="2019-06-11T14:32:45.239" v="88" actId="20577"/>
          <ac:spMkLst>
            <pc:docMk/>
            <pc:sldMk cId="3194785006" sldId="898"/>
            <ac:spMk id="2" creationId="{2A928A23-BD14-45E2-95E6-EFD13032CEC4}"/>
          </ac:spMkLst>
        </pc:spChg>
      </pc:sldChg>
      <pc:sldChg chg="modSp">
        <pc:chgData name="Oste Naomi" userId="S::naomi.oste@kb.vlaanderen.be::90b5afca-8bab-4140-a932-d0f26e877fca" providerId="AD" clId="Web-{BA56568F-AB35-9356-5B9F-C3DC26DCF5B2}" dt="2019-06-11T12:16:46.089" v="66" actId="20577"/>
        <pc:sldMkLst>
          <pc:docMk/>
          <pc:sldMk cId="982807728" sldId="899"/>
        </pc:sldMkLst>
        <pc:spChg chg="mod">
          <ac:chgData name="Oste Naomi" userId="S::naomi.oste@kb.vlaanderen.be::90b5afca-8bab-4140-a932-d0f26e877fca" providerId="AD" clId="Web-{BA56568F-AB35-9356-5B9F-C3DC26DCF5B2}" dt="2019-06-11T12:16:46.089" v="66" actId="20577"/>
          <ac:spMkLst>
            <pc:docMk/>
            <pc:sldMk cId="982807728" sldId="899"/>
            <ac:spMk id="2" creationId="{297933DB-D4A8-4CD8-A37F-8845C2909456}"/>
          </ac:spMkLst>
        </pc:spChg>
      </pc:sldChg>
    </pc:docChg>
  </pc:docChgLst>
  <pc:docChgLst>
    <pc:chgData name="Oste Naomi" userId="S::naomi.oste@kb.vlaanderen.be::90b5afca-8bab-4140-a932-d0f26e877fca" providerId="AD" clId="Web-{EFC08466-F6A8-830E-11E1-57A749CA755E}"/>
    <pc:docChg chg="addSld delSld modSld">
      <pc:chgData name="Oste Naomi" userId="S::naomi.oste@kb.vlaanderen.be::90b5afca-8bab-4140-a932-d0f26e877fca" providerId="AD" clId="Web-{EFC08466-F6A8-830E-11E1-57A749CA755E}" dt="2019-06-19T17:14:01.465" v="12"/>
      <pc:docMkLst>
        <pc:docMk/>
      </pc:docMkLst>
      <pc:sldChg chg="add del">
        <pc:chgData name="Oste Naomi" userId="S::naomi.oste@kb.vlaanderen.be::90b5afca-8bab-4140-a932-d0f26e877fca" providerId="AD" clId="Web-{EFC08466-F6A8-830E-11E1-57A749CA755E}" dt="2019-06-19T17:14:01.465" v="12"/>
        <pc:sldMkLst>
          <pc:docMk/>
          <pc:sldMk cId="3607918950" sldId="905"/>
        </pc:sldMkLst>
      </pc:sldChg>
      <pc:sldChg chg="modSp">
        <pc:chgData name="Oste Naomi" userId="S::naomi.oste@kb.vlaanderen.be::90b5afca-8bab-4140-a932-d0f26e877fca" providerId="AD" clId="Web-{EFC08466-F6A8-830E-11E1-57A749CA755E}" dt="2019-06-19T17:11:12.152" v="5" actId="20577"/>
        <pc:sldMkLst>
          <pc:docMk/>
          <pc:sldMk cId="2022517486" sldId="948"/>
        </pc:sldMkLst>
        <pc:spChg chg="mod">
          <ac:chgData name="Oste Naomi" userId="S::naomi.oste@kb.vlaanderen.be::90b5afca-8bab-4140-a932-d0f26e877fca" providerId="AD" clId="Web-{EFC08466-F6A8-830E-11E1-57A749CA755E}" dt="2019-06-19T17:11:12.152" v="5" actId="20577"/>
          <ac:spMkLst>
            <pc:docMk/>
            <pc:sldMk cId="2022517486" sldId="948"/>
            <ac:spMk id="2" creationId="{F63F54DB-1772-41F4-B69F-FAB302319FD9}"/>
          </ac:spMkLst>
        </pc:spChg>
      </pc:sldChg>
      <pc:sldChg chg="modSp">
        <pc:chgData name="Oste Naomi" userId="S::naomi.oste@kb.vlaanderen.be::90b5afca-8bab-4140-a932-d0f26e877fca" providerId="AD" clId="Web-{EFC08466-F6A8-830E-11E1-57A749CA755E}" dt="2019-06-19T17:11:22.527" v="10" actId="20577"/>
        <pc:sldMkLst>
          <pc:docMk/>
          <pc:sldMk cId="539685240" sldId="949"/>
        </pc:sldMkLst>
        <pc:spChg chg="mod">
          <ac:chgData name="Oste Naomi" userId="S::naomi.oste@kb.vlaanderen.be::90b5afca-8bab-4140-a932-d0f26e877fca" providerId="AD" clId="Web-{EFC08466-F6A8-830E-11E1-57A749CA755E}" dt="2019-06-19T17:11:22.527" v="10" actId="20577"/>
          <ac:spMkLst>
            <pc:docMk/>
            <pc:sldMk cId="539685240" sldId="949"/>
            <ac:spMk id="2" creationId="{F63F54DB-1772-41F4-B69F-FAB302319FD9}"/>
          </ac:spMkLst>
        </pc:spChg>
      </pc:sldChg>
      <pc:sldChg chg="add del">
        <pc:chgData name="Oste Naomi" userId="S::naomi.oste@kb.vlaanderen.be::90b5afca-8bab-4140-a932-d0f26e877fca" providerId="AD" clId="Web-{EFC08466-F6A8-830E-11E1-57A749CA755E}" dt="2019-06-19T17:09:45.417" v="1"/>
        <pc:sldMkLst>
          <pc:docMk/>
          <pc:sldMk cId="385943386" sldId="969"/>
        </pc:sldMkLst>
      </pc:sldChg>
    </pc:docChg>
  </pc:docChgLst>
  <pc:docChgLst>
    <pc:chgData name="Oste Naomi" userId="S::naomi.oste@kb.vlaanderen.be::90b5afca-8bab-4140-a932-d0f26e877fca" providerId="AD" clId="Web-{004BA9C5-62F2-37B2-5FED-C787DFB8A252}"/>
    <pc:docChg chg="modSld">
      <pc:chgData name="Oste Naomi" userId="S::naomi.oste@kb.vlaanderen.be::90b5afca-8bab-4140-a932-d0f26e877fca" providerId="AD" clId="Web-{004BA9C5-62F2-37B2-5FED-C787DFB8A252}" dt="2019-06-19T16:20:47.618" v="19" actId="688"/>
      <pc:docMkLst>
        <pc:docMk/>
      </pc:docMkLst>
      <pc:sldChg chg="modSp addAnim modAnim">
        <pc:chgData name="Oste Naomi" userId="S::naomi.oste@kb.vlaanderen.be::90b5afca-8bab-4140-a932-d0f26e877fca" providerId="AD" clId="Web-{004BA9C5-62F2-37B2-5FED-C787DFB8A252}" dt="2019-06-19T16:20:47.618" v="19" actId="688"/>
        <pc:sldMkLst>
          <pc:docMk/>
          <pc:sldMk cId="1887834643" sldId="947"/>
        </pc:sldMkLst>
        <pc:spChg chg="mod">
          <ac:chgData name="Oste Naomi" userId="S::naomi.oste@kb.vlaanderen.be::90b5afca-8bab-4140-a932-d0f26e877fca" providerId="AD" clId="Web-{004BA9C5-62F2-37B2-5FED-C787DFB8A252}" dt="2019-06-19T16:20:44.821" v="18" actId="688"/>
          <ac:spMkLst>
            <pc:docMk/>
            <pc:sldMk cId="1887834643" sldId="947"/>
            <ac:spMk id="7" creationId="{8D5360A6-E441-440D-A62F-723D47EDE769}"/>
          </ac:spMkLst>
        </pc:spChg>
        <pc:spChg chg="mod">
          <ac:chgData name="Oste Naomi" userId="S::naomi.oste@kb.vlaanderen.be::90b5afca-8bab-4140-a932-d0f26e877fca" providerId="AD" clId="Web-{004BA9C5-62F2-37B2-5FED-C787DFB8A252}" dt="2019-06-19T16:20:47.618" v="19" actId="688"/>
          <ac:spMkLst>
            <pc:docMk/>
            <pc:sldMk cId="1887834643" sldId="947"/>
            <ac:spMk id="8" creationId="{FF2DE371-3503-4468-8178-7D4605482F59}"/>
          </ac:spMkLst>
        </pc:spChg>
      </pc:sldChg>
    </pc:docChg>
  </pc:docChgLst>
  <pc:docChgLst>
    <pc:chgData name="Oste Naomi" userId="S::naomi.oste@kb.vlaanderen.be::90b5afca-8bab-4140-a932-d0f26e877fca" providerId="AD" clId="Web-{7004E3EE-F34A-AB17-1DFD-76B5EF51DD85}"/>
    <pc:docChg chg="addSld delSld modSld">
      <pc:chgData name="Oste Naomi" userId="S::naomi.oste@kb.vlaanderen.be::90b5afca-8bab-4140-a932-d0f26e877fca" providerId="AD" clId="Web-{7004E3EE-F34A-AB17-1DFD-76B5EF51DD85}" dt="2019-06-17T14:58:31.438" v="361" actId="20577"/>
      <pc:docMkLst>
        <pc:docMk/>
      </pc:docMkLst>
      <pc:sldChg chg="modSp add replId">
        <pc:chgData name="Oste Naomi" userId="S::naomi.oste@kb.vlaanderen.be::90b5afca-8bab-4140-a932-d0f26e877fca" providerId="AD" clId="Web-{7004E3EE-F34A-AB17-1DFD-76B5EF51DD85}" dt="2019-06-17T14:53:21.468" v="33" actId="20577"/>
        <pc:sldMkLst>
          <pc:docMk/>
          <pc:sldMk cId="3832418477" sldId="952"/>
        </pc:sldMkLst>
        <pc:spChg chg="mod">
          <ac:chgData name="Oste Naomi" userId="S::naomi.oste@kb.vlaanderen.be::90b5afca-8bab-4140-a932-d0f26e877fca" providerId="AD" clId="Web-{7004E3EE-F34A-AB17-1DFD-76B5EF51DD85}" dt="2019-06-17T14:53:21.468" v="33" actId="20577"/>
          <ac:spMkLst>
            <pc:docMk/>
            <pc:sldMk cId="3832418477" sldId="952"/>
            <ac:spMk id="3" creationId="{29FBDE56-52A5-4501-B88C-4015F2D23D05}"/>
          </ac:spMkLst>
        </pc:spChg>
      </pc:sldChg>
      <pc:sldChg chg="modSp add replId">
        <pc:chgData name="Oste Naomi" userId="S::naomi.oste@kb.vlaanderen.be::90b5afca-8bab-4140-a932-d0f26e877fca" providerId="AD" clId="Web-{7004E3EE-F34A-AB17-1DFD-76B5EF51DD85}" dt="2019-06-17T14:58:31.438" v="360" actId="20577"/>
        <pc:sldMkLst>
          <pc:docMk/>
          <pc:sldMk cId="1064605617" sldId="953"/>
        </pc:sldMkLst>
        <pc:spChg chg="mod">
          <ac:chgData name="Oste Naomi" userId="S::naomi.oste@kb.vlaanderen.be::90b5afca-8bab-4140-a932-d0f26e877fca" providerId="AD" clId="Web-{7004E3EE-F34A-AB17-1DFD-76B5EF51DD85}" dt="2019-06-17T14:58:31.438" v="360" actId="20577"/>
          <ac:spMkLst>
            <pc:docMk/>
            <pc:sldMk cId="1064605617" sldId="953"/>
            <ac:spMk id="2" creationId="{586ED884-7D6C-4CBB-BEBB-468308FD1BAD}"/>
          </ac:spMkLst>
        </pc:spChg>
        <pc:spChg chg="mod">
          <ac:chgData name="Oste Naomi" userId="S::naomi.oste@kb.vlaanderen.be::90b5afca-8bab-4140-a932-d0f26e877fca" providerId="AD" clId="Web-{7004E3EE-F34A-AB17-1DFD-76B5EF51DD85}" dt="2019-06-17T14:54:02.296" v="57" actId="20577"/>
          <ac:spMkLst>
            <pc:docMk/>
            <pc:sldMk cId="1064605617" sldId="953"/>
            <ac:spMk id="3" creationId="{DBDE6788-12DE-4E10-87D9-9799FDDA96CE}"/>
          </ac:spMkLst>
        </pc:spChg>
      </pc:sldChg>
    </pc:docChg>
  </pc:docChgLst>
  <pc:docChgLst>
    <pc:chgData name="Bossier Els" userId="S::els.bossier@kb.vlaanderen.be::f6e0bc9e-4769-418f-a796-33d612b42683" providerId="AD" clId="Web-{D3E12741-A706-6C75-0BD0-F6A52C8CA0AD}"/>
    <pc:docChg chg="modSld sldOrd">
      <pc:chgData name="Bossier Els" userId="S::els.bossier@kb.vlaanderen.be::f6e0bc9e-4769-418f-a796-33d612b42683" providerId="AD" clId="Web-{D3E12741-A706-6C75-0BD0-F6A52C8CA0AD}" dt="2019-06-20T07:32:33.114" v="42" actId="20577"/>
      <pc:docMkLst>
        <pc:docMk/>
      </pc:docMkLst>
      <pc:sldChg chg="modSp">
        <pc:chgData name="Bossier Els" userId="S::els.bossier@kb.vlaanderen.be::f6e0bc9e-4769-418f-a796-33d612b42683" providerId="AD" clId="Web-{D3E12741-A706-6C75-0BD0-F6A52C8CA0AD}" dt="2019-06-20T07:31:59.333" v="40" actId="20577"/>
        <pc:sldMkLst>
          <pc:docMk/>
          <pc:sldMk cId="2298792980" sldId="903"/>
        </pc:sldMkLst>
        <pc:spChg chg="mod">
          <ac:chgData name="Bossier Els" userId="S::els.bossier@kb.vlaanderen.be::f6e0bc9e-4769-418f-a796-33d612b42683" providerId="AD" clId="Web-{D3E12741-A706-6C75-0BD0-F6A52C8CA0AD}" dt="2019-06-20T07:31:59.333" v="40" actId="20577"/>
          <ac:spMkLst>
            <pc:docMk/>
            <pc:sldMk cId="2298792980" sldId="903"/>
            <ac:spMk id="2" creationId="{2A928A23-BD14-45E2-95E6-EFD13032CEC4}"/>
          </ac:spMkLst>
        </pc:spChg>
      </pc:sldChg>
      <pc:sldChg chg="modSp">
        <pc:chgData name="Bossier Els" userId="S::els.bossier@kb.vlaanderen.be::f6e0bc9e-4769-418f-a796-33d612b42683" providerId="AD" clId="Web-{D3E12741-A706-6C75-0BD0-F6A52C8CA0AD}" dt="2019-06-20T07:23:54.241" v="4" actId="20577"/>
        <pc:sldMkLst>
          <pc:docMk/>
          <pc:sldMk cId="1064605617" sldId="953"/>
        </pc:sldMkLst>
        <pc:spChg chg="mod">
          <ac:chgData name="Bossier Els" userId="S::els.bossier@kb.vlaanderen.be::f6e0bc9e-4769-418f-a796-33d612b42683" providerId="AD" clId="Web-{D3E12741-A706-6C75-0BD0-F6A52C8CA0AD}" dt="2019-06-20T07:23:54.241" v="4" actId="20577"/>
          <ac:spMkLst>
            <pc:docMk/>
            <pc:sldMk cId="1064605617" sldId="953"/>
            <ac:spMk id="2" creationId="{586ED884-7D6C-4CBB-BEBB-468308FD1BAD}"/>
          </ac:spMkLst>
        </pc:spChg>
      </pc:sldChg>
      <pc:sldChg chg="modSp ord">
        <pc:chgData name="Bossier Els" userId="S::els.bossier@kb.vlaanderen.be::f6e0bc9e-4769-418f-a796-33d612b42683" providerId="AD" clId="Web-{D3E12741-A706-6C75-0BD0-F6A52C8CA0AD}" dt="2019-06-20T07:25:51.069" v="21" actId="20577"/>
        <pc:sldMkLst>
          <pc:docMk/>
          <pc:sldMk cId="3125014556" sldId="1087"/>
        </pc:sldMkLst>
        <pc:spChg chg="mod">
          <ac:chgData name="Bossier Els" userId="S::els.bossier@kb.vlaanderen.be::f6e0bc9e-4769-418f-a796-33d612b42683" providerId="AD" clId="Web-{D3E12741-A706-6C75-0BD0-F6A52C8CA0AD}" dt="2019-06-20T07:25:51.069" v="21" actId="20577"/>
          <ac:spMkLst>
            <pc:docMk/>
            <pc:sldMk cId="3125014556" sldId="1087"/>
            <ac:spMk id="2" creationId="{2A928A23-BD14-45E2-95E6-EFD13032CEC4}"/>
          </ac:spMkLst>
        </pc:spChg>
        <pc:spChg chg="mod">
          <ac:chgData name="Bossier Els" userId="S::els.bossier@kb.vlaanderen.be::f6e0bc9e-4769-418f-a796-33d612b42683" providerId="AD" clId="Web-{D3E12741-A706-6C75-0BD0-F6A52C8CA0AD}" dt="2019-06-20T07:25:41.413" v="16" actId="20577"/>
          <ac:spMkLst>
            <pc:docMk/>
            <pc:sldMk cId="3125014556" sldId="1087"/>
            <ac:spMk id="3" creationId="{AA906851-C7C6-4CBA-8908-088DF4E97F6B}"/>
          </ac:spMkLst>
        </pc:spChg>
      </pc:sldChg>
      <pc:sldChg chg="modSp ord">
        <pc:chgData name="Bossier Els" userId="S::els.bossier@kb.vlaanderen.be::f6e0bc9e-4769-418f-a796-33d612b42683" providerId="AD" clId="Web-{D3E12741-A706-6C75-0BD0-F6A52C8CA0AD}" dt="2019-06-20T07:28:52.365" v="39"/>
        <pc:sldMkLst>
          <pc:docMk/>
          <pc:sldMk cId="2376218790" sldId="1091"/>
        </pc:sldMkLst>
        <pc:spChg chg="mod">
          <ac:chgData name="Bossier Els" userId="S::els.bossier@kb.vlaanderen.be::f6e0bc9e-4769-418f-a796-33d612b42683" providerId="AD" clId="Web-{D3E12741-A706-6C75-0BD0-F6A52C8CA0AD}" dt="2019-06-20T07:27:23.553" v="30" actId="20577"/>
          <ac:spMkLst>
            <pc:docMk/>
            <pc:sldMk cId="2376218790" sldId="1091"/>
            <ac:spMk id="2" creationId="{2A928A23-BD14-45E2-95E6-EFD13032CEC4}"/>
          </ac:spMkLst>
        </pc:spChg>
      </pc:sldChg>
      <pc:sldChg chg="modSp ord">
        <pc:chgData name="Bossier Els" userId="S::els.bossier@kb.vlaanderen.be::f6e0bc9e-4769-418f-a796-33d612b42683" providerId="AD" clId="Web-{D3E12741-A706-6C75-0BD0-F6A52C8CA0AD}" dt="2019-06-20T07:26:15.100" v="27"/>
        <pc:sldMkLst>
          <pc:docMk/>
          <pc:sldMk cId="3787354604" sldId="1096"/>
        </pc:sldMkLst>
        <pc:spChg chg="mod">
          <ac:chgData name="Bossier Els" userId="S::els.bossier@kb.vlaanderen.be::f6e0bc9e-4769-418f-a796-33d612b42683" providerId="AD" clId="Web-{D3E12741-A706-6C75-0BD0-F6A52C8CA0AD}" dt="2019-06-20T07:26:14.944" v="25" actId="20577"/>
          <ac:spMkLst>
            <pc:docMk/>
            <pc:sldMk cId="3787354604" sldId="1096"/>
            <ac:spMk id="2" creationId="{2A928A23-BD14-45E2-95E6-EFD13032CEC4}"/>
          </ac:spMkLst>
        </pc:spChg>
      </pc:sldChg>
      <pc:sldChg chg="modSp ord">
        <pc:chgData name="Bossier Els" userId="S::els.bossier@kb.vlaanderen.be::f6e0bc9e-4769-418f-a796-33d612b42683" providerId="AD" clId="Web-{D3E12741-A706-6C75-0BD0-F6A52C8CA0AD}" dt="2019-06-20T07:28:28.834" v="38"/>
        <pc:sldMkLst>
          <pc:docMk/>
          <pc:sldMk cId="1427598536" sldId="1099"/>
        </pc:sldMkLst>
        <pc:spChg chg="mod">
          <ac:chgData name="Bossier Els" userId="S::els.bossier@kb.vlaanderen.be::f6e0bc9e-4769-418f-a796-33d612b42683" providerId="AD" clId="Web-{D3E12741-A706-6C75-0BD0-F6A52C8CA0AD}" dt="2019-06-20T07:28:16.115" v="34" actId="20577"/>
          <ac:spMkLst>
            <pc:docMk/>
            <pc:sldMk cId="1427598536" sldId="1099"/>
            <ac:spMk id="2" creationId="{2A928A23-BD14-45E2-95E6-EFD13032CEC4}"/>
          </ac:spMkLst>
        </pc:spChg>
      </pc:sldChg>
    </pc:docChg>
  </pc:docChgLst>
  <pc:docChgLst>
    <pc:chgData name="Oste Naomi" userId="S::naomi.oste@kb.vlaanderen.be::90b5afca-8bab-4140-a932-d0f26e877fca" providerId="AD" clId="Web-{6A9644F1-8302-AD22-EEAD-A65CE50554C2}"/>
    <pc:docChg chg="modSld">
      <pc:chgData name="Oste Naomi" userId="S::naomi.oste@kb.vlaanderen.be::90b5afca-8bab-4140-a932-d0f26e877fca" providerId="AD" clId="Web-{6A9644F1-8302-AD22-EEAD-A65CE50554C2}" dt="2019-06-05T09:06:02.934" v="4" actId="20577"/>
      <pc:docMkLst>
        <pc:docMk/>
      </pc:docMkLst>
      <pc:sldChg chg="modSp">
        <pc:chgData name="Oste Naomi" userId="S::naomi.oste@kb.vlaanderen.be::90b5afca-8bab-4140-a932-d0f26e877fca" providerId="AD" clId="Web-{6A9644F1-8302-AD22-EEAD-A65CE50554C2}" dt="2019-06-05T09:06:01.934" v="2" actId="20577"/>
        <pc:sldMkLst>
          <pc:docMk/>
          <pc:sldMk cId="1456324160" sldId="257"/>
        </pc:sldMkLst>
        <pc:spChg chg="mod">
          <ac:chgData name="Oste Naomi" userId="S::naomi.oste@kb.vlaanderen.be::90b5afca-8bab-4140-a932-d0f26e877fca" providerId="AD" clId="Web-{6A9644F1-8302-AD22-EEAD-A65CE50554C2}" dt="2019-06-05T09:06:01.934" v="2" actId="20577"/>
          <ac:spMkLst>
            <pc:docMk/>
            <pc:sldMk cId="1456324160" sldId="257"/>
            <ac:spMk id="7" creationId="{00000000-0000-0000-0000-000000000000}"/>
          </ac:spMkLst>
        </pc:spChg>
      </pc:sldChg>
    </pc:docChg>
  </pc:docChgLst>
  <pc:docChgLst>
    <pc:chgData name="Bossier Els" userId="S::els.bossier@kb.vlaanderen.be::f6e0bc9e-4769-418f-a796-33d612b42683" providerId="AD" clId="Web-{DFFB6759-E684-CE12-4018-4E9F43CE297E}"/>
    <pc:docChg chg="modSld">
      <pc:chgData name="Bossier Els" userId="S::els.bossier@kb.vlaanderen.be::f6e0bc9e-4769-418f-a796-33d612b42683" providerId="AD" clId="Web-{DFFB6759-E684-CE12-4018-4E9F43CE297E}" dt="2019-06-12T12:54:08.028" v="5" actId="20577"/>
      <pc:docMkLst>
        <pc:docMk/>
      </pc:docMkLst>
    </pc:docChg>
  </pc:docChgLst>
  <pc:docChgLst>
    <pc:chgData name="De Ryck Wouter" userId="S::wouter.deryck@kb.vlaanderen.be::b5c88e1e-f90b-43db-a260-a11b3bb4cf1f" providerId="AD" clId="Web-{F949F1D9-8D7F-8210-641F-AF3DCF176829}"/>
    <pc:docChg chg="modSld">
      <pc:chgData name="De Ryck Wouter" userId="S::wouter.deryck@kb.vlaanderen.be::b5c88e1e-f90b-43db-a260-a11b3bb4cf1f" providerId="AD" clId="Web-{F949F1D9-8D7F-8210-641F-AF3DCF176829}" dt="2019-06-04T14:52:56.753" v="7" actId="20577"/>
      <pc:docMkLst>
        <pc:docMk/>
      </pc:docMkLst>
      <pc:sldChg chg="modSp">
        <pc:chgData name="De Ryck Wouter" userId="S::wouter.deryck@kb.vlaanderen.be::b5c88e1e-f90b-43db-a260-a11b3bb4cf1f" providerId="AD" clId="Web-{F949F1D9-8D7F-8210-641F-AF3DCF176829}" dt="2019-06-04T14:52:42.706" v="2" actId="20577"/>
        <pc:sldMkLst>
          <pc:docMk/>
          <pc:sldMk cId="3194785006" sldId="898"/>
        </pc:sldMkLst>
        <pc:spChg chg="mod">
          <ac:chgData name="De Ryck Wouter" userId="S::wouter.deryck@kb.vlaanderen.be::b5c88e1e-f90b-43db-a260-a11b3bb4cf1f" providerId="AD" clId="Web-{F949F1D9-8D7F-8210-641F-AF3DCF176829}" dt="2019-06-04T14:52:42.706" v="2" actId="20577"/>
          <ac:spMkLst>
            <pc:docMk/>
            <pc:sldMk cId="3194785006" sldId="898"/>
            <ac:spMk id="2" creationId="{2A928A23-BD14-45E2-95E6-EFD13032CEC4}"/>
          </ac:spMkLst>
        </pc:spChg>
      </pc:sldChg>
      <pc:sldChg chg="modSp">
        <pc:chgData name="De Ryck Wouter" userId="S::wouter.deryck@kb.vlaanderen.be::b5c88e1e-f90b-43db-a260-a11b3bb4cf1f" providerId="AD" clId="Web-{F949F1D9-8D7F-8210-641F-AF3DCF176829}" dt="2019-06-04T14:52:56.737" v="6" actId="20577"/>
        <pc:sldMkLst>
          <pc:docMk/>
          <pc:sldMk cId="4163122155" sldId="900"/>
        </pc:sldMkLst>
        <pc:spChg chg="mod">
          <ac:chgData name="De Ryck Wouter" userId="S::wouter.deryck@kb.vlaanderen.be::b5c88e1e-f90b-43db-a260-a11b3bb4cf1f" providerId="AD" clId="Web-{F949F1D9-8D7F-8210-641F-AF3DCF176829}" dt="2019-06-04T14:52:56.737" v="6" actId="20577"/>
          <ac:spMkLst>
            <pc:docMk/>
            <pc:sldMk cId="4163122155" sldId="900"/>
            <ac:spMk id="2" creationId="{2A928A23-BD14-45E2-95E6-EFD13032CEC4}"/>
          </ac:spMkLst>
        </pc:spChg>
      </pc:sldChg>
    </pc:docChg>
  </pc:docChgLst>
  <pc:docChgLst>
    <pc:chgData name="Oste Naomi" userId="S::naomi.oste@kb.vlaanderen.be::90b5afca-8bab-4140-a932-d0f26e877fca" providerId="AD" clId="Web-{307BB84C-F278-7203-20FC-260783B3C0E0}"/>
    <pc:docChg chg="modSld">
      <pc:chgData name="Oste Naomi" userId="S::naomi.oste@kb.vlaanderen.be::90b5afca-8bab-4140-a932-d0f26e877fca" providerId="AD" clId="Web-{307BB84C-F278-7203-20FC-260783B3C0E0}" dt="2019-06-19T13:18:52.428" v="380" actId="20577"/>
      <pc:docMkLst>
        <pc:docMk/>
      </pc:docMkLst>
      <pc:sldChg chg="modSp">
        <pc:chgData name="Oste Naomi" userId="S::naomi.oste@kb.vlaanderen.be::90b5afca-8bab-4140-a932-d0f26e877fca" providerId="AD" clId="Web-{307BB84C-F278-7203-20FC-260783B3C0E0}" dt="2019-06-19T12:46:45.002" v="32" actId="20577"/>
        <pc:sldMkLst>
          <pc:docMk/>
          <pc:sldMk cId="1144788693" sldId="840"/>
        </pc:sldMkLst>
        <pc:spChg chg="mod">
          <ac:chgData name="Oste Naomi" userId="S::naomi.oste@kb.vlaanderen.be::90b5afca-8bab-4140-a932-d0f26e877fca" providerId="AD" clId="Web-{307BB84C-F278-7203-20FC-260783B3C0E0}" dt="2019-06-19T12:46:45.002" v="32" actId="20577"/>
          <ac:spMkLst>
            <pc:docMk/>
            <pc:sldMk cId="1144788693" sldId="840"/>
            <ac:spMk id="2" creationId="{5A229795-4F12-4D0E-A100-1212ECE2408A}"/>
          </ac:spMkLst>
        </pc:spChg>
      </pc:sldChg>
      <pc:sldChg chg="modSp">
        <pc:chgData name="Oste Naomi" userId="S::naomi.oste@kb.vlaanderen.be::90b5afca-8bab-4140-a932-d0f26e877fca" providerId="AD" clId="Web-{307BB84C-F278-7203-20FC-260783B3C0E0}" dt="2019-06-19T13:18:26.819" v="353" actId="20577"/>
        <pc:sldMkLst>
          <pc:docMk/>
          <pc:sldMk cId="2314077805" sldId="881"/>
        </pc:sldMkLst>
        <pc:spChg chg="mod">
          <ac:chgData name="Oste Naomi" userId="S::naomi.oste@kb.vlaanderen.be::90b5afca-8bab-4140-a932-d0f26e877fca" providerId="AD" clId="Web-{307BB84C-F278-7203-20FC-260783B3C0E0}" dt="2019-06-19T13:18:26.819" v="353" actId="20577"/>
          <ac:spMkLst>
            <pc:docMk/>
            <pc:sldMk cId="2314077805" sldId="881"/>
            <ac:spMk id="3" creationId="{BC36B7A9-7650-4A24-8120-67B9178F8DB8}"/>
          </ac:spMkLst>
        </pc:spChg>
      </pc:sldChg>
      <pc:sldChg chg="modSp modNotes">
        <pc:chgData name="Oste Naomi" userId="S::naomi.oste@kb.vlaanderen.be::90b5afca-8bab-4140-a932-d0f26e877fca" providerId="AD" clId="Web-{307BB84C-F278-7203-20FC-260783B3C0E0}" dt="2019-06-19T13:18:22.225" v="350" actId="20577"/>
        <pc:sldMkLst>
          <pc:docMk/>
          <pc:sldMk cId="1205407757" sldId="897"/>
        </pc:sldMkLst>
        <pc:spChg chg="mod">
          <ac:chgData name="Oste Naomi" userId="S::naomi.oste@kb.vlaanderen.be::90b5afca-8bab-4140-a932-d0f26e877fca" providerId="AD" clId="Web-{307BB84C-F278-7203-20FC-260783B3C0E0}" dt="2019-06-19T13:18:22.225" v="350" actId="20577"/>
          <ac:spMkLst>
            <pc:docMk/>
            <pc:sldMk cId="1205407757" sldId="897"/>
            <ac:spMk id="3" creationId="{AA906851-C7C6-4CBA-8908-088DF4E97F6B}"/>
          </ac:spMkLst>
        </pc:spChg>
      </pc:sldChg>
      <pc:sldChg chg="modSp">
        <pc:chgData name="Oste Naomi" userId="S::naomi.oste@kb.vlaanderen.be::90b5afca-8bab-4140-a932-d0f26e877fca" providerId="AD" clId="Web-{307BB84C-F278-7203-20FC-260783B3C0E0}" dt="2019-06-19T13:18:31.866" v="360" actId="20577"/>
        <pc:sldMkLst>
          <pc:docMk/>
          <pc:sldMk cId="3194785006" sldId="898"/>
        </pc:sldMkLst>
        <pc:spChg chg="mod">
          <ac:chgData name="Oste Naomi" userId="S::naomi.oste@kb.vlaanderen.be::90b5afca-8bab-4140-a932-d0f26e877fca" providerId="AD" clId="Web-{307BB84C-F278-7203-20FC-260783B3C0E0}" dt="2019-06-19T13:18:31.866" v="360" actId="20577"/>
          <ac:spMkLst>
            <pc:docMk/>
            <pc:sldMk cId="3194785006" sldId="898"/>
            <ac:spMk id="3" creationId="{AA906851-C7C6-4CBA-8908-088DF4E97F6B}"/>
          </ac:spMkLst>
        </pc:spChg>
      </pc:sldChg>
      <pc:sldChg chg="modSp">
        <pc:chgData name="Oste Naomi" userId="S::naomi.oste@kb.vlaanderen.be::90b5afca-8bab-4140-a932-d0f26e877fca" providerId="AD" clId="Web-{307BB84C-F278-7203-20FC-260783B3C0E0}" dt="2019-06-19T12:13:36.843" v="0" actId="20577"/>
        <pc:sldMkLst>
          <pc:docMk/>
          <pc:sldMk cId="736033571" sldId="908"/>
        </pc:sldMkLst>
        <pc:spChg chg="mod">
          <ac:chgData name="Oste Naomi" userId="S::naomi.oste@kb.vlaanderen.be::90b5afca-8bab-4140-a932-d0f26e877fca" providerId="AD" clId="Web-{307BB84C-F278-7203-20FC-260783B3C0E0}" dt="2019-06-19T12:13:36.843" v="0" actId="20577"/>
          <ac:spMkLst>
            <pc:docMk/>
            <pc:sldMk cId="736033571" sldId="908"/>
            <ac:spMk id="2" creationId="{297933DB-D4A8-4CD8-A37F-8845C2909456}"/>
          </ac:spMkLst>
        </pc:spChg>
      </pc:sldChg>
      <pc:sldChg chg="modSp">
        <pc:chgData name="Oste Naomi" userId="S::naomi.oste@kb.vlaanderen.be::90b5afca-8bab-4140-a932-d0f26e877fca" providerId="AD" clId="Web-{307BB84C-F278-7203-20FC-260783B3C0E0}" dt="2019-06-19T13:18:50.319" v="378" actId="20577"/>
        <pc:sldMkLst>
          <pc:docMk/>
          <pc:sldMk cId="2400564287" sldId="944"/>
        </pc:sldMkLst>
        <pc:spChg chg="mod">
          <ac:chgData name="Oste Naomi" userId="S::naomi.oste@kb.vlaanderen.be::90b5afca-8bab-4140-a932-d0f26e877fca" providerId="AD" clId="Web-{307BB84C-F278-7203-20FC-260783B3C0E0}" dt="2019-06-19T13:18:50.319" v="378" actId="20577"/>
          <ac:spMkLst>
            <pc:docMk/>
            <pc:sldMk cId="2400564287" sldId="944"/>
            <ac:spMk id="3" creationId="{F312997E-1953-4BBF-9575-19CC46C0CE25}"/>
          </ac:spMkLst>
        </pc:spChg>
      </pc:sldChg>
    </pc:docChg>
  </pc:docChgLst>
  <pc:docChgLst>
    <pc:chgData name="Diddens Dirk" userId="S::dirk.diddens@kb.vlaanderen.be::e726f0cc-cd38-4d67-9278-d671e8e1b09b" providerId="AD" clId="Web-{D84178CB-9543-BC52-3E91-079A27264040}"/>
    <pc:docChg chg="modSld">
      <pc:chgData name="Diddens Dirk" userId="S::dirk.diddens@kb.vlaanderen.be::e726f0cc-cd38-4d67-9278-d671e8e1b09b" providerId="AD" clId="Web-{D84178CB-9543-BC52-3E91-079A27264040}" dt="2019-06-18T15:45:04.484" v="3" actId="20577"/>
      <pc:docMkLst>
        <pc:docMk/>
      </pc:docMkLst>
      <pc:sldChg chg="modSp">
        <pc:chgData name="Diddens Dirk" userId="S::dirk.diddens@kb.vlaanderen.be::e726f0cc-cd38-4d67-9278-d671e8e1b09b" providerId="AD" clId="Web-{D84178CB-9543-BC52-3E91-079A27264040}" dt="2019-06-18T15:45:04.484" v="2" actId="20577"/>
        <pc:sldMkLst>
          <pc:docMk/>
          <pc:sldMk cId="1012883936" sldId="962"/>
        </pc:sldMkLst>
        <pc:spChg chg="mod">
          <ac:chgData name="Diddens Dirk" userId="S::dirk.diddens@kb.vlaanderen.be::e726f0cc-cd38-4d67-9278-d671e8e1b09b" providerId="AD" clId="Web-{D84178CB-9543-BC52-3E91-079A27264040}" dt="2019-06-18T15:45:04.484" v="2" actId="20577"/>
          <ac:spMkLst>
            <pc:docMk/>
            <pc:sldMk cId="1012883936" sldId="962"/>
            <ac:spMk id="2" creationId="{546AE173-AE8E-499B-8A28-5D274ACA29AE}"/>
          </ac:spMkLst>
        </pc:spChg>
      </pc:sldChg>
    </pc:docChg>
  </pc:docChgLst>
  <pc:docChgLst>
    <pc:chgData name="De Ryck Wouter" userId="S::wouter.deryck@kb.vlaanderen.be::b5c88e1e-f90b-43db-a260-a11b3bb4cf1f" providerId="AD" clId="Web-{192218CC-24E1-B2F7-F1EE-67C79DB1145B}"/>
    <pc:docChg chg="addSld delSld modSld">
      <pc:chgData name="De Ryck Wouter" userId="S::wouter.deryck@kb.vlaanderen.be::b5c88e1e-f90b-43db-a260-a11b3bb4cf1f" providerId="AD" clId="Web-{192218CC-24E1-B2F7-F1EE-67C79DB1145B}" dt="2019-06-07T11:55:10.757" v="44"/>
      <pc:docMkLst>
        <pc:docMk/>
      </pc:docMkLst>
      <pc:sldChg chg="modNotes">
        <pc:chgData name="De Ryck Wouter" userId="S::wouter.deryck@kb.vlaanderen.be::b5c88e1e-f90b-43db-a260-a11b3bb4cf1f" providerId="AD" clId="Web-{192218CC-24E1-B2F7-F1EE-67C79DB1145B}" dt="2019-06-07T11:55:10.757" v="44"/>
        <pc:sldMkLst>
          <pc:docMk/>
          <pc:sldMk cId="1013836791" sldId="919"/>
        </pc:sldMkLst>
      </pc:sldChg>
    </pc:docChg>
  </pc:docChgLst>
  <pc:docChgLst>
    <pc:chgData name="Bossier Els" userId="f6e0bc9e-4769-418f-a796-33d612b42683" providerId="ADAL" clId="{66A9BEC6-6646-44F5-A469-515CF59611DC}"/>
    <pc:docChg chg="undo custSel addSld delSld modSld sldOrd">
      <pc:chgData name="Bossier Els" userId="f6e0bc9e-4769-418f-a796-33d612b42683" providerId="ADAL" clId="{66A9BEC6-6646-44F5-A469-515CF59611DC}" dt="2019-06-20T13:24:14.274" v="6606" actId="400"/>
      <pc:docMkLst>
        <pc:docMk/>
      </pc:docMkLst>
      <pc:sldChg chg="del ord">
        <pc:chgData name="Bossier Els" userId="f6e0bc9e-4769-418f-a796-33d612b42683" providerId="ADAL" clId="{66A9BEC6-6646-44F5-A469-515CF59611DC}" dt="2019-06-19T08:17:14.760" v="265" actId="2696"/>
        <pc:sldMkLst>
          <pc:docMk/>
          <pc:sldMk cId="590149567" sldId="817"/>
        </pc:sldMkLst>
      </pc:sldChg>
      <pc:sldChg chg="modSp del ord">
        <pc:chgData name="Bossier Els" userId="f6e0bc9e-4769-418f-a796-33d612b42683" providerId="ADAL" clId="{66A9BEC6-6646-44F5-A469-515CF59611DC}" dt="2019-06-19T15:02:29.649" v="6212" actId="2696"/>
        <pc:sldMkLst>
          <pc:docMk/>
          <pc:sldMk cId="123528163" sldId="819"/>
        </pc:sldMkLst>
        <pc:spChg chg="mod">
          <ac:chgData name="Bossier Els" userId="f6e0bc9e-4769-418f-a796-33d612b42683" providerId="ADAL" clId="{66A9BEC6-6646-44F5-A469-515CF59611DC}" dt="2019-06-19T10:30:17.021" v="1565" actId="5793"/>
          <ac:spMkLst>
            <pc:docMk/>
            <pc:sldMk cId="123528163" sldId="819"/>
            <ac:spMk id="2" creationId="{297933DB-D4A8-4CD8-A37F-8845C2909456}"/>
          </ac:spMkLst>
        </pc:spChg>
      </pc:sldChg>
      <pc:sldChg chg="modSp ord">
        <pc:chgData name="Bossier Els" userId="f6e0bc9e-4769-418f-a796-33d612b42683" providerId="ADAL" clId="{66A9BEC6-6646-44F5-A469-515CF59611DC}" dt="2019-06-19T11:35:14.857" v="2957" actId="20577"/>
        <pc:sldMkLst>
          <pc:docMk/>
          <pc:sldMk cId="1818835741" sldId="823"/>
        </pc:sldMkLst>
        <pc:spChg chg="mod">
          <ac:chgData name="Bossier Els" userId="f6e0bc9e-4769-418f-a796-33d612b42683" providerId="ADAL" clId="{66A9BEC6-6646-44F5-A469-515CF59611DC}" dt="2019-06-19T11:35:14.857" v="2957" actId="20577"/>
          <ac:spMkLst>
            <pc:docMk/>
            <pc:sldMk cId="1818835741" sldId="823"/>
            <ac:spMk id="2" creationId="{2A928A23-BD14-45E2-95E6-EFD13032CEC4}"/>
          </ac:spMkLst>
        </pc:spChg>
      </pc:sldChg>
      <pc:sldChg chg="ord modTransition">
        <pc:chgData name="Bossier Els" userId="f6e0bc9e-4769-418f-a796-33d612b42683" providerId="ADAL" clId="{66A9BEC6-6646-44F5-A469-515CF59611DC}" dt="2019-06-19T13:16:26.196" v="3795"/>
        <pc:sldMkLst>
          <pc:docMk/>
          <pc:sldMk cId="3436618937" sldId="824"/>
        </pc:sldMkLst>
      </pc:sldChg>
      <pc:sldChg chg="del ord">
        <pc:chgData name="Bossier Els" userId="f6e0bc9e-4769-418f-a796-33d612b42683" providerId="ADAL" clId="{66A9BEC6-6646-44F5-A469-515CF59611DC}" dt="2019-06-19T11:34:43.188" v="2894" actId="2696"/>
        <pc:sldMkLst>
          <pc:docMk/>
          <pc:sldMk cId="1172504373" sldId="825"/>
        </pc:sldMkLst>
      </pc:sldChg>
      <pc:sldChg chg="ord">
        <pc:chgData name="Bossier Els" userId="f6e0bc9e-4769-418f-a796-33d612b42683" providerId="ADAL" clId="{66A9BEC6-6646-44F5-A469-515CF59611DC}" dt="2019-06-19T08:14:42.602" v="261"/>
        <pc:sldMkLst>
          <pc:docMk/>
          <pc:sldMk cId="2765831085" sldId="828"/>
        </pc:sldMkLst>
      </pc:sldChg>
      <pc:sldChg chg="del ord">
        <pc:chgData name="Bossier Els" userId="f6e0bc9e-4769-418f-a796-33d612b42683" providerId="ADAL" clId="{66A9BEC6-6646-44F5-A469-515CF59611DC}" dt="2019-06-19T14:00:53.143" v="5051" actId="2696"/>
        <pc:sldMkLst>
          <pc:docMk/>
          <pc:sldMk cId="4200866687" sldId="831"/>
        </pc:sldMkLst>
      </pc:sldChg>
      <pc:sldChg chg="modSp ord">
        <pc:chgData name="Bossier Els" userId="f6e0bc9e-4769-418f-a796-33d612b42683" providerId="ADAL" clId="{66A9BEC6-6646-44F5-A469-515CF59611DC}" dt="2019-06-19T10:32:36.252" v="1691" actId="20577"/>
        <pc:sldMkLst>
          <pc:docMk/>
          <pc:sldMk cId="4252069917" sldId="832"/>
        </pc:sldMkLst>
        <pc:spChg chg="mod">
          <ac:chgData name="Bossier Els" userId="f6e0bc9e-4769-418f-a796-33d612b42683" providerId="ADAL" clId="{66A9BEC6-6646-44F5-A469-515CF59611DC}" dt="2019-06-19T10:32:36.252" v="1691" actId="20577"/>
          <ac:spMkLst>
            <pc:docMk/>
            <pc:sldMk cId="4252069917" sldId="832"/>
            <ac:spMk id="3" creationId="{29FBDE56-52A5-4501-B88C-4015F2D23D05}"/>
          </ac:spMkLst>
        </pc:spChg>
      </pc:sldChg>
      <pc:sldChg chg="ord">
        <pc:chgData name="Bossier Els" userId="f6e0bc9e-4769-418f-a796-33d612b42683" providerId="ADAL" clId="{66A9BEC6-6646-44F5-A469-515CF59611DC}" dt="2019-06-19T08:14:42.602" v="261"/>
        <pc:sldMkLst>
          <pc:docMk/>
          <pc:sldMk cId="1814843837" sldId="836"/>
        </pc:sldMkLst>
      </pc:sldChg>
      <pc:sldChg chg="del ord">
        <pc:chgData name="Bossier Els" userId="f6e0bc9e-4769-418f-a796-33d612b42683" providerId="ADAL" clId="{66A9BEC6-6646-44F5-A469-515CF59611DC}" dt="2019-06-19T10:32:42.239" v="1692" actId="2696"/>
        <pc:sldMkLst>
          <pc:docMk/>
          <pc:sldMk cId="4148145592" sldId="837"/>
        </pc:sldMkLst>
      </pc:sldChg>
      <pc:sldChg chg="modSp ord">
        <pc:chgData name="Bossier Els" userId="f6e0bc9e-4769-418f-a796-33d612b42683" providerId="ADAL" clId="{66A9BEC6-6646-44F5-A469-515CF59611DC}" dt="2019-06-19T11:33:49.590" v="2839" actId="20577"/>
        <pc:sldMkLst>
          <pc:docMk/>
          <pc:sldMk cId="223608449" sldId="839"/>
        </pc:sldMkLst>
        <pc:spChg chg="mod">
          <ac:chgData name="Bossier Els" userId="f6e0bc9e-4769-418f-a796-33d612b42683" providerId="ADAL" clId="{66A9BEC6-6646-44F5-A469-515CF59611DC}" dt="2019-06-19T11:33:49.590" v="2839" actId="20577"/>
          <ac:spMkLst>
            <pc:docMk/>
            <pc:sldMk cId="223608449" sldId="839"/>
            <ac:spMk id="3" creationId="{29FBDE56-52A5-4501-B88C-4015F2D23D05}"/>
          </ac:spMkLst>
        </pc:spChg>
      </pc:sldChg>
      <pc:sldChg chg="add">
        <pc:chgData name="Bossier Els" userId="f6e0bc9e-4769-418f-a796-33d612b42683" providerId="ADAL" clId="{66A9BEC6-6646-44F5-A469-515CF59611DC}" dt="2019-06-19T15:12:14.619" v="6241"/>
        <pc:sldMkLst>
          <pc:docMk/>
          <pc:sldMk cId="1979847084" sldId="844"/>
        </pc:sldMkLst>
      </pc:sldChg>
      <pc:sldChg chg="add">
        <pc:chgData name="Bossier Els" userId="f6e0bc9e-4769-418f-a796-33d612b42683" providerId="ADAL" clId="{66A9BEC6-6646-44F5-A469-515CF59611DC}" dt="2019-06-19T15:12:14.619" v="6241"/>
        <pc:sldMkLst>
          <pc:docMk/>
          <pc:sldMk cId="1293883750" sldId="849"/>
        </pc:sldMkLst>
      </pc:sldChg>
      <pc:sldChg chg="del ord">
        <pc:chgData name="Bossier Els" userId="f6e0bc9e-4769-418f-a796-33d612b42683" providerId="ADAL" clId="{66A9BEC6-6646-44F5-A469-515CF59611DC}" dt="2019-06-19T09:30:33.970" v="1127" actId="2696"/>
        <pc:sldMkLst>
          <pc:docMk/>
          <pc:sldMk cId="7140007" sldId="851"/>
        </pc:sldMkLst>
      </pc:sldChg>
      <pc:sldChg chg="ord modTransition">
        <pc:chgData name="Bossier Els" userId="f6e0bc9e-4769-418f-a796-33d612b42683" providerId="ADAL" clId="{66A9BEC6-6646-44F5-A469-515CF59611DC}" dt="2019-06-20T13:22:57.153" v="6599"/>
        <pc:sldMkLst>
          <pc:docMk/>
          <pc:sldMk cId="40297837" sldId="855"/>
        </pc:sldMkLst>
      </pc:sldChg>
      <pc:sldChg chg="del ord">
        <pc:chgData name="Bossier Els" userId="f6e0bc9e-4769-418f-a796-33d612b42683" providerId="ADAL" clId="{66A9BEC6-6646-44F5-A469-515CF59611DC}" dt="2019-06-19T09:37:42.637" v="1297" actId="2696"/>
        <pc:sldMkLst>
          <pc:docMk/>
          <pc:sldMk cId="2759118598" sldId="856"/>
        </pc:sldMkLst>
      </pc:sldChg>
      <pc:sldChg chg="modSp ord">
        <pc:chgData name="Bossier Els" userId="f6e0bc9e-4769-418f-a796-33d612b42683" providerId="ADAL" clId="{66A9BEC6-6646-44F5-A469-515CF59611DC}" dt="2019-06-19T13:56:05.996" v="4910" actId="14"/>
        <pc:sldMkLst>
          <pc:docMk/>
          <pc:sldMk cId="3891265335" sldId="857"/>
        </pc:sldMkLst>
        <pc:spChg chg="mod">
          <ac:chgData name="Bossier Els" userId="f6e0bc9e-4769-418f-a796-33d612b42683" providerId="ADAL" clId="{66A9BEC6-6646-44F5-A469-515CF59611DC}" dt="2019-06-19T13:56:05.996" v="4910" actId="14"/>
          <ac:spMkLst>
            <pc:docMk/>
            <pc:sldMk cId="3891265335" sldId="857"/>
            <ac:spMk id="2" creationId="{297933DB-D4A8-4CD8-A37F-8845C2909456}"/>
          </ac:spMkLst>
        </pc:spChg>
      </pc:sldChg>
      <pc:sldChg chg="modSp ord modTransition">
        <pc:chgData name="Bossier Els" userId="f6e0bc9e-4769-418f-a796-33d612b42683" providerId="ADAL" clId="{66A9BEC6-6646-44F5-A469-515CF59611DC}" dt="2019-06-19T14:58:38.074" v="6035" actId="27636"/>
        <pc:sldMkLst>
          <pc:docMk/>
          <pc:sldMk cId="869426749" sldId="858"/>
        </pc:sldMkLst>
        <pc:spChg chg="mod">
          <ac:chgData name="Bossier Els" userId="f6e0bc9e-4769-418f-a796-33d612b42683" providerId="ADAL" clId="{66A9BEC6-6646-44F5-A469-515CF59611DC}" dt="2019-06-19T14:58:38.074" v="6035" actId="27636"/>
          <ac:spMkLst>
            <pc:docMk/>
            <pc:sldMk cId="869426749" sldId="858"/>
            <ac:spMk id="2" creationId="{297933DB-D4A8-4CD8-A37F-8845C2909456}"/>
          </ac:spMkLst>
        </pc:spChg>
        <pc:spChg chg="mod">
          <ac:chgData name="Bossier Els" userId="f6e0bc9e-4769-418f-a796-33d612b42683" providerId="ADAL" clId="{66A9BEC6-6646-44F5-A469-515CF59611DC}" dt="2019-06-19T09:36:11.480" v="1223" actId="20577"/>
          <ac:spMkLst>
            <pc:docMk/>
            <pc:sldMk cId="869426749" sldId="858"/>
            <ac:spMk id="3" creationId="{70895D80-7678-48A4-8A54-E72AA7C1B50D}"/>
          </ac:spMkLst>
        </pc:spChg>
      </pc:sldChg>
      <pc:sldChg chg="del ord modTransition">
        <pc:chgData name="Bossier Els" userId="f6e0bc9e-4769-418f-a796-33d612b42683" providerId="ADAL" clId="{66A9BEC6-6646-44F5-A469-515CF59611DC}" dt="2019-06-19T14:00:49.961" v="5050" actId="2696"/>
        <pc:sldMkLst>
          <pc:docMk/>
          <pc:sldMk cId="2695770229" sldId="859"/>
        </pc:sldMkLst>
      </pc:sldChg>
      <pc:sldChg chg="del ord">
        <pc:chgData name="Bossier Els" userId="f6e0bc9e-4769-418f-a796-33d612b42683" providerId="ADAL" clId="{66A9BEC6-6646-44F5-A469-515CF59611DC}" dt="2019-06-19T10:01:16.784" v="1321" actId="2696"/>
        <pc:sldMkLst>
          <pc:docMk/>
          <pc:sldMk cId="84431259" sldId="861"/>
        </pc:sldMkLst>
      </pc:sldChg>
      <pc:sldChg chg="modSp ord modTransition">
        <pc:chgData name="Bossier Els" userId="f6e0bc9e-4769-418f-a796-33d612b42683" providerId="ADAL" clId="{66A9BEC6-6646-44F5-A469-515CF59611DC}" dt="2019-06-20T13:23:00.577" v="6600"/>
        <pc:sldMkLst>
          <pc:docMk/>
          <pc:sldMk cId="719461764" sldId="862"/>
        </pc:sldMkLst>
        <pc:spChg chg="mod">
          <ac:chgData name="Bossier Els" userId="f6e0bc9e-4769-418f-a796-33d612b42683" providerId="ADAL" clId="{66A9BEC6-6646-44F5-A469-515CF59611DC}" dt="2019-06-19T09:42:55.865" v="1308" actId="20577"/>
          <ac:spMkLst>
            <pc:docMk/>
            <pc:sldMk cId="719461764" sldId="862"/>
            <ac:spMk id="2" creationId="{2A928A23-BD14-45E2-95E6-EFD13032CEC4}"/>
          </ac:spMkLst>
        </pc:spChg>
      </pc:sldChg>
      <pc:sldChg chg="modSp ord modTransition">
        <pc:chgData name="Bossier Els" userId="f6e0bc9e-4769-418f-a796-33d612b42683" providerId="ADAL" clId="{66A9BEC6-6646-44F5-A469-515CF59611DC}" dt="2019-06-20T13:23:04.415" v="6601"/>
        <pc:sldMkLst>
          <pc:docMk/>
          <pc:sldMk cId="1751567939" sldId="863"/>
        </pc:sldMkLst>
        <pc:spChg chg="mod">
          <ac:chgData name="Bossier Els" userId="f6e0bc9e-4769-418f-a796-33d612b42683" providerId="ADAL" clId="{66A9BEC6-6646-44F5-A469-515CF59611DC}" dt="2019-06-19T10:02:01.781" v="1340" actId="20577"/>
          <ac:spMkLst>
            <pc:docMk/>
            <pc:sldMk cId="1751567939" sldId="863"/>
            <ac:spMk id="2" creationId="{2A928A23-BD14-45E2-95E6-EFD13032CEC4}"/>
          </ac:spMkLst>
        </pc:spChg>
      </pc:sldChg>
      <pc:sldChg chg="modSp del ord">
        <pc:chgData name="Bossier Els" userId="f6e0bc9e-4769-418f-a796-33d612b42683" providerId="ADAL" clId="{66A9BEC6-6646-44F5-A469-515CF59611DC}" dt="2019-06-19T10:30:34.478" v="1566" actId="2696"/>
        <pc:sldMkLst>
          <pc:docMk/>
          <pc:sldMk cId="3121039468" sldId="864"/>
        </pc:sldMkLst>
        <pc:spChg chg="mod">
          <ac:chgData name="Bossier Els" userId="f6e0bc9e-4769-418f-a796-33d612b42683" providerId="ADAL" clId="{66A9BEC6-6646-44F5-A469-515CF59611DC}" dt="2019-06-19T10:29:01.236" v="1492" actId="20577"/>
          <ac:spMkLst>
            <pc:docMk/>
            <pc:sldMk cId="3121039468" sldId="864"/>
            <ac:spMk id="2" creationId="{2A928A23-BD14-45E2-95E6-EFD13032CEC4}"/>
          </ac:spMkLst>
        </pc:spChg>
      </pc:sldChg>
      <pc:sldChg chg="del ord">
        <pc:chgData name="Bossier Els" userId="f6e0bc9e-4769-418f-a796-33d612b42683" providerId="ADAL" clId="{66A9BEC6-6646-44F5-A469-515CF59611DC}" dt="2019-06-19T10:01:21.714" v="1322" actId="2696"/>
        <pc:sldMkLst>
          <pc:docMk/>
          <pc:sldMk cId="3049307544" sldId="865"/>
        </pc:sldMkLst>
      </pc:sldChg>
      <pc:sldChg chg="del ord">
        <pc:chgData name="Bossier Els" userId="f6e0bc9e-4769-418f-a796-33d612b42683" providerId="ADAL" clId="{66A9BEC6-6646-44F5-A469-515CF59611DC}" dt="2019-06-19T10:30:42.266" v="1567" actId="2696"/>
        <pc:sldMkLst>
          <pc:docMk/>
          <pc:sldMk cId="1701162771" sldId="866"/>
        </pc:sldMkLst>
      </pc:sldChg>
      <pc:sldChg chg="modSp del ord">
        <pc:chgData name="Bossier Els" userId="f6e0bc9e-4769-418f-a796-33d612b42683" providerId="ADAL" clId="{66A9BEC6-6646-44F5-A469-515CF59611DC}" dt="2019-06-19T10:35:01.888" v="1853" actId="2696"/>
        <pc:sldMkLst>
          <pc:docMk/>
          <pc:sldMk cId="3701349879" sldId="867"/>
        </pc:sldMkLst>
        <pc:spChg chg="mod">
          <ac:chgData name="Bossier Els" userId="f6e0bc9e-4769-418f-a796-33d612b42683" providerId="ADAL" clId="{66A9BEC6-6646-44F5-A469-515CF59611DC}" dt="2019-06-19T10:33:44.965" v="1708" actId="27636"/>
          <ac:spMkLst>
            <pc:docMk/>
            <pc:sldMk cId="3701349879" sldId="867"/>
            <ac:spMk id="2" creationId="{2A928A23-BD14-45E2-95E6-EFD13032CEC4}"/>
          </ac:spMkLst>
        </pc:spChg>
      </pc:sldChg>
      <pc:sldChg chg="del ord">
        <pc:chgData name="Bossier Els" userId="f6e0bc9e-4769-418f-a796-33d612b42683" providerId="ADAL" clId="{66A9BEC6-6646-44F5-A469-515CF59611DC}" dt="2019-06-19T10:32:55.370" v="1693" actId="2696"/>
        <pc:sldMkLst>
          <pc:docMk/>
          <pc:sldMk cId="4018882296" sldId="868"/>
        </pc:sldMkLst>
      </pc:sldChg>
      <pc:sldChg chg="del ord">
        <pc:chgData name="Bossier Els" userId="f6e0bc9e-4769-418f-a796-33d612b42683" providerId="ADAL" clId="{66A9BEC6-6646-44F5-A469-515CF59611DC}" dt="2019-06-19T11:08:52.025" v="1931" actId="2696"/>
        <pc:sldMkLst>
          <pc:docMk/>
          <pc:sldMk cId="2675755926" sldId="869"/>
        </pc:sldMkLst>
      </pc:sldChg>
      <pc:sldChg chg="modSp ord">
        <pc:chgData name="Bossier Els" userId="f6e0bc9e-4769-418f-a796-33d612b42683" providerId="ADAL" clId="{66A9BEC6-6646-44F5-A469-515CF59611DC}" dt="2019-06-19T15:03:51.299" v="6234"/>
        <pc:sldMkLst>
          <pc:docMk/>
          <pc:sldMk cId="3064834865" sldId="870"/>
        </pc:sldMkLst>
        <pc:spChg chg="mod">
          <ac:chgData name="Bossier Els" userId="f6e0bc9e-4769-418f-a796-33d612b42683" providerId="ADAL" clId="{66A9BEC6-6646-44F5-A469-515CF59611DC}" dt="2019-06-19T10:34:56.321" v="1852" actId="113"/>
          <ac:spMkLst>
            <pc:docMk/>
            <pc:sldMk cId="3064834865" sldId="870"/>
            <ac:spMk id="2" creationId="{2A928A23-BD14-45E2-95E6-EFD13032CEC4}"/>
          </ac:spMkLst>
        </pc:spChg>
        <pc:spChg chg="mod">
          <ac:chgData name="Bossier Els" userId="f6e0bc9e-4769-418f-a796-33d612b42683" providerId="ADAL" clId="{66A9BEC6-6646-44F5-A469-515CF59611DC}" dt="2019-06-19T15:02:41.112" v="6233" actId="20577"/>
          <ac:spMkLst>
            <pc:docMk/>
            <pc:sldMk cId="3064834865" sldId="870"/>
            <ac:spMk id="3" creationId="{AA906851-C7C6-4CBA-8908-088DF4E97F6B}"/>
          </ac:spMkLst>
        </pc:spChg>
      </pc:sldChg>
      <pc:sldChg chg="modSp del ord">
        <pc:chgData name="Bossier Els" userId="f6e0bc9e-4769-418f-a796-33d612b42683" providerId="ADAL" clId="{66A9BEC6-6646-44F5-A469-515CF59611DC}" dt="2019-06-19T11:37:25.249" v="3084" actId="2696"/>
        <pc:sldMkLst>
          <pc:docMk/>
          <pc:sldMk cId="1630115762" sldId="871"/>
        </pc:sldMkLst>
        <pc:spChg chg="mod">
          <ac:chgData name="Bossier Els" userId="f6e0bc9e-4769-418f-a796-33d612b42683" providerId="ADAL" clId="{66A9BEC6-6646-44F5-A469-515CF59611DC}" dt="2019-06-19T11:36:06.779" v="3034" actId="27636"/>
          <ac:spMkLst>
            <pc:docMk/>
            <pc:sldMk cId="1630115762" sldId="871"/>
            <ac:spMk id="2" creationId="{2A928A23-BD14-45E2-95E6-EFD13032CEC4}"/>
          </ac:spMkLst>
        </pc:spChg>
        <pc:spChg chg="mod">
          <ac:chgData name="Bossier Els" userId="f6e0bc9e-4769-418f-a796-33d612b42683" providerId="ADAL" clId="{66A9BEC6-6646-44F5-A469-515CF59611DC}" dt="2019-06-19T11:35:02.800" v="2932" actId="20577"/>
          <ac:spMkLst>
            <pc:docMk/>
            <pc:sldMk cId="1630115762" sldId="871"/>
            <ac:spMk id="3" creationId="{AA906851-C7C6-4CBA-8908-088DF4E97F6B}"/>
          </ac:spMkLst>
        </pc:spChg>
      </pc:sldChg>
      <pc:sldChg chg="modSp ord">
        <pc:chgData name="Bossier Els" userId="f6e0bc9e-4769-418f-a796-33d612b42683" providerId="ADAL" clId="{66A9BEC6-6646-44F5-A469-515CF59611DC}" dt="2019-06-19T13:19:39.784" v="4078" actId="20577"/>
        <pc:sldMkLst>
          <pc:docMk/>
          <pc:sldMk cId="4009354382" sldId="872"/>
        </pc:sldMkLst>
        <pc:spChg chg="mod">
          <ac:chgData name="Bossier Els" userId="f6e0bc9e-4769-418f-a796-33d612b42683" providerId="ADAL" clId="{66A9BEC6-6646-44F5-A469-515CF59611DC}" dt="2019-06-19T13:17:37.616" v="3878" actId="20577"/>
          <ac:spMkLst>
            <pc:docMk/>
            <pc:sldMk cId="4009354382" sldId="872"/>
            <ac:spMk id="2" creationId="{2A928A23-BD14-45E2-95E6-EFD13032CEC4}"/>
          </ac:spMkLst>
        </pc:spChg>
        <pc:spChg chg="mod">
          <ac:chgData name="Bossier Els" userId="f6e0bc9e-4769-418f-a796-33d612b42683" providerId="ADAL" clId="{66A9BEC6-6646-44F5-A469-515CF59611DC}" dt="2019-06-19T13:19:39.784" v="4078" actId="20577"/>
          <ac:spMkLst>
            <pc:docMk/>
            <pc:sldMk cId="4009354382" sldId="872"/>
            <ac:spMk id="3" creationId="{AA906851-C7C6-4CBA-8908-088DF4E97F6B}"/>
          </ac:spMkLst>
        </pc:spChg>
      </pc:sldChg>
      <pc:sldChg chg="del ord">
        <pc:chgData name="Bossier Els" userId="f6e0bc9e-4769-418f-a796-33d612b42683" providerId="ADAL" clId="{66A9BEC6-6646-44F5-A469-515CF59611DC}" dt="2019-06-19T13:18:37.700" v="3991" actId="2696"/>
        <pc:sldMkLst>
          <pc:docMk/>
          <pc:sldMk cId="341907525" sldId="873"/>
        </pc:sldMkLst>
      </pc:sldChg>
      <pc:sldChg chg="del ord">
        <pc:chgData name="Bossier Els" userId="f6e0bc9e-4769-418f-a796-33d612b42683" providerId="ADAL" clId="{66A9BEC6-6646-44F5-A469-515CF59611DC}" dt="2019-06-19T13:18:40.853" v="3992" actId="2696"/>
        <pc:sldMkLst>
          <pc:docMk/>
          <pc:sldMk cId="731448903" sldId="874"/>
        </pc:sldMkLst>
      </pc:sldChg>
      <pc:sldChg chg="del ord">
        <pc:chgData name="Bossier Els" userId="f6e0bc9e-4769-418f-a796-33d612b42683" providerId="ADAL" clId="{66A9BEC6-6646-44F5-A469-515CF59611DC}" dt="2019-06-19T13:19:50.774" v="4093" actId="2696"/>
        <pc:sldMkLst>
          <pc:docMk/>
          <pc:sldMk cId="1698350424" sldId="876"/>
        </pc:sldMkLst>
      </pc:sldChg>
      <pc:sldChg chg="add del">
        <pc:chgData name="Bossier Els" userId="f6e0bc9e-4769-418f-a796-33d612b42683" providerId="ADAL" clId="{66A9BEC6-6646-44F5-A469-515CF59611DC}" dt="2019-06-19T15:13:17.345" v="6243" actId="2696"/>
        <pc:sldMkLst>
          <pc:docMk/>
          <pc:sldMk cId="3596941938" sldId="889"/>
        </pc:sldMkLst>
      </pc:sldChg>
      <pc:sldChg chg="modSp ord">
        <pc:chgData name="Bossier Els" userId="f6e0bc9e-4769-418f-a796-33d612b42683" providerId="ADAL" clId="{66A9BEC6-6646-44F5-A469-515CF59611DC}" dt="2019-06-19T15:15:55.448" v="6463"/>
        <pc:sldMkLst>
          <pc:docMk/>
          <pc:sldMk cId="4001468445" sldId="890"/>
        </pc:sldMkLst>
        <pc:spChg chg="mod">
          <ac:chgData name="Bossier Els" userId="f6e0bc9e-4769-418f-a796-33d612b42683" providerId="ADAL" clId="{66A9BEC6-6646-44F5-A469-515CF59611DC}" dt="2019-06-19T11:09:32.224" v="1934" actId="20577"/>
          <ac:spMkLst>
            <pc:docMk/>
            <pc:sldMk cId="4001468445" sldId="890"/>
            <ac:spMk id="2" creationId="{2A928A23-BD14-45E2-95E6-EFD13032CEC4}"/>
          </ac:spMkLst>
        </pc:spChg>
      </pc:sldChg>
      <pc:sldChg chg="modSp ord">
        <pc:chgData name="Bossier Els" userId="f6e0bc9e-4769-418f-a796-33d612b42683" providerId="ADAL" clId="{66A9BEC6-6646-44F5-A469-515CF59611DC}" dt="2019-06-19T15:15:55.448" v="6463"/>
        <pc:sldMkLst>
          <pc:docMk/>
          <pc:sldMk cId="2099538069" sldId="891"/>
        </pc:sldMkLst>
        <pc:spChg chg="mod">
          <ac:chgData name="Bossier Els" userId="f6e0bc9e-4769-418f-a796-33d612b42683" providerId="ADAL" clId="{66A9BEC6-6646-44F5-A469-515CF59611DC}" dt="2019-06-19T15:14:10.753" v="6300" actId="255"/>
          <ac:spMkLst>
            <pc:docMk/>
            <pc:sldMk cId="2099538069" sldId="891"/>
            <ac:spMk id="2" creationId="{2A928A23-BD14-45E2-95E6-EFD13032CEC4}"/>
          </ac:spMkLst>
        </pc:spChg>
      </pc:sldChg>
      <pc:sldChg chg="del ord">
        <pc:chgData name="Bossier Els" userId="f6e0bc9e-4769-418f-a796-33d612b42683" providerId="ADAL" clId="{66A9BEC6-6646-44F5-A469-515CF59611DC}" dt="2019-06-19T11:10:56.689" v="2017" actId="2696"/>
        <pc:sldMkLst>
          <pc:docMk/>
          <pc:sldMk cId="3498664262" sldId="892"/>
        </pc:sldMkLst>
      </pc:sldChg>
      <pc:sldChg chg="modSp ord">
        <pc:chgData name="Bossier Els" userId="f6e0bc9e-4769-418f-a796-33d612b42683" providerId="ADAL" clId="{66A9BEC6-6646-44F5-A469-515CF59611DC}" dt="2019-06-19T15:15:55.448" v="6463"/>
        <pc:sldMkLst>
          <pc:docMk/>
          <pc:sldMk cId="3163140251" sldId="893"/>
        </pc:sldMkLst>
        <pc:spChg chg="mod">
          <ac:chgData name="Bossier Els" userId="f6e0bc9e-4769-418f-a796-33d612b42683" providerId="ADAL" clId="{66A9BEC6-6646-44F5-A469-515CF59611DC}" dt="2019-06-19T15:15:20.765" v="6462" actId="113"/>
          <ac:spMkLst>
            <pc:docMk/>
            <pc:sldMk cId="3163140251" sldId="893"/>
            <ac:spMk id="2" creationId="{2A928A23-BD14-45E2-95E6-EFD13032CEC4}"/>
          </ac:spMkLst>
        </pc:spChg>
      </pc:sldChg>
      <pc:sldChg chg="modSp ord">
        <pc:chgData name="Bossier Els" userId="f6e0bc9e-4769-418f-a796-33d612b42683" providerId="ADAL" clId="{66A9BEC6-6646-44F5-A469-515CF59611DC}" dt="2019-06-19T13:19:46.361" v="4092" actId="20577"/>
        <pc:sldMkLst>
          <pc:docMk/>
          <pc:sldMk cId="69481881" sldId="894"/>
        </pc:sldMkLst>
        <pc:spChg chg="mod">
          <ac:chgData name="Bossier Els" userId="f6e0bc9e-4769-418f-a796-33d612b42683" providerId="ADAL" clId="{66A9BEC6-6646-44F5-A469-515CF59611DC}" dt="2019-06-19T13:19:23.734" v="4064" actId="20577"/>
          <ac:spMkLst>
            <pc:docMk/>
            <pc:sldMk cId="69481881" sldId="894"/>
            <ac:spMk id="2" creationId="{2A928A23-BD14-45E2-95E6-EFD13032CEC4}"/>
          </ac:spMkLst>
        </pc:spChg>
        <pc:spChg chg="mod">
          <ac:chgData name="Bossier Els" userId="f6e0bc9e-4769-418f-a796-33d612b42683" providerId="ADAL" clId="{66A9BEC6-6646-44F5-A469-515CF59611DC}" dt="2019-06-19T13:19:46.361" v="4092" actId="20577"/>
          <ac:spMkLst>
            <pc:docMk/>
            <pc:sldMk cId="69481881" sldId="894"/>
            <ac:spMk id="3" creationId="{AA906851-C7C6-4CBA-8908-088DF4E97F6B}"/>
          </ac:spMkLst>
        </pc:spChg>
      </pc:sldChg>
      <pc:sldChg chg="del ord">
        <pc:chgData name="Bossier Els" userId="f6e0bc9e-4769-418f-a796-33d612b42683" providerId="ADAL" clId="{66A9BEC6-6646-44F5-A469-515CF59611DC}" dt="2019-06-19T13:18:49.538" v="3993" actId="2696"/>
        <pc:sldMkLst>
          <pc:docMk/>
          <pc:sldMk cId="1903684106" sldId="895"/>
        </pc:sldMkLst>
      </pc:sldChg>
      <pc:sldChg chg="del ord">
        <pc:chgData name="Bossier Els" userId="f6e0bc9e-4769-418f-a796-33d612b42683" providerId="ADAL" clId="{66A9BEC6-6646-44F5-A469-515CF59611DC}" dt="2019-06-19T13:18:54.127" v="3994" actId="2696"/>
        <pc:sldMkLst>
          <pc:docMk/>
          <pc:sldMk cId="607673331" sldId="896"/>
        </pc:sldMkLst>
      </pc:sldChg>
      <pc:sldChg chg="modSp modNotesTx">
        <pc:chgData name="Bossier Els" userId="f6e0bc9e-4769-418f-a796-33d612b42683" providerId="ADAL" clId="{66A9BEC6-6646-44F5-A469-515CF59611DC}" dt="2019-06-19T13:49:29.580" v="4842" actId="20577"/>
        <pc:sldMkLst>
          <pc:docMk/>
          <pc:sldMk cId="1205407757" sldId="897"/>
        </pc:sldMkLst>
        <pc:spChg chg="mod">
          <ac:chgData name="Bossier Els" userId="f6e0bc9e-4769-418f-a796-33d612b42683" providerId="ADAL" clId="{66A9BEC6-6646-44F5-A469-515CF59611DC}" dt="2019-06-19T08:15:08.418" v="264" actId="108"/>
          <ac:spMkLst>
            <pc:docMk/>
            <pc:sldMk cId="1205407757" sldId="897"/>
            <ac:spMk id="2" creationId="{2A928A23-BD14-45E2-95E6-EFD13032CEC4}"/>
          </ac:spMkLst>
        </pc:spChg>
      </pc:sldChg>
      <pc:sldChg chg="modSp">
        <pc:chgData name="Bossier Els" userId="f6e0bc9e-4769-418f-a796-33d612b42683" providerId="ADAL" clId="{66A9BEC6-6646-44F5-A469-515CF59611DC}" dt="2019-06-10T17:32:28.822" v="124" actId="20577"/>
        <pc:sldMkLst>
          <pc:docMk/>
          <pc:sldMk cId="3194785006" sldId="898"/>
        </pc:sldMkLst>
        <pc:spChg chg="mod">
          <ac:chgData name="Bossier Els" userId="f6e0bc9e-4769-418f-a796-33d612b42683" providerId="ADAL" clId="{66A9BEC6-6646-44F5-A469-515CF59611DC}" dt="2019-06-10T17:32:28.822" v="124" actId="20577"/>
          <ac:spMkLst>
            <pc:docMk/>
            <pc:sldMk cId="3194785006" sldId="898"/>
            <ac:spMk id="2" creationId="{2A928A23-BD14-45E2-95E6-EFD13032CEC4}"/>
          </ac:spMkLst>
        </pc:spChg>
      </pc:sldChg>
      <pc:sldChg chg="modSp ord">
        <pc:chgData name="Bossier Els" userId="f6e0bc9e-4769-418f-a796-33d612b42683" providerId="ADAL" clId="{66A9BEC6-6646-44F5-A469-515CF59611DC}" dt="2019-06-19T11:06:45.432" v="1862"/>
        <pc:sldMkLst>
          <pc:docMk/>
          <pc:sldMk cId="982807728" sldId="899"/>
        </pc:sldMkLst>
        <pc:spChg chg="mod">
          <ac:chgData name="Bossier Els" userId="f6e0bc9e-4769-418f-a796-33d612b42683" providerId="ADAL" clId="{66A9BEC6-6646-44F5-A469-515CF59611DC}" dt="2019-06-19T09:18:54.482" v="803" actId="255"/>
          <ac:spMkLst>
            <pc:docMk/>
            <pc:sldMk cId="982807728" sldId="899"/>
            <ac:spMk id="2" creationId="{297933DB-D4A8-4CD8-A37F-8845C2909456}"/>
          </ac:spMkLst>
        </pc:spChg>
      </pc:sldChg>
      <pc:sldChg chg="modSp">
        <pc:chgData name="Bossier Els" userId="f6e0bc9e-4769-418f-a796-33d612b42683" providerId="ADAL" clId="{66A9BEC6-6646-44F5-A469-515CF59611DC}" dt="2019-06-10T17:33:13.691" v="161" actId="207"/>
        <pc:sldMkLst>
          <pc:docMk/>
          <pc:sldMk cId="4163122155" sldId="900"/>
        </pc:sldMkLst>
        <pc:spChg chg="mod">
          <ac:chgData name="Bossier Els" userId="f6e0bc9e-4769-418f-a796-33d612b42683" providerId="ADAL" clId="{66A9BEC6-6646-44F5-A469-515CF59611DC}" dt="2019-06-10T17:33:13.691" v="161" actId="207"/>
          <ac:spMkLst>
            <pc:docMk/>
            <pc:sldMk cId="4163122155" sldId="900"/>
            <ac:spMk id="2" creationId="{2A928A23-BD14-45E2-95E6-EFD13032CEC4}"/>
          </ac:spMkLst>
        </pc:spChg>
      </pc:sldChg>
      <pc:sldChg chg="modSp">
        <pc:chgData name="Bossier Els" userId="f6e0bc9e-4769-418f-a796-33d612b42683" providerId="ADAL" clId="{66A9BEC6-6646-44F5-A469-515CF59611DC}" dt="2019-06-10T17:33:38.084" v="171" actId="20577"/>
        <pc:sldMkLst>
          <pc:docMk/>
          <pc:sldMk cId="2140338110" sldId="901"/>
        </pc:sldMkLst>
        <pc:spChg chg="mod">
          <ac:chgData name="Bossier Els" userId="f6e0bc9e-4769-418f-a796-33d612b42683" providerId="ADAL" clId="{66A9BEC6-6646-44F5-A469-515CF59611DC}" dt="2019-06-10T17:33:38.084" v="171" actId="20577"/>
          <ac:spMkLst>
            <pc:docMk/>
            <pc:sldMk cId="2140338110" sldId="901"/>
            <ac:spMk id="2" creationId="{2A928A23-BD14-45E2-95E6-EFD13032CEC4}"/>
          </ac:spMkLst>
        </pc:spChg>
      </pc:sldChg>
      <pc:sldChg chg="modSp">
        <pc:chgData name="Bossier Els" userId="f6e0bc9e-4769-418f-a796-33d612b42683" providerId="ADAL" clId="{66A9BEC6-6646-44F5-A469-515CF59611DC}" dt="2019-06-10T17:34:14.755" v="210" actId="20577"/>
        <pc:sldMkLst>
          <pc:docMk/>
          <pc:sldMk cId="3617296354" sldId="902"/>
        </pc:sldMkLst>
        <pc:spChg chg="mod">
          <ac:chgData name="Bossier Els" userId="f6e0bc9e-4769-418f-a796-33d612b42683" providerId="ADAL" clId="{66A9BEC6-6646-44F5-A469-515CF59611DC}" dt="2019-06-10T17:34:14.755" v="210" actId="20577"/>
          <ac:spMkLst>
            <pc:docMk/>
            <pc:sldMk cId="3617296354" sldId="902"/>
            <ac:spMk id="2" creationId="{2A928A23-BD14-45E2-95E6-EFD13032CEC4}"/>
          </ac:spMkLst>
        </pc:spChg>
      </pc:sldChg>
      <pc:sldChg chg="modSp">
        <pc:chgData name="Bossier Els" userId="f6e0bc9e-4769-418f-a796-33d612b42683" providerId="ADAL" clId="{66A9BEC6-6646-44F5-A469-515CF59611DC}" dt="2019-06-10T17:35:19.351" v="241" actId="20577"/>
        <pc:sldMkLst>
          <pc:docMk/>
          <pc:sldMk cId="2298792980" sldId="903"/>
        </pc:sldMkLst>
        <pc:spChg chg="mod">
          <ac:chgData name="Bossier Els" userId="f6e0bc9e-4769-418f-a796-33d612b42683" providerId="ADAL" clId="{66A9BEC6-6646-44F5-A469-515CF59611DC}" dt="2019-06-10T17:35:19.351" v="241" actId="20577"/>
          <ac:spMkLst>
            <pc:docMk/>
            <pc:sldMk cId="2298792980" sldId="903"/>
            <ac:spMk id="2" creationId="{2A928A23-BD14-45E2-95E6-EFD13032CEC4}"/>
          </ac:spMkLst>
        </pc:spChg>
      </pc:sldChg>
      <pc:sldChg chg="modSp ord">
        <pc:chgData name="Bossier Els" userId="f6e0bc9e-4769-418f-a796-33d612b42683" providerId="ADAL" clId="{66A9BEC6-6646-44F5-A469-515CF59611DC}" dt="2019-06-19T13:52:34.065" v="4848" actId="113"/>
        <pc:sldMkLst>
          <pc:docMk/>
          <pc:sldMk cId="736033571" sldId="908"/>
        </pc:sldMkLst>
        <pc:spChg chg="mod">
          <ac:chgData name="Bossier Els" userId="f6e0bc9e-4769-418f-a796-33d612b42683" providerId="ADAL" clId="{66A9BEC6-6646-44F5-A469-515CF59611DC}" dt="2019-06-19T13:52:34.065" v="4848" actId="113"/>
          <ac:spMkLst>
            <pc:docMk/>
            <pc:sldMk cId="736033571" sldId="908"/>
            <ac:spMk id="2" creationId="{297933DB-D4A8-4CD8-A37F-8845C2909456}"/>
          </ac:spMkLst>
        </pc:spChg>
      </pc:sldChg>
      <pc:sldChg chg="addSp modSp ord">
        <pc:chgData name="Bossier Els" userId="f6e0bc9e-4769-418f-a796-33d612b42683" providerId="ADAL" clId="{66A9BEC6-6646-44F5-A469-515CF59611DC}" dt="2019-06-19T09:09:35.666" v="739" actId="20577"/>
        <pc:sldMkLst>
          <pc:docMk/>
          <pc:sldMk cId="342111153" sldId="909"/>
        </pc:sldMkLst>
        <pc:spChg chg="mod">
          <ac:chgData name="Bossier Els" userId="f6e0bc9e-4769-418f-a796-33d612b42683" providerId="ADAL" clId="{66A9BEC6-6646-44F5-A469-515CF59611DC}" dt="2019-06-19T09:09:35.666" v="739" actId="20577"/>
          <ac:spMkLst>
            <pc:docMk/>
            <pc:sldMk cId="342111153" sldId="909"/>
            <ac:spMk id="2" creationId="{297933DB-D4A8-4CD8-A37F-8845C2909456}"/>
          </ac:spMkLst>
        </pc:spChg>
        <pc:picChg chg="add mod">
          <ac:chgData name="Bossier Els" userId="f6e0bc9e-4769-418f-a796-33d612b42683" providerId="ADAL" clId="{66A9BEC6-6646-44F5-A469-515CF59611DC}" dt="2019-06-19T09:09:27.464" v="738" actId="1076"/>
          <ac:picMkLst>
            <pc:docMk/>
            <pc:sldMk cId="342111153" sldId="909"/>
            <ac:picMk id="6" creationId="{BA10C2D2-C927-4057-A767-AA70A5641183}"/>
          </ac:picMkLst>
        </pc:picChg>
      </pc:sldChg>
      <pc:sldChg chg="modSp ord modTransition">
        <pc:chgData name="Bossier Els" userId="f6e0bc9e-4769-418f-a796-33d612b42683" providerId="ADAL" clId="{66A9BEC6-6646-44F5-A469-515CF59611DC}" dt="2019-06-20T13:24:14.274" v="6606" actId="400"/>
        <pc:sldMkLst>
          <pc:docMk/>
          <pc:sldMk cId="1943986086" sldId="910"/>
        </pc:sldMkLst>
        <pc:spChg chg="mod">
          <ac:chgData name="Bossier Els" userId="f6e0bc9e-4769-418f-a796-33d612b42683" providerId="ADAL" clId="{66A9BEC6-6646-44F5-A469-515CF59611DC}" dt="2019-06-20T13:24:14.274" v="6606" actId="400"/>
          <ac:spMkLst>
            <pc:docMk/>
            <pc:sldMk cId="1943986086" sldId="910"/>
            <ac:spMk id="2" creationId="{297933DB-D4A8-4CD8-A37F-8845C2909456}"/>
          </ac:spMkLst>
        </pc:spChg>
      </pc:sldChg>
      <pc:sldChg chg="modSp">
        <pc:chgData name="Bossier Els" userId="f6e0bc9e-4769-418f-a796-33d612b42683" providerId="ADAL" clId="{66A9BEC6-6646-44F5-A469-515CF59611DC}" dt="2019-06-19T13:50:05.066" v="4843" actId="255"/>
        <pc:sldMkLst>
          <pc:docMk/>
          <pc:sldMk cId="2400564287" sldId="944"/>
        </pc:sldMkLst>
        <pc:spChg chg="mod">
          <ac:chgData name="Bossier Els" userId="f6e0bc9e-4769-418f-a796-33d612b42683" providerId="ADAL" clId="{66A9BEC6-6646-44F5-A469-515CF59611DC}" dt="2019-06-19T13:50:05.066" v="4843" actId="255"/>
          <ac:spMkLst>
            <pc:docMk/>
            <pc:sldMk cId="2400564287" sldId="944"/>
            <ac:spMk id="2" creationId="{DAFD6419-C4F5-441A-B8AD-63B48A022DFC}"/>
          </ac:spMkLst>
        </pc:spChg>
      </pc:sldChg>
      <pc:sldChg chg="modSp">
        <pc:chgData name="Bossier Els" userId="f6e0bc9e-4769-418f-a796-33d612b42683" providerId="ADAL" clId="{66A9BEC6-6646-44F5-A469-515CF59611DC}" dt="2019-06-19T13:50:27.169" v="4845" actId="255"/>
        <pc:sldMkLst>
          <pc:docMk/>
          <pc:sldMk cId="508097537" sldId="946"/>
        </pc:sldMkLst>
        <pc:spChg chg="mod">
          <ac:chgData name="Bossier Els" userId="f6e0bc9e-4769-418f-a796-33d612b42683" providerId="ADAL" clId="{66A9BEC6-6646-44F5-A469-515CF59611DC}" dt="2019-06-19T13:50:27.169" v="4845" actId="255"/>
          <ac:spMkLst>
            <pc:docMk/>
            <pc:sldMk cId="508097537" sldId="946"/>
            <ac:spMk id="2" creationId="{DAFD6419-C4F5-441A-B8AD-63B48A022DFC}"/>
          </ac:spMkLst>
        </pc:spChg>
      </pc:sldChg>
      <pc:sldChg chg="modSp">
        <pc:chgData name="Bossier Els" userId="f6e0bc9e-4769-418f-a796-33d612b42683" providerId="ADAL" clId="{66A9BEC6-6646-44F5-A469-515CF59611DC}" dt="2019-06-19T13:36:30.306" v="4271" actId="20577"/>
        <pc:sldMkLst>
          <pc:docMk/>
          <pc:sldMk cId="1064605617" sldId="953"/>
        </pc:sldMkLst>
        <pc:spChg chg="mod">
          <ac:chgData name="Bossier Els" userId="f6e0bc9e-4769-418f-a796-33d612b42683" providerId="ADAL" clId="{66A9BEC6-6646-44F5-A469-515CF59611DC}" dt="2019-06-19T13:36:30.306" v="4271" actId="20577"/>
          <ac:spMkLst>
            <pc:docMk/>
            <pc:sldMk cId="1064605617" sldId="953"/>
            <ac:spMk id="2" creationId="{586ED884-7D6C-4CBB-BEBB-468308FD1BAD}"/>
          </ac:spMkLst>
        </pc:spChg>
      </pc:sldChg>
      <pc:sldChg chg="modSp">
        <pc:chgData name="Bossier Els" userId="f6e0bc9e-4769-418f-a796-33d612b42683" providerId="ADAL" clId="{66A9BEC6-6646-44F5-A469-515CF59611DC}" dt="2019-06-19T13:38:45.435" v="4512" actId="20577"/>
        <pc:sldMkLst>
          <pc:docMk/>
          <pc:sldMk cId="3150809374" sldId="954"/>
        </pc:sldMkLst>
        <pc:spChg chg="mod">
          <ac:chgData name="Bossier Els" userId="f6e0bc9e-4769-418f-a796-33d612b42683" providerId="ADAL" clId="{66A9BEC6-6646-44F5-A469-515CF59611DC}" dt="2019-06-19T13:38:45.435" v="4512" actId="20577"/>
          <ac:spMkLst>
            <pc:docMk/>
            <pc:sldMk cId="3150809374" sldId="954"/>
            <ac:spMk id="2" creationId="{586ED884-7D6C-4CBB-BEBB-468308FD1BAD}"/>
          </ac:spMkLst>
        </pc:spChg>
      </pc:sldChg>
      <pc:sldChg chg="modSp">
        <pc:chgData name="Bossier Els" userId="f6e0bc9e-4769-418f-a796-33d612b42683" providerId="ADAL" clId="{66A9BEC6-6646-44F5-A469-515CF59611DC}" dt="2019-06-19T13:20:19.345" v="4094" actId="20577"/>
        <pc:sldMkLst>
          <pc:docMk/>
          <pc:sldMk cId="3172511833" sldId="957"/>
        </pc:sldMkLst>
        <pc:spChg chg="mod">
          <ac:chgData name="Bossier Els" userId="f6e0bc9e-4769-418f-a796-33d612b42683" providerId="ADAL" clId="{66A9BEC6-6646-44F5-A469-515CF59611DC}" dt="2019-06-19T13:20:19.345" v="4094" actId="20577"/>
          <ac:spMkLst>
            <pc:docMk/>
            <pc:sldMk cId="3172511833" sldId="957"/>
            <ac:spMk id="2" creationId="{D26CEF24-4706-4466-A0AE-FEDD4CC5404D}"/>
          </ac:spMkLst>
        </pc:spChg>
      </pc:sldChg>
      <pc:sldChg chg="modSp">
        <pc:chgData name="Bossier Els" userId="f6e0bc9e-4769-418f-a796-33d612b42683" providerId="ADAL" clId="{66A9BEC6-6646-44F5-A469-515CF59611DC}" dt="2019-06-19T13:30:09.955" v="4095" actId="20577"/>
        <pc:sldMkLst>
          <pc:docMk/>
          <pc:sldMk cId="2919223327" sldId="959"/>
        </pc:sldMkLst>
        <pc:spChg chg="mod">
          <ac:chgData name="Bossier Els" userId="f6e0bc9e-4769-418f-a796-33d612b42683" providerId="ADAL" clId="{66A9BEC6-6646-44F5-A469-515CF59611DC}" dt="2019-06-19T13:30:09.955" v="4095" actId="20577"/>
          <ac:spMkLst>
            <pc:docMk/>
            <pc:sldMk cId="2919223327" sldId="959"/>
            <ac:spMk id="2" creationId="{546AE173-AE8E-499B-8A28-5D274ACA29AE}"/>
          </ac:spMkLst>
        </pc:spChg>
      </pc:sldChg>
      <pc:sldChg chg="ord">
        <pc:chgData name="Bossier Els" userId="f6e0bc9e-4769-418f-a796-33d612b42683" providerId="ADAL" clId="{66A9BEC6-6646-44F5-A469-515CF59611DC}" dt="2019-06-19T11:06:15.448" v="1856"/>
        <pc:sldMkLst>
          <pc:docMk/>
          <pc:sldMk cId="1924781642" sldId="968"/>
        </pc:sldMkLst>
      </pc:sldChg>
      <pc:sldChg chg="modSp add">
        <pc:chgData name="Bossier Els" userId="f6e0bc9e-4769-418f-a796-33d612b42683" providerId="ADAL" clId="{66A9BEC6-6646-44F5-A469-515CF59611DC}" dt="2019-06-19T11:06:27.211" v="1859" actId="20577"/>
        <pc:sldMkLst>
          <pc:docMk/>
          <pc:sldMk cId="385943386" sldId="969"/>
        </pc:sldMkLst>
        <pc:spChg chg="mod">
          <ac:chgData name="Bossier Els" userId="f6e0bc9e-4769-418f-a796-33d612b42683" providerId="ADAL" clId="{66A9BEC6-6646-44F5-A469-515CF59611DC}" dt="2019-06-19T11:06:27.211" v="1859" actId="20577"/>
          <ac:spMkLst>
            <pc:docMk/>
            <pc:sldMk cId="385943386" sldId="969"/>
            <ac:spMk id="2" creationId="{297933DB-D4A8-4CD8-A37F-8845C2909456}"/>
          </ac:spMkLst>
        </pc:spChg>
      </pc:sldChg>
      <pc:sldChg chg="ord">
        <pc:chgData name="Bossier Els" userId="f6e0bc9e-4769-418f-a796-33d612b42683" providerId="ADAL" clId="{66A9BEC6-6646-44F5-A469-515CF59611DC}" dt="2019-06-19T11:06:15.448" v="1856"/>
        <pc:sldMkLst>
          <pc:docMk/>
          <pc:sldMk cId="1907125416" sldId="970"/>
        </pc:sldMkLst>
      </pc:sldChg>
      <pc:sldChg chg="ord">
        <pc:chgData name="Bossier Els" userId="f6e0bc9e-4769-418f-a796-33d612b42683" providerId="ADAL" clId="{66A9BEC6-6646-44F5-A469-515CF59611DC}" dt="2019-06-19T11:06:15.448" v="1856"/>
        <pc:sldMkLst>
          <pc:docMk/>
          <pc:sldMk cId="943518205" sldId="971"/>
        </pc:sldMkLst>
      </pc:sldChg>
      <pc:sldChg chg="addSp modSp add ord modNotesTx">
        <pc:chgData name="Bossier Els" userId="f6e0bc9e-4769-418f-a796-33d612b42683" providerId="ADAL" clId="{66A9BEC6-6646-44F5-A469-515CF59611DC}" dt="2019-06-19T14:51:31.904" v="5866" actId="20577"/>
        <pc:sldMkLst>
          <pc:docMk/>
          <pc:sldMk cId="2594124481" sldId="972"/>
        </pc:sldMkLst>
        <pc:spChg chg="mod">
          <ac:chgData name="Bossier Els" userId="f6e0bc9e-4769-418f-a796-33d612b42683" providerId="ADAL" clId="{66A9BEC6-6646-44F5-A469-515CF59611DC}" dt="2019-06-19T09:58:13.173" v="1317" actId="20577"/>
          <ac:spMkLst>
            <pc:docMk/>
            <pc:sldMk cId="2594124481" sldId="972"/>
            <ac:spMk id="2" creationId="{2A928A23-BD14-45E2-95E6-EFD13032CEC4}"/>
          </ac:spMkLst>
        </pc:spChg>
        <pc:spChg chg="mod">
          <ac:chgData name="Bossier Els" userId="f6e0bc9e-4769-418f-a796-33d612b42683" providerId="ADAL" clId="{66A9BEC6-6646-44F5-A469-515CF59611DC}" dt="2019-06-19T14:51:31.904" v="5866" actId="20577"/>
          <ac:spMkLst>
            <pc:docMk/>
            <pc:sldMk cId="2594124481" sldId="972"/>
            <ac:spMk id="3" creationId="{AA906851-C7C6-4CBA-8908-088DF4E97F6B}"/>
          </ac:spMkLst>
        </pc:spChg>
        <pc:picChg chg="add mod">
          <ac:chgData name="Bossier Els" userId="f6e0bc9e-4769-418f-a796-33d612b42683" providerId="ADAL" clId="{66A9BEC6-6646-44F5-A469-515CF59611DC}" dt="2019-06-19T09:58:20.481" v="1319" actId="14100"/>
          <ac:picMkLst>
            <pc:docMk/>
            <pc:sldMk cId="2594124481" sldId="972"/>
            <ac:picMk id="6" creationId="{4EDCEDFB-516B-4170-9278-FE76CF5AD1A8}"/>
          </ac:picMkLst>
        </pc:picChg>
      </pc:sldChg>
      <pc:sldChg chg="modSp add ord modTransition modNotesTx">
        <pc:chgData name="Bossier Els" userId="f6e0bc9e-4769-418f-a796-33d612b42683" providerId="ADAL" clId="{66A9BEC6-6646-44F5-A469-515CF59611DC}" dt="2019-06-20T13:23:13.985" v="6602"/>
        <pc:sldMkLst>
          <pc:docMk/>
          <pc:sldMk cId="1036614391" sldId="973"/>
        </pc:sldMkLst>
        <pc:spChg chg="mod">
          <ac:chgData name="Bossier Els" userId="f6e0bc9e-4769-418f-a796-33d612b42683" providerId="ADAL" clId="{66A9BEC6-6646-44F5-A469-515CF59611DC}" dt="2019-06-19T10:03:26.239" v="1441" actId="113"/>
          <ac:spMkLst>
            <pc:docMk/>
            <pc:sldMk cId="1036614391" sldId="973"/>
            <ac:spMk id="2" creationId="{2A928A23-BD14-45E2-95E6-EFD13032CEC4}"/>
          </ac:spMkLst>
        </pc:spChg>
      </pc:sldChg>
      <pc:sldChg chg="modSp add ord">
        <pc:chgData name="Bossier Els" userId="f6e0bc9e-4769-418f-a796-33d612b42683" providerId="ADAL" clId="{66A9BEC6-6646-44F5-A469-515CF59611DC}" dt="2019-06-19T15:15:55.448" v="6463"/>
        <pc:sldMkLst>
          <pc:docMk/>
          <pc:sldMk cId="945029513" sldId="974"/>
        </pc:sldMkLst>
        <pc:spChg chg="mod">
          <ac:chgData name="Bossier Els" userId="f6e0bc9e-4769-418f-a796-33d612b42683" providerId="ADAL" clId="{66A9BEC6-6646-44F5-A469-515CF59611DC}" dt="2019-06-19T11:19:45.431" v="2617" actId="255"/>
          <ac:spMkLst>
            <pc:docMk/>
            <pc:sldMk cId="945029513" sldId="974"/>
            <ac:spMk id="2" creationId="{2A928A23-BD14-45E2-95E6-EFD13032CEC4}"/>
          </ac:spMkLst>
        </pc:spChg>
        <pc:spChg chg="mod">
          <ac:chgData name="Bossier Els" userId="f6e0bc9e-4769-418f-a796-33d612b42683" providerId="ADAL" clId="{66A9BEC6-6646-44F5-A469-515CF59611DC}" dt="2019-06-19T11:18:32.113" v="2457" actId="20577"/>
          <ac:spMkLst>
            <pc:docMk/>
            <pc:sldMk cId="945029513" sldId="974"/>
            <ac:spMk id="3" creationId="{AA906851-C7C6-4CBA-8908-088DF4E97F6B}"/>
          </ac:spMkLst>
        </pc:spChg>
      </pc:sldChg>
      <pc:sldChg chg="modSp add ord">
        <pc:chgData name="Bossier Els" userId="f6e0bc9e-4769-418f-a796-33d612b42683" providerId="ADAL" clId="{66A9BEC6-6646-44F5-A469-515CF59611DC}" dt="2019-06-19T15:15:55.448" v="6463"/>
        <pc:sldMkLst>
          <pc:docMk/>
          <pc:sldMk cId="2257907641" sldId="975"/>
        </pc:sldMkLst>
        <pc:spChg chg="mod">
          <ac:chgData name="Bossier Els" userId="f6e0bc9e-4769-418f-a796-33d612b42683" providerId="ADAL" clId="{66A9BEC6-6646-44F5-A469-515CF59611DC}" dt="2019-06-19T11:12:14.317" v="2033" actId="20577"/>
          <ac:spMkLst>
            <pc:docMk/>
            <pc:sldMk cId="2257907641" sldId="975"/>
            <ac:spMk id="2" creationId="{2A928A23-BD14-45E2-95E6-EFD13032CEC4}"/>
          </ac:spMkLst>
        </pc:spChg>
        <pc:spChg chg="mod">
          <ac:chgData name="Bossier Els" userId="f6e0bc9e-4769-418f-a796-33d612b42683" providerId="ADAL" clId="{66A9BEC6-6646-44F5-A469-515CF59611DC}" dt="2019-06-19T11:11:51.886" v="2023" actId="20577"/>
          <ac:spMkLst>
            <pc:docMk/>
            <pc:sldMk cId="2257907641" sldId="975"/>
            <ac:spMk id="3" creationId="{AA906851-C7C6-4CBA-8908-088DF4E97F6B}"/>
          </ac:spMkLst>
        </pc:spChg>
      </pc:sldChg>
      <pc:sldChg chg="modSp add ord">
        <pc:chgData name="Bossier Els" userId="f6e0bc9e-4769-418f-a796-33d612b42683" providerId="ADAL" clId="{66A9BEC6-6646-44F5-A469-515CF59611DC}" dt="2019-06-19T15:15:55.448" v="6463"/>
        <pc:sldMkLst>
          <pc:docMk/>
          <pc:sldMk cId="3147470290" sldId="976"/>
        </pc:sldMkLst>
        <pc:spChg chg="mod">
          <ac:chgData name="Bossier Els" userId="f6e0bc9e-4769-418f-a796-33d612b42683" providerId="ADAL" clId="{66A9BEC6-6646-44F5-A469-515CF59611DC}" dt="2019-06-19T11:18:15.464" v="2446" actId="20577"/>
          <ac:spMkLst>
            <pc:docMk/>
            <pc:sldMk cId="3147470290" sldId="976"/>
            <ac:spMk id="2" creationId="{2A928A23-BD14-45E2-95E6-EFD13032CEC4}"/>
          </ac:spMkLst>
        </pc:spChg>
        <pc:spChg chg="mod">
          <ac:chgData name="Bossier Els" userId="f6e0bc9e-4769-418f-a796-33d612b42683" providerId="ADAL" clId="{66A9BEC6-6646-44F5-A469-515CF59611DC}" dt="2019-06-19T11:12:26.613" v="2035" actId="20577"/>
          <ac:spMkLst>
            <pc:docMk/>
            <pc:sldMk cId="3147470290" sldId="976"/>
            <ac:spMk id="3" creationId="{AA906851-C7C6-4CBA-8908-088DF4E97F6B}"/>
          </ac:spMkLst>
        </pc:spChg>
      </pc:sldChg>
      <pc:sldChg chg="modSp add ord">
        <pc:chgData name="Bossier Els" userId="f6e0bc9e-4769-418f-a796-33d612b42683" providerId="ADAL" clId="{66A9BEC6-6646-44F5-A469-515CF59611DC}" dt="2019-06-19T15:15:55.448" v="6463"/>
        <pc:sldMkLst>
          <pc:docMk/>
          <pc:sldMk cId="3063604159" sldId="977"/>
        </pc:sldMkLst>
        <pc:spChg chg="mod">
          <ac:chgData name="Bossier Els" userId="f6e0bc9e-4769-418f-a796-33d612b42683" providerId="ADAL" clId="{66A9BEC6-6646-44F5-A469-515CF59611DC}" dt="2019-06-19T11:21:11.853" v="2836" actId="20577"/>
          <ac:spMkLst>
            <pc:docMk/>
            <pc:sldMk cId="3063604159" sldId="977"/>
            <ac:spMk id="2" creationId="{2A928A23-BD14-45E2-95E6-EFD13032CEC4}"/>
          </ac:spMkLst>
        </pc:spChg>
        <pc:spChg chg="mod">
          <ac:chgData name="Bossier Els" userId="f6e0bc9e-4769-418f-a796-33d612b42683" providerId="ADAL" clId="{66A9BEC6-6646-44F5-A469-515CF59611DC}" dt="2019-06-19T11:19:58.179" v="2631" actId="20577"/>
          <ac:spMkLst>
            <pc:docMk/>
            <pc:sldMk cId="3063604159" sldId="977"/>
            <ac:spMk id="3" creationId="{AA906851-C7C6-4CBA-8908-088DF4E97F6B}"/>
          </ac:spMkLst>
        </pc:spChg>
      </pc:sldChg>
      <pc:sldChg chg="modSp add">
        <pc:chgData name="Bossier Els" userId="f6e0bc9e-4769-418f-a796-33d612b42683" providerId="ADAL" clId="{66A9BEC6-6646-44F5-A469-515CF59611DC}" dt="2019-06-19T11:39:57.837" v="3502" actId="20577"/>
        <pc:sldMkLst>
          <pc:docMk/>
          <pc:sldMk cId="3220239171" sldId="978"/>
        </pc:sldMkLst>
        <pc:spChg chg="mod">
          <ac:chgData name="Bossier Els" userId="f6e0bc9e-4769-418f-a796-33d612b42683" providerId="ADAL" clId="{66A9BEC6-6646-44F5-A469-515CF59611DC}" dt="2019-06-19T11:39:57.837" v="3502" actId="20577"/>
          <ac:spMkLst>
            <pc:docMk/>
            <pc:sldMk cId="3220239171" sldId="978"/>
            <ac:spMk id="2" creationId="{2A928A23-BD14-45E2-95E6-EFD13032CEC4}"/>
          </ac:spMkLst>
        </pc:spChg>
      </pc:sldChg>
      <pc:sldChg chg="modSp add">
        <pc:chgData name="Bossier Els" userId="f6e0bc9e-4769-418f-a796-33d612b42683" providerId="ADAL" clId="{66A9BEC6-6646-44F5-A469-515CF59611DC}" dt="2019-06-19T11:44:08.279" v="3750" actId="20577"/>
        <pc:sldMkLst>
          <pc:docMk/>
          <pc:sldMk cId="2243236331" sldId="979"/>
        </pc:sldMkLst>
        <pc:spChg chg="mod">
          <ac:chgData name="Bossier Els" userId="f6e0bc9e-4769-418f-a796-33d612b42683" providerId="ADAL" clId="{66A9BEC6-6646-44F5-A469-515CF59611DC}" dt="2019-06-19T11:44:08.279" v="3750" actId="20577"/>
          <ac:spMkLst>
            <pc:docMk/>
            <pc:sldMk cId="2243236331" sldId="979"/>
            <ac:spMk id="2" creationId="{2A928A23-BD14-45E2-95E6-EFD13032CEC4}"/>
          </ac:spMkLst>
        </pc:spChg>
      </pc:sldChg>
      <pc:sldChg chg="ord">
        <pc:chgData name="Bossier Els" userId="f6e0bc9e-4769-418f-a796-33d612b42683" providerId="ADAL" clId="{66A9BEC6-6646-44F5-A469-515CF59611DC}" dt="2019-06-19T13:57:01.199" v="4932"/>
        <pc:sldMkLst>
          <pc:docMk/>
          <pc:sldMk cId="58104210" sldId="980"/>
        </pc:sldMkLst>
      </pc:sldChg>
      <pc:sldChg chg="ord">
        <pc:chgData name="Bossier Els" userId="f6e0bc9e-4769-418f-a796-33d612b42683" providerId="ADAL" clId="{66A9BEC6-6646-44F5-A469-515CF59611DC}" dt="2019-06-19T13:57:16.900" v="4933"/>
        <pc:sldMkLst>
          <pc:docMk/>
          <pc:sldMk cId="1089969392" sldId="1068"/>
        </pc:sldMkLst>
      </pc:sldChg>
      <pc:sldChg chg="ord">
        <pc:chgData name="Bossier Els" userId="f6e0bc9e-4769-418f-a796-33d612b42683" providerId="ADAL" clId="{66A9BEC6-6646-44F5-A469-515CF59611DC}" dt="2019-06-19T13:57:32.907" v="4934"/>
        <pc:sldMkLst>
          <pc:docMk/>
          <pc:sldMk cId="1725596824" sldId="1069"/>
        </pc:sldMkLst>
      </pc:sldChg>
      <pc:sldChg chg="modSp add">
        <pc:chgData name="Bossier Els" userId="f6e0bc9e-4769-418f-a796-33d612b42683" providerId="ADAL" clId="{66A9BEC6-6646-44F5-A469-515CF59611DC}" dt="2019-06-19T13:55:53.349" v="4909" actId="108"/>
        <pc:sldMkLst>
          <pc:docMk/>
          <pc:sldMk cId="4072933860" sldId="1070"/>
        </pc:sldMkLst>
        <pc:spChg chg="mod">
          <ac:chgData name="Bossier Els" userId="f6e0bc9e-4769-418f-a796-33d612b42683" providerId="ADAL" clId="{66A9BEC6-6646-44F5-A469-515CF59611DC}" dt="2019-06-19T13:55:53.349" v="4909" actId="108"/>
          <ac:spMkLst>
            <pc:docMk/>
            <pc:sldMk cId="4072933860" sldId="1070"/>
            <ac:spMk id="2" creationId="{297933DB-D4A8-4CD8-A37F-8845C2909456}"/>
          </ac:spMkLst>
        </pc:spChg>
      </pc:sldChg>
      <pc:sldChg chg="del">
        <pc:chgData name="Bossier Els" userId="f6e0bc9e-4769-418f-a796-33d612b42683" providerId="ADAL" clId="{66A9BEC6-6646-44F5-A469-515CF59611DC}" dt="2019-06-19T14:29:49.458" v="5054" actId="2696"/>
        <pc:sldMkLst>
          <pc:docMk/>
          <pc:sldMk cId="3564550621" sldId="1072"/>
        </pc:sldMkLst>
      </pc:sldChg>
      <pc:sldChg chg="modSp add ord modTransition">
        <pc:chgData name="Bossier Els" userId="f6e0bc9e-4769-418f-a796-33d612b42683" providerId="ADAL" clId="{66A9BEC6-6646-44F5-A469-515CF59611DC}" dt="2019-06-20T13:23:29.397" v="6603"/>
        <pc:sldMkLst>
          <pc:docMk/>
          <pc:sldMk cId="663074123" sldId="1073"/>
        </pc:sldMkLst>
        <pc:spChg chg="mod">
          <ac:chgData name="Bossier Els" userId="f6e0bc9e-4769-418f-a796-33d612b42683" providerId="ADAL" clId="{66A9BEC6-6646-44F5-A469-515CF59611DC}" dt="2019-06-19T15:01:46.215" v="6194" actId="20577"/>
          <ac:spMkLst>
            <pc:docMk/>
            <pc:sldMk cId="663074123" sldId="1073"/>
            <ac:spMk id="2" creationId="{5A191CCB-5C28-44B4-B0DB-57E164FC1C53}"/>
          </ac:spMkLst>
        </pc:spChg>
        <pc:spChg chg="mod">
          <ac:chgData name="Bossier Els" userId="f6e0bc9e-4769-418f-a796-33d612b42683" providerId="ADAL" clId="{66A9BEC6-6646-44F5-A469-515CF59611DC}" dt="2019-06-19T14:30:09.988" v="5118" actId="20577"/>
          <ac:spMkLst>
            <pc:docMk/>
            <pc:sldMk cId="663074123" sldId="1073"/>
            <ac:spMk id="3" creationId="{B8819091-76EE-4CA6-AFC2-B294AC14904E}"/>
          </ac:spMkLst>
        </pc:spChg>
      </pc:sldChg>
      <pc:sldChg chg="modSp add modTransition">
        <pc:chgData name="Bossier Els" userId="f6e0bc9e-4769-418f-a796-33d612b42683" providerId="ADAL" clId="{66A9BEC6-6646-44F5-A469-515CF59611DC}" dt="2019-06-20T13:23:35.447" v="6604"/>
        <pc:sldMkLst>
          <pc:docMk/>
          <pc:sldMk cId="1170057380" sldId="1074"/>
        </pc:sldMkLst>
        <pc:spChg chg="mod">
          <ac:chgData name="Bossier Els" userId="f6e0bc9e-4769-418f-a796-33d612b42683" providerId="ADAL" clId="{66A9BEC6-6646-44F5-A469-515CF59611DC}" dt="2019-06-19T15:01:54.355" v="6196" actId="20577"/>
          <ac:spMkLst>
            <pc:docMk/>
            <pc:sldMk cId="1170057380" sldId="1074"/>
            <ac:spMk id="2" creationId="{5A191CCB-5C28-44B4-B0DB-57E164FC1C53}"/>
          </ac:spMkLst>
        </pc:spChg>
      </pc:sldChg>
      <pc:sldChg chg="modTransition">
        <pc:chgData name="Bossier Els" userId="f6e0bc9e-4769-418f-a796-33d612b42683" providerId="ADAL" clId="{66A9BEC6-6646-44F5-A469-515CF59611DC}" dt="2019-06-19T15:12:30.941" v="6242"/>
        <pc:sldMkLst>
          <pc:docMk/>
          <pc:sldMk cId="1578562665" sldId="1075"/>
        </pc:sldMkLst>
      </pc:sldChg>
      <pc:sldChg chg="modSp add modTransition">
        <pc:chgData name="Bossier Els" userId="f6e0bc9e-4769-418f-a796-33d612b42683" providerId="ADAL" clId="{66A9BEC6-6646-44F5-A469-515CF59611DC}" dt="2019-06-20T13:23:38.159" v="6605"/>
        <pc:sldMkLst>
          <pc:docMk/>
          <pc:sldMk cId="1066797391" sldId="1076"/>
        </pc:sldMkLst>
        <pc:spChg chg="mod">
          <ac:chgData name="Bossier Els" userId="f6e0bc9e-4769-418f-a796-33d612b42683" providerId="ADAL" clId="{66A9BEC6-6646-44F5-A469-515CF59611DC}" dt="2019-06-19T15:02:12.900" v="6211" actId="20577"/>
          <ac:spMkLst>
            <pc:docMk/>
            <pc:sldMk cId="1066797391" sldId="1076"/>
            <ac:spMk id="2" creationId="{5A191CCB-5C28-44B4-B0DB-57E164FC1C53}"/>
          </ac:spMkLst>
        </pc:spChg>
      </pc:sldChg>
      <pc:sldChg chg="addSp delSp modNotesTx">
        <pc:chgData name="Bossier Els" userId="f6e0bc9e-4769-418f-a796-33d612b42683" providerId="ADAL" clId="{66A9BEC6-6646-44F5-A469-515CF59611DC}" dt="2019-06-19T15:11:39.527" v="6240"/>
        <pc:sldMkLst>
          <pc:docMk/>
          <pc:sldMk cId="612292918" sldId="1077"/>
        </pc:sldMkLst>
        <pc:spChg chg="add del">
          <ac:chgData name="Bossier Els" userId="f6e0bc9e-4769-418f-a796-33d612b42683" providerId="ADAL" clId="{66A9BEC6-6646-44F5-A469-515CF59611DC}" dt="2019-06-19T15:11:18.676" v="6237"/>
          <ac:spMkLst>
            <pc:docMk/>
            <pc:sldMk cId="612292918" sldId="1077"/>
            <ac:spMk id="2" creationId="{88F2A7FC-E65D-4380-8E58-C54348CE46DC}"/>
          </ac:spMkLst>
        </pc:spChg>
        <pc:spChg chg="add del">
          <ac:chgData name="Bossier Els" userId="f6e0bc9e-4769-418f-a796-33d612b42683" providerId="ADAL" clId="{66A9BEC6-6646-44F5-A469-515CF59611DC}" dt="2019-06-19T15:11:24.052" v="6239"/>
          <ac:spMkLst>
            <pc:docMk/>
            <pc:sldMk cId="612292918" sldId="1077"/>
            <ac:spMk id="3" creationId="{048C052A-EFC3-40BE-9BCF-7BE136E0D6B5}"/>
          </ac:spMkLst>
        </pc:spChg>
        <pc:spChg chg="del">
          <ac:chgData name="Bossier Els" userId="f6e0bc9e-4769-418f-a796-33d612b42683" providerId="ADAL" clId="{66A9BEC6-6646-44F5-A469-515CF59611DC}" dt="2019-06-19T15:11:39.527" v="6240"/>
          <ac:spMkLst>
            <pc:docMk/>
            <pc:sldMk cId="612292918" sldId="1077"/>
            <ac:spMk id="8" creationId="{3DB42F10-C902-4E64-A4C6-3A07C7CE68B5}"/>
          </ac:spMkLst>
        </pc:spChg>
      </pc:sldChg>
      <pc:sldChg chg="modSp add">
        <pc:chgData name="Bossier Els" userId="f6e0bc9e-4769-418f-a796-33d612b42683" providerId="ADAL" clId="{66A9BEC6-6646-44F5-A469-515CF59611DC}" dt="2019-06-19T15:16:43.815" v="6598" actId="20577"/>
        <pc:sldMkLst>
          <pc:docMk/>
          <pc:sldMk cId="726905409" sldId="1078"/>
        </pc:sldMkLst>
        <pc:spChg chg="mod">
          <ac:chgData name="Bossier Els" userId="f6e0bc9e-4769-418f-a796-33d612b42683" providerId="ADAL" clId="{66A9BEC6-6646-44F5-A469-515CF59611DC}" dt="2019-06-19T15:16:43.815" v="6598" actId="20577"/>
          <ac:spMkLst>
            <pc:docMk/>
            <pc:sldMk cId="726905409" sldId="1078"/>
            <ac:spMk id="2" creationId="{5A229795-4F12-4D0E-A100-1212ECE2408A}"/>
          </ac:spMkLst>
        </pc:spChg>
        <pc:spChg chg="mod">
          <ac:chgData name="Bossier Els" userId="f6e0bc9e-4769-418f-a796-33d612b42683" providerId="ADAL" clId="{66A9BEC6-6646-44F5-A469-515CF59611DC}" dt="2019-06-19T15:16:18.106" v="6506" actId="20577"/>
          <ac:spMkLst>
            <pc:docMk/>
            <pc:sldMk cId="726905409" sldId="1078"/>
            <ac:spMk id="3" creationId="{29FBDE56-52A5-4501-B88C-4015F2D23D05}"/>
          </ac:spMkLst>
        </pc:spChg>
      </pc:sldChg>
    </pc:docChg>
  </pc:docChgLst>
  <pc:docChgLst>
    <pc:chgData name="De Ryck Wouter" userId="S::wouter.deryck@kb.vlaanderen.be::b5c88e1e-f90b-43db-a260-a11b3bb4cf1f" providerId="AD" clId="Web-{CD213643-FCF2-B0AA-BEE4-2506FE95EBC2}"/>
    <pc:docChg chg="modSld">
      <pc:chgData name="De Ryck Wouter" userId="S::wouter.deryck@kb.vlaanderen.be::b5c88e1e-f90b-43db-a260-a11b3bb4cf1f" providerId="AD" clId="Web-{CD213643-FCF2-B0AA-BEE4-2506FE95EBC2}" dt="2019-06-19T09:26:31.615" v="49" actId="14100"/>
      <pc:docMkLst>
        <pc:docMk/>
      </pc:docMkLst>
      <pc:sldChg chg="addSp modSp">
        <pc:chgData name="De Ryck Wouter" userId="S::wouter.deryck@kb.vlaanderen.be::b5c88e1e-f90b-43db-a260-a11b3bb4cf1f" providerId="AD" clId="Web-{CD213643-FCF2-B0AA-BEE4-2506FE95EBC2}" dt="2019-06-19T09:26:31.615" v="49" actId="14100"/>
        <pc:sldMkLst>
          <pc:docMk/>
          <pc:sldMk cId="1924781642" sldId="968"/>
        </pc:sldMkLst>
        <pc:spChg chg="mod">
          <ac:chgData name="De Ryck Wouter" userId="S::wouter.deryck@kb.vlaanderen.be::b5c88e1e-f90b-43db-a260-a11b3bb4cf1f" providerId="AD" clId="Web-{CD213643-FCF2-B0AA-BEE4-2506FE95EBC2}" dt="2019-06-19T09:25:35.776" v="27" actId="1076"/>
          <ac:spMkLst>
            <pc:docMk/>
            <pc:sldMk cId="1924781642" sldId="968"/>
            <ac:spMk id="6" creationId="{FAEF9A53-CED1-A54D-976B-71C35C745E46}"/>
          </ac:spMkLst>
        </pc:spChg>
        <pc:spChg chg="add mod">
          <ac:chgData name="De Ryck Wouter" userId="S::wouter.deryck@kb.vlaanderen.be::b5c88e1e-f90b-43db-a260-a11b3bb4cf1f" providerId="AD" clId="Web-{CD213643-FCF2-B0AA-BEE4-2506FE95EBC2}" dt="2019-06-19T09:26:20.301" v="47" actId="1076"/>
          <ac:spMkLst>
            <pc:docMk/>
            <pc:sldMk cId="1924781642" sldId="968"/>
            <ac:spMk id="24" creationId="{BDA19A37-B68F-4382-B6F0-CC0523446FDA}"/>
          </ac:spMkLst>
        </pc:spChg>
        <pc:spChg chg="add mod">
          <ac:chgData name="De Ryck Wouter" userId="S::wouter.deryck@kb.vlaanderen.be::b5c88e1e-f90b-43db-a260-a11b3bb4cf1f" providerId="AD" clId="Web-{CD213643-FCF2-B0AA-BEE4-2506FE95EBC2}" dt="2019-06-19T09:26:15.137" v="46" actId="1076"/>
          <ac:spMkLst>
            <pc:docMk/>
            <pc:sldMk cId="1924781642" sldId="968"/>
            <ac:spMk id="31" creationId="{7C056875-5A93-4825-8AB4-E1D5854BB207}"/>
          </ac:spMkLst>
        </pc:spChg>
        <pc:cxnChg chg="mod">
          <ac:chgData name="De Ryck Wouter" userId="S::wouter.deryck@kb.vlaanderen.be::b5c88e1e-f90b-43db-a260-a11b3bb4cf1f" providerId="AD" clId="Web-{CD213643-FCF2-B0AA-BEE4-2506FE95EBC2}" dt="2019-06-19T09:25:35.776" v="27" actId="1076"/>
          <ac:cxnSpMkLst>
            <pc:docMk/>
            <pc:sldMk cId="1924781642" sldId="968"/>
            <ac:cxnSpMk id="16" creationId="{54230007-96D0-4846-8DCA-2E4C9F591C73}"/>
          </ac:cxnSpMkLst>
        </pc:cxnChg>
        <pc:cxnChg chg="add mod">
          <ac:chgData name="De Ryck Wouter" userId="S::wouter.deryck@kb.vlaanderen.be::b5c88e1e-f90b-43db-a260-a11b3bb4cf1f" providerId="AD" clId="Web-{CD213643-FCF2-B0AA-BEE4-2506FE95EBC2}" dt="2019-06-19T09:26:11.288" v="42" actId="1076"/>
          <ac:cxnSpMkLst>
            <pc:docMk/>
            <pc:sldMk cId="1924781642" sldId="968"/>
            <ac:cxnSpMk id="32" creationId="{9F8E6A07-8774-4A47-B702-4EDA98284D1B}"/>
          </ac:cxnSpMkLst>
        </pc:cxnChg>
        <pc:cxnChg chg="add mod">
          <ac:chgData name="De Ryck Wouter" userId="S::wouter.deryck@kb.vlaanderen.be::b5c88e1e-f90b-43db-a260-a11b3bb4cf1f" providerId="AD" clId="Web-{CD213643-FCF2-B0AA-BEE4-2506FE95EBC2}" dt="2019-06-19T09:26:26.799" v="48" actId="14100"/>
          <ac:cxnSpMkLst>
            <pc:docMk/>
            <pc:sldMk cId="1924781642" sldId="968"/>
            <ac:cxnSpMk id="33" creationId="{6E2D50A4-1086-432C-B805-8E0BB32E109B}"/>
          </ac:cxnSpMkLst>
        </pc:cxnChg>
        <pc:cxnChg chg="add mod">
          <ac:chgData name="De Ryck Wouter" userId="S::wouter.deryck@kb.vlaanderen.be::b5c88e1e-f90b-43db-a260-a11b3bb4cf1f" providerId="AD" clId="Web-{CD213643-FCF2-B0AA-BEE4-2506FE95EBC2}" dt="2019-06-19T09:26:31.615" v="49" actId="14100"/>
          <ac:cxnSpMkLst>
            <pc:docMk/>
            <pc:sldMk cId="1924781642" sldId="968"/>
            <ac:cxnSpMk id="34" creationId="{9A67FB1D-41C7-4641-B271-961D021E819B}"/>
          </ac:cxnSpMkLst>
        </pc:cxnChg>
        <pc:cxnChg chg="add mod">
          <ac:chgData name="De Ryck Wouter" userId="S::wouter.deryck@kb.vlaanderen.be::b5c88e1e-f90b-43db-a260-a11b3bb4cf1f" providerId="AD" clId="Web-{CD213643-FCF2-B0AA-BEE4-2506FE95EBC2}" dt="2019-06-19T09:26:11.339" v="45" actId="1076"/>
          <ac:cxnSpMkLst>
            <pc:docMk/>
            <pc:sldMk cId="1924781642" sldId="968"/>
            <ac:cxnSpMk id="35" creationId="{928EA6ED-1F6C-41D9-875A-0B388132807D}"/>
          </ac:cxnSpMkLst>
        </pc:cxnChg>
      </pc:sldChg>
      <pc:sldChg chg="modSp">
        <pc:chgData name="De Ryck Wouter" userId="S::wouter.deryck@kb.vlaanderen.be::b5c88e1e-f90b-43db-a260-a11b3bb4cf1f" providerId="AD" clId="Web-{CD213643-FCF2-B0AA-BEE4-2506FE95EBC2}" dt="2019-06-19T09:21:48.198" v="25" actId="1076"/>
        <pc:sldMkLst>
          <pc:docMk/>
          <pc:sldMk cId="943518205" sldId="971"/>
        </pc:sldMkLst>
        <pc:spChg chg="mod">
          <ac:chgData name="De Ryck Wouter" userId="S::wouter.deryck@kb.vlaanderen.be::b5c88e1e-f90b-43db-a260-a11b3bb4cf1f" providerId="AD" clId="Web-{CD213643-FCF2-B0AA-BEE4-2506FE95EBC2}" dt="2019-06-19T09:21:40.620" v="23" actId="1076"/>
          <ac:spMkLst>
            <pc:docMk/>
            <pc:sldMk cId="943518205" sldId="971"/>
            <ac:spMk id="3" creationId="{5E4CDF1F-B30F-2B47-AB12-AA412725BC09}"/>
          </ac:spMkLst>
        </pc:spChg>
        <pc:picChg chg="mod">
          <ac:chgData name="De Ryck Wouter" userId="S::wouter.deryck@kb.vlaanderen.be::b5c88e1e-f90b-43db-a260-a11b3bb4cf1f" providerId="AD" clId="Web-{CD213643-FCF2-B0AA-BEE4-2506FE95EBC2}" dt="2019-06-19T09:21:40.604" v="22" actId="1076"/>
          <ac:picMkLst>
            <pc:docMk/>
            <pc:sldMk cId="943518205" sldId="971"/>
            <ac:picMk id="24" creationId="{96CA368B-79DC-A544-898C-8107D4FEC654}"/>
          </ac:picMkLst>
        </pc:picChg>
        <pc:picChg chg="mod">
          <ac:chgData name="De Ryck Wouter" userId="S::wouter.deryck@kb.vlaanderen.be::b5c88e1e-f90b-43db-a260-a11b3bb4cf1f" providerId="AD" clId="Web-{CD213643-FCF2-B0AA-BEE4-2506FE95EBC2}" dt="2019-06-19T09:21:34.854" v="20" actId="1076"/>
          <ac:picMkLst>
            <pc:docMk/>
            <pc:sldMk cId="943518205" sldId="971"/>
            <ac:picMk id="31" creationId="{3D4C4EB0-73E5-7C48-9E96-FC364799B5EA}"/>
          </ac:picMkLst>
        </pc:picChg>
        <pc:picChg chg="mod">
          <ac:chgData name="De Ryck Wouter" userId="S::wouter.deryck@kb.vlaanderen.be::b5c88e1e-f90b-43db-a260-a11b3bb4cf1f" providerId="AD" clId="Web-{CD213643-FCF2-B0AA-BEE4-2506FE95EBC2}" dt="2019-06-19T09:21:36.495" v="21" actId="1076"/>
          <ac:picMkLst>
            <pc:docMk/>
            <pc:sldMk cId="943518205" sldId="971"/>
            <ac:picMk id="32" creationId="{44782FD8-BC05-524B-9743-180C9BC7F40F}"/>
          </ac:picMkLst>
        </pc:picChg>
        <pc:picChg chg="mod">
          <ac:chgData name="De Ryck Wouter" userId="S::wouter.deryck@kb.vlaanderen.be::b5c88e1e-f90b-43db-a260-a11b3bb4cf1f" providerId="AD" clId="Web-{CD213643-FCF2-B0AA-BEE4-2506FE95EBC2}" dt="2019-06-19T09:21:48.198" v="25" actId="1076"/>
          <ac:picMkLst>
            <pc:docMk/>
            <pc:sldMk cId="943518205" sldId="971"/>
            <ac:picMk id="33" creationId="{FB6B1658-AE90-A24B-96ED-8E3D301308B5}"/>
          </ac:picMkLst>
        </pc:picChg>
        <pc:picChg chg="mod">
          <ac:chgData name="De Ryck Wouter" userId="S::wouter.deryck@kb.vlaanderen.be::b5c88e1e-f90b-43db-a260-a11b3bb4cf1f" providerId="AD" clId="Web-{CD213643-FCF2-B0AA-BEE4-2506FE95EBC2}" dt="2019-06-19T09:21:42.323" v="24" actId="1076"/>
          <ac:picMkLst>
            <pc:docMk/>
            <pc:sldMk cId="943518205" sldId="971"/>
            <ac:picMk id="51" creationId="{AF555158-6C9D-0F4C-B7DB-F59904177A03}"/>
          </ac:picMkLst>
        </pc:picChg>
      </pc:sldChg>
    </pc:docChg>
  </pc:docChgLst>
  <pc:docChgLst>
    <pc:chgData name="De Ryck Wouter" userId="S::wouter.deryck@kb.vlaanderen.be::b5c88e1e-f90b-43db-a260-a11b3bb4cf1f" providerId="AD" clId="Web-{208F606E-5C10-9833-C3C3-EBC592317B5C}"/>
    <pc:docChg chg="addSld modSld sldOrd">
      <pc:chgData name="De Ryck Wouter" userId="S::wouter.deryck@kb.vlaanderen.be::b5c88e1e-f90b-43db-a260-a11b3bb4cf1f" providerId="AD" clId="Web-{208F606E-5C10-9833-C3C3-EBC592317B5C}" dt="2019-06-05T13:48:42.057" v="1341" actId="20577"/>
      <pc:docMkLst>
        <pc:docMk/>
      </pc:docMkLst>
      <pc:sldChg chg="modSp">
        <pc:chgData name="De Ryck Wouter" userId="S::wouter.deryck@kb.vlaanderen.be::b5c88e1e-f90b-43db-a260-a11b3bb4cf1f" providerId="AD" clId="Web-{208F606E-5C10-9833-C3C3-EBC592317B5C}" dt="2019-06-05T13:02:30.899" v="428" actId="20577"/>
        <pc:sldMkLst>
          <pc:docMk/>
          <pc:sldMk cId="3194785006" sldId="898"/>
        </pc:sldMkLst>
        <pc:spChg chg="mod">
          <ac:chgData name="De Ryck Wouter" userId="S::wouter.deryck@kb.vlaanderen.be::b5c88e1e-f90b-43db-a260-a11b3bb4cf1f" providerId="AD" clId="Web-{208F606E-5C10-9833-C3C3-EBC592317B5C}" dt="2019-06-05T13:02:30.899" v="428" actId="20577"/>
          <ac:spMkLst>
            <pc:docMk/>
            <pc:sldMk cId="3194785006" sldId="898"/>
            <ac:spMk id="2" creationId="{2A928A23-BD14-45E2-95E6-EFD13032CEC4}"/>
          </ac:spMkLst>
        </pc:spChg>
      </pc:sldChg>
      <pc:sldChg chg="modSp">
        <pc:chgData name="De Ryck Wouter" userId="S::wouter.deryck@kb.vlaanderen.be::b5c88e1e-f90b-43db-a260-a11b3bb4cf1f" providerId="AD" clId="Web-{208F606E-5C10-9833-C3C3-EBC592317B5C}" dt="2019-06-05T12:08:03.178" v="0" actId="20577"/>
        <pc:sldMkLst>
          <pc:docMk/>
          <pc:sldMk cId="4163122155" sldId="900"/>
        </pc:sldMkLst>
        <pc:spChg chg="mod">
          <ac:chgData name="De Ryck Wouter" userId="S::wouter.deryck@kb.vlaanderen.be::b5c88e1e-f90b-43db-a260-a11b3bb4cf1f" providerId="AD" clId="Web-{208F606E-5C10-9833-C3C3-EBC592317B5C}" dt="2019-06-05T12:08:03.178" v="0" actId="20577"/>
          <ac:spMkLst>
            <pc:docMk/>
            <pc:sldMk cId="4163122155" sldId="900"/>
            <ac:spMk id="2" creationId="{2A928A23-BD14-45E2-95E6-EFD13032CEC4}"/>
          </ac:spMkLst>
        </pc:spChg>
      </pc:sldChg>
      <pc:sldChg chg="modSp">
        <pc:chgData name="De Ryck Wouter" userId="S::wouter.deryck@kb.vlaanderen.be::b5c88e1e-f90b-43db-a260-a11b3bb4cf1f" providerId="AD" clId="Web-{208F606E-5C10-9833-C3C3-EBC592317B5C}" dt="2019-06-05T13:28:35.556" v="1229" actId="20577"/>
        <pc:sldMkLst>
          <pc:docMk/>
          <pc:sldMk cId="2140338110" sldId="901"/>
        </pc:sldMkLst>
        <pc:spChg chg="mod">
          <ac:chgData name="De Ryck Wouter" userId="S::wouter.deryck@kb.vlaanderen.be::b5c88e1e-f90b-43db-a260-a11b3bb4cf1f" providerId="AD" clId="Web-{208F606E-5C10-9833-C3C3-EBC592317B5C}" dt="2019-06-05T13:28:35.556" v="1229" actId="20577"/>
          <ac:spMkLst>
            <pc:docMk/>
            <pc:sldMk cId="2140338110" sldId="901"/>
            <ac:spMk id="2" creationId="{2A928A23-BD14-45E2-95E6-EFD13032CEC4}"/>
          </ac:spMkLst>
        </pc:spChg>
      </pc:sldChg>
      <pc:sldChg chg="modSp">
        <pc:chgData name="De Ryck Wouter" userId="S::wouter.deryck@kb.vlaanderen.be::b5c88e1e-f90b-43db-a260-a11b3bb4cf1f" providerId="AD" clId="Web-{208F606E-5C10-9833-C3C3-EBC592317B5C}" dt="2019-06-05T13:39:14.884" v="1336" actId="20577"/>
        <pc:sldMkLst>
          <pc:docMk/>
          <pc:sldMk cId="2298792980" sldId="903"/>
        </pc:sldMkLst>
        <pc:spChg chg="mod">
          <ac:chgData name="De Ryck Wouter" userId="S::wouter.deryck@kb.vlaanderen.be::b5c88e1e-f90b-43db-a260-a11b3bb4cf1f" providerId="AD" clId="Web-{208F606E-5C10-9833-C3C3-EBC592317B5C}" dt="2019-06-05T13:39:14.884" v="1336" actId="20577"/>
          <ac:spMkLst>
            <pc:docMk/>
            <pc:sldMk cId="2298792980" sldId="903"/>
            <ac:spMk id="2" creationId="{2A928A23-BD14-45E2-95E6-EFD13032CEC4}"/>
          </ac:spMkLst>
        </pc:spChg>
      </pc:sldChg>
      <pc:sldChg chg="modSp ord">
        <pc:chgData name="De Ryck Wouter" userId="S::wouter.deryck@kb.vlaanderen.be::b5c88e1e-f90b-43db-a260-a11b3bb4cf1f" providerId="AD" clId="Web-{208F606E-5C10-9833-C3C3-EBC592317B5C}" dt="2019-06-05T12:20:16.084" v="24"/>
        <pc:sldMkLst>
          <pc:docMk/>
          <pc:sldMk cId="3607918950" sldId="905"/>
        </pc:sldMkLst>
        <pc:spChg chg="mod">
          <ac:chgData name="De Ryck Wouter" userId="S::wouter.deryck@kb.vlaanderen.be::b5c88e1e-f90b-43db-a260-a11b3bb4cf1f" providerId="AD" clId="Web-{208F606E-5C10-9833-C3C3-EBC592317B5C}" dt="2019-06-05T12:17:31.053" v="11" actId="20577"/>
          <ac:spMkLst>
            <pc:docMk/>
            <pc:sldMk cId="3607918950" sldId="905"/>
            <ac:spMk id="2" creationId="{2A928A23-BD14-45E2-95E6-EFD13032CEC4}"/>
          </ac:spMkLst>
        </pc:spChg>
      </pc:sldChg>
    </pc:docChg>
  </pc:docChgLst>
  <pc:docChgLst>
    <pc:chgData name="Oste Naomi" userId="S::naomi.oste@kb.vlaanderen.be::90b5afca-8bab-4140-a932-d0f26e877fca" providerId="AD" clId="Web-{7EF99F5A-AC10-B9BD-98C4-58DCB6DCD13E}"/>
    <pc:docChg chg="modSld sldOrd">
      <pc:chgData name="Oste Naomi" userId="S::naomi.oste@kb.vlaanderen.be::90b5afca-8bab-4140-a932-d0f26e877fca" providerId="AD" clId="Web-{7EF99F5A-AC10-B9BD-98C4-58DCB6DCD13E}" dt="2019-06-20T08:07:24.294" v="449" actId="1076"/>
      <pc:docMkLst>
        <pc:docMk/>
      </pc:docMkLst>
      <pc:sldChg chg="addSp delSp modSp">
        <pc:chgData name="Oste Naomi" userId="S::naomi.oste@kb.vlaanderen.be::90b5afca-8bab-4140-a932-d0f26e877fca" providerId="AD" clId="Web-{7EF99F5A-AC10-B9BD-98C4-58DCB6DCD13E}" dt="2019-06-20T08:01:58.854" v="319" actId="20577"/>
        <pc:sldMkLst>
          <pc:docMk/>
          <pc:sldMk cId="3651337335" sldId="934"/>
        </pc:sldMkLst>
        <pc:spChg chg="add del mod">
          <ac:chgData name="Oste Naomi" userId="S::naomi.oste@kb.vlaanderen.be::90b5afca-8bab-4140-a932-d0f26e877fca" providerId="AD" clId="Web-{7EF99F5A-AC10-B9BD-98C4-58DCB6DCD13E}" dt="2019-06-20T07:57:15.134" v="20"/>
          <ac:spMkLst>
            <pc:docMk/>
            <pc:sldMk cId="3651337335" sldId="934"/>
            <ac:spMk id="2" creationId="{F67F3510-2951-4A63-A0D1-4F821FE3C3AF}"/>
          </ac:spMkLst>
        </pc:spChg>
        <pc:spChg chg="add mod">
          <ac:chgData name="Oste Naomi" userId="S::naomi.oste@kb.vlaanderen.be::90b5afca-8bab-4140-a932-d0f26e877fca" providerId="AD" clId="Web-{7EF99F5A-AC10-B9BD-98C4-58DCB6DCD13E}" dt="2019-06-20T08:01:58.854" v="319" actId="20577"/>
          <ac:spMkLst>
            <pc:docMk/>
            <pc:sldMk cId="3651337335" sldId="934"/>
            <ac:spMk id="3" creationId="{7ACA516F-B833-41D8-8F73-6CB89C9C487A}"/>
          </ac:spMkLst>
        </pc:spChg>
        <pc:spChg chg="mod">
          <ac:chgData name="Oste Naomi" userId="S::naomi.oste@kb.vlaanderen.be::90b5afca-8bab-4140-a932-d0f26e877fca" providerId="AD" clId="Web-{7EF99F5A-AC10-B9BD-98C4-58DCB6DCD13E}" dt="2019-06-20T07:57:30.524" v="23" actId="1076"/>
          <ac:spMkLst>
            <pc:docMk/>
            <pc:sldMk cId="3651337335" sldId="934"/>
            <ac:spMk id="16" creationId="{BB7F279F-3DE2-104E-8D6E-C116F3133EA1}"/>
          </ac:spMkLst>
        </pc:spChg>
        <pc:spChg chg="mod">
          <ac:chgData name="Oste Naomi" userId="S::naomi.oste@kb.vlaanderen.be::90b5afca-8bab-4140-a932-d0f26e877fca" providerId="AD" clId="Web-{7EF99F5A-AC10-B9BD-98C4-58DCB6DCD13E}" dt="2019-06-20T07:57:30.571" v="26" actId="1076"/>
          <ac:spMkLst>
            <pc:docMk/>
            <pc:sldMk cId="3651337335" sldId="934"/>
            <ac:spMk id="17" creationId="{305DA8C6-C97B-1547-B49D-835223751C14}"/>
          </ac:spMkLst>
        </pc:spChg>
        <pc:spChg chg="mod">
          <ac:chgData name="Oste Naomi" userId="S::naomi.oste@kb.vlaanderen.be::90b5afca-8bab-4140-a932-d0f26e877fca" providerId="AD" clId="Web-{7EF99F5A-AC10-B9BD-98C4-58DCB6DCD13E}" dt="2019-06-20T07:57:30.602" v="29" actId="1076"/>
          <ac:spMkLst>
            <pc:docMk/>
            <pc:sldMk cId="3651337335" sldId="934"/>
            <ac:spMk id="20" creationId="{1EC32EE2-C4CA-A047-9359-03E55D0B1061}"/>
          </ac:spMkLst>
        </pc:spChg>
        <pc:spChg chg="mod">
          <ac:chgData name="Oste Naomi" userId="S::naomi.oste@kb.vlaanderen.be::90b5afca-8bab-4140-a932-d0f26e877fca" providerId="AD" clId="Web-{7EF99F5A-AC10-B9BD-98C4-58DCB6DCD13E}" dt="2019-06-20T07:57:30.556" v="24" actId="1076"/>
          <ac:spMkLst>
            <pc:docMk/>
            <pc:sldMk cId="3651337335" sldId="934"/>
            <ac:spMk id="30" creationId="{3D66B6B9-196D-1A4A-874B-425CC07B2C97}"/>
          </ac:spMkLst>
        </pc:spChg>
        <pc:picChg chg="mod">
          <ac:chgData name="Oste Naomi" userId="S::naomi.oste@kb.vlaanderen.be::90b5afca-8bab-4140-a932-d0f26e877fca" providerId="AD" clId="Web-{7EF99F5A-AC10-B9BD-98C4-58DCB6DCD13E}" dt="2019-06-20T07:57:30.509" v="22" actId="1076"/>
          <ac:picMkLst>
            <pc:docMk/>
            <pc:sldMk cId="3651337335" sldId="934"/>
            <ac:picMk id="8" creationId="{64581225-23A3-C040-A257-1486DE689403}"/>
          </ac:picMkLst>
        </pc:picChg>
        <pc:picChg chg="mod">
          <ac:chgData name="Oste Naomi" userId="S::naomi.oste@kb.vlaanderen.be::90b5afca-8bab-4140-a932-d0f26e877fca" providerId="AD" clId="Web-{7EF99F5A-AC10-B9BD-98C4-58DCB6DCD13E}" dt="2019-06-20T07:57:30.587" v="27" actId="1076"/>
          <ac:picMkLst>
            <pc:docMk/>
            <pc:sldMk cId="3651337335" sldId="934"/>
            <ac:picMk id="18" creationId="{6EAFD325-B9F0-C04E-AA8A-80F68CCEC4F3}"/>
          </ac:picMkLst>
        </pc:picChg>
        <pc:picChg chg="mod">
          <ac:chgData name="Oste Naomi" userId="S::naomi.oste@kb.vlaanderen.be::90b5afca-8bab-4140-a932-d0f26e877fca" providerId="AD" clId="Web-{7EF99F5A-AC10-B9BD-98C4-58DCB6DCD13E}" dt="2019-06-20T07:57:30.587" v="28" actId="1076"/>
          <ac:picMkLst>
            <pc:docMk/>
            <pc:sldMk cId="3651337335" sldId="934"/>
            <ac:picMk id="19" creationId="{BFFAE94C-EF89-084D-9B57-7C4C276F4516}"/>
          </ac:picMkLst>
        </pc:picChg>
        <pc:cxnChg chg="mod">
          <ac:chgData name="Oste Naomi" userId="S::naomi.oste@kb.vlaanderen.be::90b5afca-8bab-4140-a932-d0f26e877fca" providerId="AD" clId="Web-{7EF99F5A-AC10-B9BD-98C4-58DCB6DCD13E}" dt="2019-06-20T07:57:30.556" v="25" actId="1076"/>
          <ac:cxnSpMkLst>
            <pc:docMk/>
            <pc:sldMk cId="3651337335" sldId="934"/>
            <ac:cxnSpMk id="31" creationId="{2384A4BE-CBC1-BB46-AF46-27130ED62B35}"/>
          </ac:cxnSpMkLst>
        </pc:cxnChg>
      </pc:sldChg>
      <pc:sldChg chg="addSp delSp modSp ord">
        <pc:chgData name="Oste Naomi" userId="S::naomi.oste@kb.vlaanderen.be::90b5afca-8bab-4140-a932-d0f26e877fca" providerId="AD" clId="Web-{7EF99F5A-AC10-B9BD-98C4-58DCB6DCD13E}" dt="2019-06-20T08:07:24.294" v="449" actId="1076"/>
        <pc:sldMkLst>
          <pc:docMk/>
          <pc:sldMk cId="1806926116" sldId="935"/>
        </pc:sldMkLst>
        <pc:spChg chg="add del mod">
          <ac:chgData name="Oste Naomi" userId="S::naomi.oste@kb.vlaanderen.be::90b5afca-8bab-4140-a932-d0f26e877fca" providerId="AD" clId="Web-{7EF99F5A-AC10-B9BD-98C4-58DCB6DCD13E}" dt="2019-06-20T08:06:07.090" v="435"/>
          <ac:spMkLst>
            <pc:docMk/>
            <pc:sldMk cId="1806926116" sldId="935"/>
            <ac:spMk id="2" creationId="{CDE25534-A013-4BE7-B66C-E41C03F3D120}"/>
          </ac:spMkLst>
        </pc:spChg>
        <pc:spChg chg="add del mod">
          <ac:chgData name="Oste Naomi" userId="S::naomi.oste@kb.vlaanderen.be::90b5afca-8bab-4140-a932-d0f26e877fca" providerId="AD" clId="Web-{7EF99F5A-AC10-B9BD-98C4-58DCB6DCD13E}" dt="2019-06-20T08:07:11.528" v="437"/>
          <ac:spMkLst>
            <pc:docMk/>
            <pc:sldMk cId="1806926116" sldId="935"/>
            <ac:spMk id="5" creationId="{D8E4083E-64D6-493C-84E5-3631A9ABB5D1}"/>
          </ac:spMkLst>
        </pc:spChg>
        <pc:spChg chg="add mod">
          <ac:chgData name="Oste Naomi" userId="S::naomi.oste@kb.vlaanderen.be::90b5afca-8bab-4140-a932-d0f26e877fca" providerId="AD" clId="Web-{7EF99F5A-AC10-B9BD-98C4-58DCB6DCD13E}" dt="2019-06-20T08:06:56.700" v="436"/>
          <ac:spMkLst>
            <pc:docMk/>
            <pc:sldMk cId="1806926116" sldId="935"/>
            <ac:spMk id="6" creationId="{76A7A7D5-BBB2-4D50-B71D-678A2E7F8BFA}"/>
          </ac:spMkLst>
        </pc:spChg>
        <pc:spChg chg="mod">
          <ac:chgData name="Oste Naomi" userId="S::naomi.oste@kb.vlaanderen.be::90b5afca-8bab-4140-a932-d0f26e877fca" providerId="AD" clId="Web-{7EF99F5A-AC10-B9BD-98C4-58DCB6DCD13E}" dt="2019-06-20T08:07:20.731" v="442" actId="1076"/>
          <ac:spMkLst>
            <pc:docMk/>
            <pc:sldMk cId="1806926116" sldId="935"/>
            <ac:spMk id="16" creationId="{BB7F279F-3DE2-104E-8D6E-C116F3133EA1}"/>
          </ac:spMkLst>
        </pc:spChg>
        <pc:spChg chg="mod">
          <ac:chgData name="Oste Naomi" userId="S::naomi.oste@kb.vlaanderen.be::90b5afca-8bab-4140-a932-d0f26e877fca" providerId="AD" clId="Web-{7EF99F5A-AC10-B9BD-98C4-58DCB6DCD13E}" dt="2019-06-20T08:07:20.778" v="448" actId="1076"/>
          <ac:spMkLst>
            <pc:docMk/>
            <pc:sldMk cId="1806926116" sldId="935"/>
            <ac:spMk id="17" creationId="{4C5A55A0-79CB-7544-A834-2634014069E7}"/>
          </ac:spMkLst>
        </pc:spChg>
        <pc:spChg chg="mod">
          <ac:chgData name="Oste Naomi" userId="S::naomi.oste@kb.vlaanderen.be::90b5afca-8bab-4140-a932-d0f26e877fca" providerId="AD" clId="Web-{7EF99F5A-AC10-B9BD-98C4-58DCB6DCD13E}" dt="2019-06-20T08:07:20.747" v="443" actId="1076"/>
          <ac:spMkLst>
            <pc:docMk/>
            <pc:sldMk cId="1806926116" sldId="935"/>
            <ac:spMk id="30" creationId="{0B4EA612-DD56-054D-8EA3-35EFBD31AB22}"/>
          </ac:spMkLst>
        </pc:spChg>
        <pc:spChg chg="mod">
          <ac:chgData name="Oste Naomi" userId="S::naomi.oste@kb.vlaanderen.be::90b5afca-8bab-4140-a932-d0f26e877fca" providerId="AD" clId="Web-{7EF99F5A-AC10-B9BD-98C4-58DCB6DCD13E}" dt="2019-06-20T08:07:20.716" v="438" actId="1076"/>
          <ac:spMkLst>
            <pc:docMk/>
            <pc:sldMk cId="1806926116" sldId="935"/>
            <ac:spMk id="40" creationId="{60856AEE-C94E-EB41-8EAB-15F54D2CDDE4}"/>
          </ac:spMkLst>
        </pc:spChg>
        <pc:picChg chg="mod">
          <ac:chgData name="Oste Naomi" userId="S::naomi.oste@kb.vlaanderen.be::90b5afca-8bab-4140-a932-d0f26e877fca" providerId="AD" clId="Web-{7EF99F5A-AC10-B9BD-98C4-58DCB6DCD13E}" dt="2019-06-20T08:07:24.294" v="449" actId="1076"/>
          <ac:picMkLst>
            <pc:docMk/>
            <pc:sldMk cId="1806926116" sldId="935"/>
            <ac:picMk id="8" creationId="{64581225-23A3-C040-A257-1486DE689403}"/>
          </ac:picMkLst>
        </pc:picChg>
        <pc:picChg chg="mod">
          <ac:chgData name="Oste Naomi" userId="S::naomi.oste@kb.vlaanderen.be::90b5afca-8bab-4140-a932-d0f26e877fca" providerId="AD" clId="Web-{7EF99F5A-AC10-B9BD-98C4-58DCB6DCD13E}" dt="2019-06-20T08:07:20.716" v="439" actId="1076"/>
          <ac:picMkLst>
            <pc:docMk/>
            <pc:sldMk cId="1806926116" sldId="935"/>
            <ac:picMk id="9" creationId="{DD321301-2009-1644-B858-49BD2447F66F}"/>
          </ac:picMkLst>
        </pc:picChg>
        <pc:picChg chg="mod">
          <ac:chgData name="Oste Naomi" userId="S::naomi.oste@kb.vlaanderen.be::90b5afca-8bab-4140-a932-d0f26e877fca" providerId="AD" clId="Web-{7EF99F5A-AC10-B9BD-98C4-58DCB6DCD13E}" dt="2019-06-20T08:07:20.716" v="440" actId="1076"/>
          <ac:picMkLst>
            <pc:docMk/>
            <pc:sldMk cId="1806926116" sldId="935"/>
            <ac:picMk id="10" creationId="{48439FAF-89A1-EE42-B0B4-EA0ABC493BEC}"/>
          </ac:picMkLst>
        </pc:picChg>
        <pc:picChg chg="mod">
          <ac:chgData name="Oste Naomi" userId="S::naomi.oste@kb.vlaanderen.be::90b5afca-8bab-4140-a932-d0f26e877fca" providerId="AD" clId="Web-{7EF99F5A-AC10-B9BD-98C4-58DCB6DCD13E}" dt="2019-06-20T08:07:20.731" v="441" actId="1076"/>
          <ac:picMkLst>
            <pc:docMk/>
            <pc:sldMk cId="1806926116" sldId="935"/>
            <ac:picMk id="11" creationId="{F45B64A3-D6B6-F449-ACBF-C48FE3437312}"/>
          </ac:picMkLst>
        </pc:picChg>
        <pc:picChg chg="mod">
          <ac:chgData name="Oste Naomi" userId="S::naomi.oste@kb.vlaanderen.be::90b5afca-8bab-4140-a932-d0f26e877fca" providerId="AD" clId="Web-{7EF99F5A-AC10-B9BD-98C4-58DCB6DCD13E}" dt="2019-06-20T08:07:20.763" v="446" actId="1076"/>
          <ac:picMkLst>
            <pc:docMk/>
            <pc:sldMk cId="1806926116" sldId="935"/>
            <ac:picMk id="35" creationId="{8DE65C82-394D-CF4F-B9EB-D0E7582E6558}"/>
          </ac:picMkLst>
        </pc:picChg>
        <pc:picChg chg="mod">
          <ac:chgData name="Oste Naomi" userId="S::naomi.oste@kb.vlaanderen.be::90b5afca-8bab-4140-a932-d0f26e877fca" providerId="AD" clId="Web-{7EF99F5A-AC10-B9BD-98C4-58DCB6DCD13E}" dt="2019-06-20T08:07:20.778" v="447" actId="1076"/>
          <ac:picMkLst>
            <pc:docMk/>
            <pc:sldMk cId="1806926116" sldId="935"/>
            <ac:picMk id="36" creationId="{B3E5FE2D-E6B2-5F40-A102-FDB63A82E37F}"/>
          </ac:picMkLst>
        </pc:picChg>
        <pc:cxnChg chg="mod">
          <ac:chgData name="Oste Naomi" userId="S::naomi.oste@kb.vlaanderen.be::90b5afca-8bab-4140-a932-d0f26e877fca" providerId="AD" clId="Web-{7EF99F5A-AC10-B9BD-98C4-58DCB6DCD13E}" dt="2019-06-20T08:07:20.747" v="444" actId="1076"/>
          <ac:cxnSpMkLst>
            <pc:docMk/>
            <pc:sldMk cId="1806926116" sldId="935"/>
            <ac:cxnSpMk id="31" creationId="{AC5BE8AC-A3DA-E44B-AED1-6236D06621F6}"/>
          </ac:cxnSpMkLst>
        </pc:cxnChg>
        <pc:cxnChg chg="mod">
          <ac:chgData name="Oste Naomi" userId="S::naomi.oste@kb.vlaanderen.be::90b5afca-8bab-4140-a932-d0f26e877fca" providerId="AD" clId="Web-{7EF99F5A-AC10-B9BD-98C4-58DCB6DCD13E}" dt="2019-06-20T08:07:20.763" v="445" actId="1076"/>
          <ac:cxnSpMkLst>
            <pc:docMk/>
            <pc:sldMk cId="1806926116" sldId="935"/>
            <ac:cxnSpMk id="32" creationId="{8DEAC6C9-96D7-544C-854A-F2F5C7ECE02D}"/>
          </ac:cxnSpMkLst>
        </pc:cxnChg>
      </pc:sldChg>
      <pc:sldChg chg="modSp ord modNotes">
        <pc:chgData name="Oste Naomi" userId="S::naomi.oste@kb.vlaanderen.be::90b5afca-8bab-4140-a932-d0f26e877fca" providerId="AD" clId="Web-{7EF99F5A-AC10-B9BD-98C4-58DCB6DCD13E}" dt="2019-06-20T08:05:02.262" v="377"/>
        <pc:sldMkLst>
          <pc:docMk/>
          <pc:sldMk cId="1232470608" sldId="936"/>
        </pc:sldMkLst>
        <pc:spChg chg="mod">
          <ac:chgData name="Oste Naomi" userId="S::naomi.oste@kb.vlaanderen.be::90b5afca-8bab-4140-a932-d0f26e877fca" providerId="AD" clId="Web-{7EF99F5A-AC10-B9BD-98C4-58DCB6DCD13E}" dt="2019-06-20T08:00:00.728" v="223" actId="1076"/>
          <ac:spMkLst>
            <pc:docMk/>
            <pc:sldMk cId="1232470608" sldId="936"/>
            <ac:spMk id="15" creationId="{827EE320-6C9B-F744-A7F0-67BD595CF531}"/>
          </ac:spMkLst>
        </pc:spChg>
        <pc:spChg chg="mod">
          <ac:chgData name="Oste Naomi" userId="S::naomi.oste@kb.vlaanderen.be::90b5afca-8bab-4140-a932-d0f26e877fca" providerId="AD" clId="Web-{7EF99F5A-AC10-B9BD-98C4-58DCB6DCD13E}" dt="2019-06-20T08:00:00.666" v="220" actId="1076"/>
          <ac:spMkLst>
            <pc:docMk/>
            <pc:sldMk cId="1232470608" sldId="936"/>
            <ac:spMk id="16" creationId="{BB7F279F-3DE2-104E-8D6E-C116F3133EA1}"/>
          </ac:spMkLst>
        </pc:spChg>
        <pc:spChg chg="mod">
          <ac:chgData name="Oste Naomi" userId="S::naomi.oste@kb.vlaanderen.be::90b5afca-8bab-4140-a932-d0f26e877fca" providerId="AD" clId="Web-{7EF99F5A-AC10-B9BD-98C4-58DCB6DCD13E}" dt="2019-06-20T08:00:00.713" v="222" actId="1076"/>
          <ac:spMkLst>
            <pc:docMk/>
            <pc:sldMk cId="1232470608" sldId="936"/>
            <ac:spMk id="17" creationId="{4C5A55A0-79CB-7544-A834-2634014069E7}"/>
          </ac:spMkLst>
        </pc:spChg>
        <pc:spChg chg="mod">
          <ac:chgData name="Oste Naomi" userId="S::naomi.oste@kb.vlaanderen.be::90b5afca-8bab-4140-a932-d0f26e877fca" providerId="AD" clId="Web-{7EF99F5A-AC10-B9BD-98C4-58DCB6DCD13E}" dt="2019-06-20T08:00:00.697" v="221" actId="1076"/>
          <ac:spMkLst>
            <pc:docMk/>
            <pc:sldMk cId="1232470608" sldId="936"/>
            <ac:spMk id="30" creationId="{0B4EA612-DD56-054D-8EA3-35EFBD31AB22}"/>
          </ac:spMkLst>
        </pc:spChg>
        <pc:picChg chg="mod">
          <ac:chgData name="Oste Naomi" userId="S::naomi.oste@kb.vlaanderen.be::90b5afca-8bab-4140-a932-d0f26e877fca" providerId="AD" clId="Web-{7EF99F5A-AC10-B9BD-98C4-58DCB6DCD13E}" dt="2019-06-20T08:00:00.650" v="217" actId="1076"/>
          <ac:picMkLst>
            <pc:docMk/>
            <pc:sldMk cId="1232470608" sldId="936"/>
            <ac:picMk id="8" creationId="{64581225-23A3-C040-A257-1486DE689403}"/>
          </ac:picMkLst>
        </pc:picChg>
        <pc:picChg chg="mod">
          <ac:chgData name="Oste Naomi" userId="S::naomi.oste@kb.vlaanderen.be::90b5afca-8bab-4140-a932-d0f26e877fca" providerId="AD" clId="Web-{7EF99F5A-AC10-B9BD-98C4-58DCB6DCD13E}" dt="2019-06-20T08:00:00.650" v="218" actId="1076"/>
          <ac:picMkLst>
            <pc:docMk/>
            <pc:sldMk cId="1232470608" sldId="936"/>
            <ac:picMk id="10" creationId="{48439FAF-89A1-EE42-B0B4-EA0ABC493BEC}"/>
          </ac:picMkLst>
        </pc:picChg>
        <pc:picChg chg="mod">
          <ac:chgData name="Oste Naomi" userId="S::naomi.oste@kb.vlaanderen.be::90b5afca-8bab-4140-a932-d0f26e877fca" providerId="AD" clId="Web-{7EF99F5A-AC10-B9BD-98C4-58DCB6DCD13E}" dt="2019-06-20T08:00:00.666" v="219" actId="1076"/>
          <ac:picMkLst>
            <pc:docMk/>
            <pc:sldMk cId="1232470608" sldId="936"/>
            <ac:picMk id="11" creationId="{F45B64A3-D6B6-F449-ACBF-C48FE3437312}"/>
          </ac:picMkLst>
        </pc:picChg>
      </pc:sldChg>
      <pc:sldChg chg="modSp">
        <pc:chgData name="Oste Naomi" userId="S::naomi.oste@kb.vlaanderen.be::90b5afca-8bab-4140-a932-d0f26e877fca" providerId="AD" clId="Web-{7EF99F5A-AC10-B9BD-98C4-58DCB6DCD13E}" dt="2019-06-20T07:47:53.458" v="8" actId="14100"/>
        <pc:sldMkLst>
          <pc:docMk/>
          <pc:sldMk cId="2653726156" sldId="1089"/>
        </pc:sldMkLst>
        <pc:spChg chg="mod">
          <ac:chgData name="Oste Naomi" userId="S::naomi.oste@kb.vlaanderen.be::90b5afca-8bab-4140-a932-d0f26e877fca" providerId="AD" clId="Web-{7EF99F5A-AC10-B9BD-98C4-58DCB6DCD13E}" dt="2019-06-20T07:47:53.458" v="8" actId="14100"/>
          <ac:spMkLst>
            <pc:docMk/>
            <pc:sldMk cId="2653726156" sldId="1089"/>
            <ac:spMk id="2" creationId="{2A928A23-BD14-45E2-95E6-EFD13032CEC4}"/>
          </ac:spMkLst>
        </pc:spChg>
      </pc:sldChg>
      <pc:sldChg chg="modSp">
        <pc:chgData name="Oste Naomi" userId="S::naomi.oste@kb.vlaanderen.be::90b5afca-8bab-4140-a932-d0f26e877fca" providerId="AD" clId="Web-{7EF99F5A-AC10-B9BD-98C4-58DCB6DCD13E}" dt="2019-06-20T07:48:00.880" v="9" actId="14100"/>
        <pc:sldMkLst>
          <pc:docMk/>
          <pc:sldMk cId="2797430701" sldId="1090"/>
        </pc:sldMkLst>
        <pc:spChg chg="mod">
          <ac:chgData name="Oste Naomi" userId="S::naomi.oste@kb.vlaanderen.be::90b5afca-8bab-4140-a932-d0f26e877fca" providerId="AD" clId="Web-{7EF99F5A-AC10-B9BD-98C4-58DCB6DCD13E}" dt="2019-06-20T07:48:00.880" v="9" actId="14100"/>
          <ac:spMkLst>
            <pc:docMk/>
            <pc:sldMk cId="2797430701" sldId="1090"/>
            <ac:spMk id="2" creationId="{2A928A23-BD14-45E2-95E6-EFD13032CEC4}"/>
          </ac:spMkLst>
        </pc:spChg>
      </pc:sldChg>
      <pc:sldChg chg="modSp ord">
        <pc:chgData name="Oste Naomi" userId="S::naomi.oste@kb.vlaanderen.be::90b5afca-8bab-4140-a932-d0f26e877fca" providerId="AD" clId="Web-{7EF99F5A-AC10-B9BD-98C4-58DCB6DCD13E}" dt="2019-06-20T08:05:39.965" v="403"/>
        <pc:sldMkLst>
          <pc:docMk/>
          <pc:sldMk cId="3787354604" sldId="1096"/>
        </pc:sldMkLst>
        <pc:spChg chg="mod">
          <ac:chgData name="Oste Naomi" userId="S::naomi.oste@kb.vlaanderen.be::90b5afca-8bab-4140-a932-d0f26e877fca" providerId="AD" clId="Web-{7EF99F5A-AC10-B9BD-98C4-58DCB6DCD13E}" dt="2019-06-20T08:05:32.481" v="400" actId="20577"/>
          <ac:spMkLst>
            <pc:docMk/>
            <pc:sldMk cId="3787354604" sldId="1096"/>
            <ac:spMk id="3" creationId="{AA906851-C7C6-4CBA-8908-088DF4E97F6B}"/>
          </ac:spMkLst>
        </pc:spChg>
      </pc:sldChg>
    </pc:docChg>
  </pc:docChgLst>
  <pc:docChgLst>
    <pc:chgData name="Oste Naomi" userId="S::naomi.oste@kb.vlaanderen.be::90b5afca-8bab-4140-a932-d0f26e877fca" providerId="AD" clId="Web-{0AB5B973-7655-C064-AA71-0721DD701239}"/>
    <pc:docChg chg="modSld">
      <pc:chgData name="Oste Naomi" userId="S::naomi.oste@kb.vlaanderen.be::90b5afca-8bab-4140-a932-d0f26e877fca" providerId="AD" clId="Web-{0AB5B973-7655-C064-AA71-0721DD701239}" dt="2019-06-05T11:26:28.766" v="25" actId="20577"/>
      <pc:docMkLst>
        <pc:docMk/>
      </pc:docMkLst>
      <pc:sldChg chg="modSp">
        <pc:chgData name="Oste Naomi" userId="S::naomi.oste@kb.vlaanderen.be::90b5afca-8bab-4140-a932-d0f26e877fca" providerId="AD" clId="Web-{0AB5B973-7655-C064-AA71-0721DD701239}" dt="2019-06-05T11:23:00.690" v="20" actId="20577"/>
        <pc:sldMkLst>
          <pc:docMk/>
          <pc:sldMk cId="1814843837" sldId="836"/>
        </pc:sldMkLst>
        <pc:spChg chg="mod">
          <ac:chgData name="Oste Naomi" userId="S::naomi.oste@kb.vlaanderen.be::90b5afca-8bab-4140-a932-d0f26e877fca" providerId="AD" clId="Web-{0AB5B973-7655-C064-AA71-0721DD701239}" dt="2019-06-05T11:23:00.690" v="20" actId="20577"/>
          <ac:spMkLst>
            <pc:docMk/>
            <pc:sldMk cId="1814843837" sldId="836"/>
            <ac:spMk id="2" creationId="{297933DB-D4A8-4CD8-A37F-8845C2909456}"/>
          </ac:spMkLst>
        </pc:spChg>
      </pc:sldChg>
      <pc:sldChg chg="modSp">
        <pc:chgData name="Oste Naomi" userId="S::naomi.oste@kb.vlaanderen.be::90b5afca-8bab-4140-a932-d0f26e877fca" providerId="AD" clId="Web-{0AB5B973-7655-C064-AA71-0721DD701239}" dt="2019-06-05T11:26:28.766" v="24" actId="20577"/>
        <pc:sldMkLst>
          <pc:docMk/>
          <pc:sldMk cId="736033571" sldId="908"/>
        </pc:sldMkLst>
        <pc:spChg chg="mod">
          <ac:chgData name="Oste Naomi" userId="S::naomi.oste@kb.vlaanderen.be::90b5afca-8bab-4140-a932-d0f26e877fca" providerId="AD" clId="Web-{0AB5B973-7655-C064-AA71-0721DD701239}" dt="2019-06-05T11:26:28.766" v="24" actId="20577"/>
          <ac:spMkLst>
            <pc:docMk/>
            <pc:sldMk cId="736033571" sldId="908"/>
            <ac:spMk id="2" creationId="{297933DB-D4A8-4CD8-A37F-8845C2909456}"/>
          </ac:spMkLst>
        </pc:spChg>
      </pc:sldChg>
    </pc:docChg>
  </pc:docChgLst>
  <pc:docChgLst>
    <pc:chgData name="Diddens Dirk" userId="e726f0cc-cd38-4d67-9278-d671e8e1b09b" providerId="ADAL" clId="{33341AA8-2C7A-4508-BE2F-1F26D74D2719}"/>
    <pc:docChg chg="undo custSel addSld delSld modSld sldOrd">
      <pc:chgData name="Diddens Dirk" userId="e726f0cc-cd38-4d67-9278-d671e8e1b09b" providerId="ADAL" clId="{33341AA8-2C7A-4508-BE2F-1F26D74D2719}" dt="2019-06-18T15:48:11.150" v="5152"/>
      <pc:docMkLst>
        <pc:docMk/>
      </pc:docMkLst>
      <pc:sldChg chg="modSp add">
        <pc:chgData name="Diddens Dirk" userId="e726f0cc-cd38-4d67-9278-d671e8e1b09b" providerId="ADAL" clId="{33341AA8-2C7A-4508-BE2F-1F26D74D2719}" dt="2019-06-18T11:38:25.308" v="276" actId="20577"/>
        <pc:sldMkLst>
          <pc:docMk/>
          <pc:sldMk cId="3150809374" sldId="954"/>
        </pc:sldMkLst>
        <pc:spChg chg="mod">
          <ac:chgData name="Diddens Dirk" userId="e726f0cc-cd38-4d67-9278-d671e8e1b09b" providerId="ADAL" clId="{33341AA8-2C7A-4508-BE2F-1F26D74D2719}" dt="2019-06-18T11:38:25.308" v="276" actId="20577"/>
          <ac:spMkLst>
            <pc:docMk/>
            <pc:sldMk cId="3150809374" sldId="954"/>
            <ac:spMk id="2" creationId="{586ED884-7D6C-4CBB-BEBB-468308FD1BAD}"/>
          </ac:spMkLst>
        </pc:spChg>
        <pc:spChg chg="mod">
          <ac:chgData name="Diddens Dirk" userId="e726f0cc-cd38-4d67-9278-d671e8e1b09b" providerId="ADAL" clId="{33341AA8-2C7A-4508-BE2F-1F26D74D2719}" dt="2019-06-18T11:38:17.681" v="273" actId="20577"/>
          <ac:spMkLst>
            <pc:docMk/>
            <pc:sldMk cId="3150809374" sldId="954"/>
            <ac:spMk id="3" creationId="{DBDE6788-12DE-4E10-87D9-9799FDDA96CE}"/>
          </ac:spMkLst>
        </pc:spChg>
      </pc:sldChg>
      <pc:sldChg chg="addSp delSp modSp add ord">
        <pc:chgData name="Diddens Dirk" userId="e726f0cc-cd38-4d67-9278-d671e8e1b09b" providerId="ADAL" clId="{33341AA8-2C7A-4508-BE2F-1F26D74D2719}" dt="2019-06-18T13:58:37.386" v="1286" actId="20577"/>
        <pc:sldMkLst>
          <pc:docMk/>
          <pc:sldMk cId="2648189038" sldId="955"/>
        </pc:sldMkLst>
        <pc:spChg chg="mod">
          <ac:chgData name="Diddens Dirk" userId="e726f0cc-cd38-4d67-9278-d671e8e1b09b" providerId="ADAL" clId="{33341AA8-2C7A-4508-BE2F-1F26D74D2719}" dt="2019-06-18T13:28:59.426" v="626" actId="14100"/>
          <ac:spMkLst>
            <pc:docMk/>
            <pc:sldMk cId="2648189038" sldId="955"/>
            <ac:spMk id="2" creationId="{9EA6C8BA-8AB5-4FBF-AE10-5D0EC8BD2895}"/>
          </ac:spMkLst>
        </pc:spChg>
        <pc:spChg chg="mod">
          <ac:chgData name="Diddens Dirk" userId="e726f0cc-cd38-4d67-9278-d671e8e1b09b" providerId="ADAL" clId="{33341AA8-2C7A-4508-BE2F-1F26D74D2719}" dt="2019-06-18T13:58:37.386" v="1286" actId="20577"/>
          <ac:spMkLst>
            <pc:docMk/>
            <pc:sldMk cId="2648189038" sldId="955"/>
            <ac:spMk id="3" creationId="{7A1EC4D4-9A73-424D-A43E-B72F0532D2AE}"/>
          </ac:spMkLst>
        </pc:spChg>
        <pc:picChg chg="add del mod">
          <ac:chgData name="Diddens Dirk" userId="e726f0cc-cd38-4d67-9278-d671e8e1b09b" providerId="ADAL" clId="{33341AA8-2C7A-4508-BE2F-1F26D74D2719}" dt="2019-06-18T13:30:02.801" v="628" actId="478"/>
          <ac:picMkLst>
            <pc:docMk/>
            <pc:sldMk cId="2648189038" sldId="955"/>
            <ac:picMk id="5" creationId="{5A8968E2-F370-46B2-AEB3-F0BCBDA590A7}"/>
          </ac:picMkLst>
        </pc:picChg>
        <pc:picChg chg="add mod">
          <ac:chgData name="Diddens Dirk" userId="e726f0cc-cd38-4d67-9278-d671e8e1b09b" providerId="ADAL" clId="{33341AA8-2C7A-4508-BE2F-1F26D74D2719}" dt="2019-06-18T13:30:13.517" v="633" actId="14100"/>
          <ac:picMkLst>
            <pc:docMk/>
            <pc:sldMk cId="2648189038" sldId="955"/>
            <ac:picMk id="6" creationId="{16415F9B-7F4B-4B09-B04E-4C2C981B909C}"/>
          </ac:picMkLst>
        </pc:picChg>
        <pc:picChg chg="add del mod">
          <ac:chgData name="Diddens Dirk" userId="e726f0cc-cd38-4d67-9278-d671e8e1b09b" providerId="ADAL" clId="{33341AA8-2C7A-4508-BE2F-1F26D74D2719}" dt="2019-06-18T13:58:18.004" v="1271"/>
          <ac:picMkLst>
            <pc:docMk/>
            <pc:sldMk cId="2648189038" sldId="955"/>
            <ac:picMk id="7" creationId="{D678202D-3FAF-48B6-BE62-1150D8039E98}"/>
          </ac:picMkLst>
        </pc:picChg>
      </pc:sldChg>
      <pc:sldChg chg="modSp add">
        <pc:chgData name="Diddens Dirk" userId="e726f0cc-cd38-4d67-9278-d671e8e1b09b" providerId="ADAL" clId="{33341AA8-2C7A-4508-BE2F-1F26D74D2719}" dt="2019-06-18T11:39:02.658" v="297" actId="20577"/>
        <pc:sldMkLst>
          <pc:docMk/>
          <pc:sldMk cId="3536404353" sldId="956"/>
        </pc:sldMkLst>
        <pc:spChg chg="mod">
          <ac:chgData name="Diddens Dirk" userId="e726f0cc-cd38-4d67-9278-d671e8e1b09b" providerId="ADAL" clId="{33341AA8-2C7A-4508-BE2F-1F26D74D2719}" dt="2019-06-18T11:39:02.658" v="297" actId="20577"/>
          <ac:spMkLst>
            <pc:docMk/>
            <pc:sldMk cId="3536404353" sldId="956"/>
            <ac:spMk id="3" creationId="{29FBDE56-52A5-4501-B88C-4015F2D23D05}"/>
          </ac:spMkLst>
        </pc:spChg>
      </pc:sldChg>
      <pc:sldChg chg="addSp modSp add ord">
        <pc:chgData name="Diddens Dirk" userId="e726f0cc-cd38-4d67-9278-d671e8e1b09b" providerId="ADAL" clId="{33341AA8-2C7A-4508-BE2F-1F26D74D2719}" dt="2019-06-18T15:46:55.885" v="5070" actId="20577"/>
        <pc:sldMkLst>
          <pc:docMk/>
          <pc:sldMk cId="3172511833" sldId="957"/>
        </pc:sldMkLst>
        <pc:spChg chg="mod">
          <ac:chgData name="Diddens Dirk" userId="e726f0cc-cd38-4d67-9278-d671e8e1b09b" providerId="ADAL" clId="{33341AA8-2C7A-4508-BE2F-1F26D74D2719}" dt="2019-06-18T15:46:55.885" v="5070" actId="20577"/>
          <ac:spMkLst>
            <pc:docMk/>
            <pc:sldMk cId="3172511833" sldId="957"/>
            <ac:spMk id="2" creationId="{D26CEF24-4706-4466-A0AE-FEDD4CC5404D}"/>
          </ac:spMkLst>
        </pc:spChg>
        <pc:spChg chg="mod">
          <ac:chgData name="Diddens Dirk" userId="e726f0cc-cd38-4d67-9278-d671e8e1b09b" providerId="ADAL" clId="{33341AA8-2C7A-4508-BE2F-1F26D74D2719}" dt="2019-06-18T13:33:19.416" v="664" actId="20577"/>
          <ac:spMkLst>
            <pc:docMk/>
            <pc:sldMk cId="3172511833" sldId="957"/>
            <ac:spMk id="3" creationId="{5F245876-2A59-4C68-BFB5-06534A00AB04}"/>
          </ac:spMkLst>
        </pc:spChg>
        <pc:picChg chg="add mod">
          <ac:chgData name="Diddens Dirk" userId="e726f0cc-cd38-4d67-9278-d671e8e1b09b" providerId="ADAL" clId="{33341AA8-2C7A-4508-BE2F-1F26D74D2719}" dt="2019-06-18T13:44:12.783" v="838" actId="1076"/>
          <ac:picMkLst>
            <pc:docMk/>
            <pc:sldMk cId="3172511833" sldId="957"/>
            <ac:picMk id="5" creationId="{A5CB12AB-4173-4801-A796-D322D37FA598}"/>
          </ac:picMkLst>
        </pc:picChg>
        <pc:picChg chg="add mod">
          <ac:chgData name="Diddens Dirk" userId="e726f0cc-cd38-4d67-9278-d671e8e1b09b" providerId="ADAL" clId="{33341AA8-2C7A-4508-BE2F-1F26D74D2719}" dt="2019-06-18T13:44:19.500" v="841" actId="1076"/>
          <ac:picMkLst>
            <pc:docMk/>
            <pc:sldMk cId="3172511833" sldId="957"/>
            <ac:picMk id="1026" creationId="{6D5A6FCE-5DCA-430C-8F82-A8D482CC70AC}"/>
          </ac:picMkLst>
        </pc:picChg>
      </pc:sldChg>
      <pc:sldChg chg="addSp delSp modSp add">
        <pc:chgData name="Diddens Dirk" userId="e726f0cc-cd38-4d67-9278-d671e8e1b09b" providerId="ADAL" clId="{33341AA8-2C7A-4508-BE2F-1F26D74D2719}" dt="2019-06-18T15:16:07.908" v="4668"/>
        <pc:sldMkLst>
          <pc:docMk/>
          <pc:sldMk cId="1556363583" sldId="958"/>
        </pc:sldMkLst>
        <pc:spChg chg="mod">
          <ac:chgData name="Diddens Dirk" userId="e726f0cc-cd38-4d67-9278-d671e8e1b09b" providerId="ADAL" clId="{33341AA8-2C7A-4508-BE2F-1F26D74D2719}" dt="2019-06-18T15:02:16.304" v="3432" actId="27636"/>
          <ac:spMkLst>
            <pc:docMk/>
            <pc:sldMk cId="1556363583" sldId="958"/>
            <ac:spMk id="2" creationId="{69B95594-84AD-43C9-BE2A-DB346912FD55}"/>
          </ac:spMkLst>
        </pc:spChg>
        <pc:spChg chg="mod">
          <ac:chgData name="Diddens Dirk" userId="e726f0cc-cd38-4d67-9278-d671e8e1b09b" providerId="ADAL" clId="{33341AA8-2C7A-4508-BE2F-1F26D74D2719}" dt="2019-06-18T15:16:07.908" v="4668"/>
          <ac:spMkLst>
            <pc:docMk/>
            <pc:sldMk cId="1556363583" sldId="958"/>
            <ac:spMk id="3" creationId="{8509571B-CE41-405E-85DD-275EB21A381A}"/>
          </ac:spMkLst>
        </pc:spChg>
        <pc:picChg chg="add del mod">
          <ac:chgData name="Diddens Dirk" userId="e726f0cc-cd38-4d67-9278-d671e8e1b09b" providerId="ADAL" clId="{33341AA8-2C7A-4508-BE2F-1F26D74D2719}" dt="2019-06-18T13:57:47.163" v="1264"/>
          <ac:picMkLst>
            <pc:docMk/>
            <pc:sldMk cId="1556363583" sldId="958"/>
            <ac:picMk id="5" creationId="{C76F8018-DE67-4E98-9AF4-40DA4F8AFD14}"/>
          </ac:picMkLst>
        </pc:picChg>
      </pc:sldChg>
      <pc:sldChg chg="modSp add">
        <pc:chgData name="Diddens Dirk" userId="e726f0cc-cd38-4d67-9278-d671e8e1b09b" providerId="ADAL" clId="{33341AA8-2C7A-4508-BE2F-1F26D74D2719}" dt="2019-06-18T14:28:58.952" v="2605" actId="207"/>
        <pc:sldMkLst>
          <pc:docMk/>
          <pc:sldMk cId="2919223327" sldId="959"/>
        </pc:sldMkLst>
        <pc:spChg chg="mod">
          <ac:chgData name="Diddens Dirk" userId="e726f0cc-cd38-4d67-9278-d671e8e1b09b" providerId="ADAL" clId="{33341AA8-2C7A-4508-BE2F-1F26D74D2719}" dt="2019-06-18T14:28:58.952" v="2605" actId="207"/>
          <ac:spMkLst>
            <pc:docMk/>
            <pc:sldMk cId="2919223327" sldId="959"/>
            <ac:spMk id="2" creationId="{546AE173-AE8E-499B-8A28-5D274ACA29AE}"/>
          </ac:spMkLst>
        </pc:spChg>
        <pc:spChg chg="mod">
          <ac:chgData name="Diddens Dirk" userId="e726f0cc-cd38-4d67-9278-d671e8e1b09b" providerId="ADAL" clId="{33341AA8-2C7A-4508-BE2F-1F26D74D2719}" dt="2019-06-18T13:46:30.320" v="932" actId="20577"/>
          <ac:spMkLst>
            <pc:docMk/>
            <pc:sldMk cId="2919223327" sldId="959"/>
            <ac:spMk id="3" creationId="{4E13F189-4299-4652-A5BC-1EA1B1859C21}"/>
          </ac:spMkLst>
        </pc:spChg>
      </pc:sldChg>
      <pc:sldChg chg="addSp modSp add">
        <pc:chgData name="Diddens Dirk" userId="e726f0cc-cd38-4d67-9278-d671e8e1b09b" providerId="ADAL" clId="{33341AA8-2C7A-4508-BE2F-1F26D74D2719}" dt="2019-06-18T13:59:12.472" v="1291" actId="1076"/>
        <pc:sldMkLst>
          <pc:docMk/>
          <pc:sldMk cId="917250071" sldId="960"/>
        </pc:sldMkLst>
        <pc:spChg chg="mod">
          <ac:chgData name="Diddens Dirk" userId="e726f0cc-cd38-4d67-9278-d671e8e1b09b" providerId="ADAL" clId="{33341AA8-2C7A-4508-BE2F-1F26D74D2719}" dt="2019-06-18T13:58:44.421" v="1287"/>
          <ac:spMkLst>
            <pc:docMk/>
            <pc:sldMk cId="917250071" sldId="960"/>
            <ac:spMk id="3" creationId="{0E064BD5-24B2-4237-A2B8-C5EB1A37BA6B}"/>
          </ac:spMkLst>
        </pc:spChg>
        <pc:picChg chg="add mod">
          <ac:chgData name="Diddens Dirk" userId="e726f0cc-cd38-4d67-9278-d671e8e1b09b" providerId="ADAL" clId="{33341AA8-2C7A-4508-BE2F-1F26D74D2719}" dt="2019-06-18T13:59:12.472" v="1291" actId="1076"/>
          <ac:picMkLst>
            <pc:docMk/>
            <pc:sldMk cId="917250071" sldId="960"/>
            <ac:picMk id="5" creationId="{B99888DA-7719-4388-A2D6-620A10F0D966}"/>
          </ac:picMkLst>
        </pc:picChg>
      </pc:sldChg>
      <pc:sldChg chg="modSp add ord">
        <pc:chgData name="Diddens Dirk" userId="e726f0cc-cd38-4d67-9278-d671e8e1b09b" providerId="ADAL" clId="{33341AA8-2C7A-4508-BE2F-1F26D74D2719}" dt="2019-06-18T15:18:44.732" v="4896" actId="113"/>
        <pc:sldMkLst>
          <pc:docMk/>
          <pc:sldMk cId="2815153788" sldId="961"/>
        </pc:sldMkLst>
        <pc:spChg chg="mod">
          <ac:chgData name="Diddens Dirk" userId="e726f0cc-cd38-4d67-9278-d671e8e1b09b" providerId="ADAL" clId="{33341AA8-2C7A-4508-BE2F-1F26D74D2719}" dt="2019-06-18T15:18:44.732" v="4896" actId="113"/>
          <ac:spMkLst>
            <pc:docMk/>
            <pc:sldMk cId="2815153788" sldId="961"/>
            <ac:spMk id="2" creationId="{69B95594-84AD-43C9-BE2A-DB346912FD55}"/>
          </ac:spMkLst>
        </pc:spChg>
        <pc:spChg chg="mod">
          <ac:chgData name="Diddens Dirk" userId="e726f0cc-cd38-4d67-9278-d671e8e1b09b" providerId="ADAL" clId="{33341AA8-2C7A-4508-BE2F-1F26D74D2719}" dt="2019-06-18T15:16:02.305" v="4667" actId="20577"/>
          <ac:spMkLst>
            <pc:docMk/>
            <pc:sldMk cId="2815153788" sldId="961"/>
            <ac:spMk id="3" creationId="{8509571B-CE41-405E-85DD-275EB21A381A}"/>
          </ac:spMkLst>
        </pc:spChg>
      </pc:sldChg>
      <pc:sldChg chg="modSp add">
        <pc:chgData name="Diddens Dirk" userId="e726f0cc-cd38-4d67-9278-d671e8e1b09b" providerId="ADAL" clId="{33341AA8-2C7A-4508-BE2F-1F26D74D2719}" dt="2019-06-18T15:48:05.880" v="5151" actId="6549"/>
        <pc:sldMkLst>
          <pc:docMk/>
          <pc:sldMk cId="1012883936" sldId="962"/>
        </pc:sldMkLst>
        <pc:spChg chg="mod">
          <ac:chgData name="Diddens Dirk" userId="e726f0cc-cd38-4d67-9278-d671e8e1b09b" providerId="ADAL" clId="{33341AA8-2C7A-4508-BE2F-1F26D74D2719}" dt="2019-06-18T15:48:05.880" v="5151" actId="6549"/>
          <ac:spMkLst>
            <pc:docMk/>
            <pc:sldMk cId="1012883936" sldId="962"/>
            <ac:spMk id="2" creationId="{546AE173-AE8E-499B-8A28-5D274ACA29AE}"/>
          </ac:spMkLst>
        </pc:spChg>
      </pc:sldChg>
      <pc:sldChg chg="modSp add">
        <pc:chgData name="Diddens Dirk" userId="e726f0cc-cd38-4d67-9278-d671e8e1b09b" providerId="ADAL" clId="{33341AA8-2C7A-4508-BE2F-1F26D74D2719}" dt="2019-06-18T15:48:11.150" v="5152"/>
        <pc:sldMkLst>
          <pc:docMk/>
          <pc:sldMk cId="260556211" sldId="963"/>
        </pc:sldMkLst>
        <pc:spChg chg="mod">
          <ac:chgData name="Diddens Dirk" userId="e726f0cc-cd38-4d67-9278-d671e8e1b09b" providerId="ADAL" clId="{33341AA8-2C7A-4508-BE2F-1F26D74D2719}" dt="2019-06-18T15:48:11.150" v="5152"/>
          <ac:spMkLst>
            <pc:docMk/>
            <pc:sldMk cId="260556211" sldId="963"/>
            <ac:spMk id="2" creationId="{546AE173-AE8E-499B-8A28-5D274ACA29AE}"/>
          </ac:spMkLst>
        </pc:spChg>
      </pc:sldChg>
      <pc:sldChg chg="modSp add">
        <pc:chgData name="Diddens Dirk" userId="e726f0cc-cd38-4d67-9278-d671e8e1b09b" providerId="ADAL" clId="{33341AA8-2C7A-4508-BE2F-1F26D74D2719}" dt="2019-06-18T15:19:36.325" v="4898" actId="20577"/>
        <pc:sldMkLst>
          <pc:docMk/>
          <pc:sldMk cId="4050773112" sldId="964"/>
        </pc:sldMkLst>
        <pc:spChg chg="mod">
          <ac:chgData name="Diddens Dirk" userId="e726f0cc-cd38-4d67-9278-d671e8e1b09b" providerId="ADAL" clId="{33341AA8-2C7A-4508-BE2F-1F26D74D2719}" dt="2019-06-18T15:19:36.325" v="4898" actId="20577"/>
          <ac:spMkLst>
            <pc:docMk/>
            <pc:sldMk cId="4050773112" sldId="964"/>
            <ac:spMk id="2" creationId="{69B95594-84AD-43C9-BE2A-DB346912FD55}"/>
          </ac:spMkLst>
        </pc:spChg>
        <pc:spChg chg="mod">
          <ac:chgData name="Diddens Dirk" userId="e726f0cc-cd38-4d67-9278-d671e8e1b09b" providerId="ADAL" clId="{33341AA8-2C7A-4508-BE2F-1F26D74D2719}" dt="2019-06-18T15:16:13.986" v="4670"/>
          <ac:spMkLst>
            <pc:docMk/>
            <pc:sldMk cId="4050773112" sldId="964"/>
            <ac:spMk id="3" creationId="{8509571B-CE41-405E-85DD-275EB21A381A}"/>
          </ac:spMkLst>
        </pc:spChg>
      </pc:sldChg>
      <pc:sldChg chg="modSp add ord">
        <pc:chgData name="Diddens Dirk" userId="e726f0cc-cd38-4d67-9278-d671e8e1b09b" providerId="ADAL" clId="{33341AA8-2C7A-4508-BE2F-1F26D74D2719}" dt="2019-06-18T15:16:10.815" v="4669"/>
        <pc:sldMkLst>
          <pc:docMk/>
          <pc:sldMk cId="3468110310" sldId="965"/>
        </pc:sldMkLst>
        <pc:spChg chg="mod">
          <ac:chgData name="Diddens Dirk" userId="e726f0cc-cd38-4d67-9278-d671e8e1b09b" providerId="ADAL" clId="{33341AA8-2C7A-4508-BE2F-1F26D74D2719}" dt="2019-06-18T15:09:19.653" v="4158" actId="20577"/>
          <ac:spMkLst>
            <pc:docMk/>
            <pc:sldMk cId="3468110310" sldId="965"/>
            <ac:spMk id="2" creationId="{69B95594-84AD-43C9-BE2A-DB346912FD55}"/>
          </ac:spMkLst>
        </pc:spChg>
        <pc:spChg chg="mod">
          <ac:chgData name="Diddens Dirk" userId="e726f0cc-cd38-4d67-9278-d671e8e1b09b" providerId="ADAL" clId="{33341AA8-2C7A-4508-BE2F-1F26D74D2719}" dt="2019-06-18T15:16:10.815" v="4669"/>
          <ac:spMkLst>
            <pc:docMk/>
            <pc:sldMk cId="3468110310" sldId="965"/>
            <ac:spMk id="3" creationId="{8509571B-CE41-405E-85DD-275EB21A381A}"/>
          </ac:spMkLst>
        </pc:spChg>
      </pc:sldChg>
      <pc:sldChg chg="modSp add">
        <pc:chgData name="Diddens Dirk" userId="e726f0cc-cd38-4d67-9278-d671e8e1b09b" providerId="ADAL" clId="{33341AA8-2C7A-4508-BE2F-1F26D74D2719}" dt="2019-06-18T15:17:35.179" v="4795"/>
        <pc:sldMkLst>
          <pc:docMk/>
          <pc:sldMk cId="990572716" sldId="967"/>
        </pc:sldMkLst>
        <pc:spChg chg="mod">
          <ac:chgData name="Diddens Dirk" userId="e726f0cc-cd38-4d67-9278-d671e8e1b09b" providerId="ADAL" clId="{33341AA8-2C7A-4508-BE2F-1F26D74D2719}" dt="2019-06-18T15:17:35.179" v="4795"/>
          <ac:spMkLst>
            <pc:docMk/>
            <pc:sldMk cId="990572716" sldId="967"/>
            <ac:spMk id="2" creationId="{69B95594-84AD-43C9-BE2A-DB346912FD55}"/>
          </ac:spMkLst>
        </pc:spChg>
        <pc:spChg chg="mod">
          <ac:chgData name="Diddens Dirk" userId="e726f0cc-cd38-4d67-9278-d671e8e1b09b" providerId="ADAL" clId="{33341AA8-2C7A-4508-BE2F-1F26D74D2719}" dt="2019-06-18T15:16:17.170" v="4671"/>
          <ac:spMkLst>
            <pc:docMk/>
            <pc:sldMk cId="990572716" sldId="967"/>
            <ac:spMk id="3" creationId="{8509571B-CE41-405E-85DD-275EB21A381A}"/>
          </ac:spMkLst>
        </pc:spChg>
      </pc:sldChg>
    </pc:docChg>
  </pc:docChgLst>
  <pc:docChgLst>
    <pc:chgData name="Bossier Els" userId="S::els.bossier@kb.vlaanderen.be::f6e0bc9e-4769-418f-a796-33d612b42683" providerId="AD" clId="Web-{FE4B70DC-7B43-A4E0-55B4-1C391E64820B}"/>
    <pc:docChg chg="delSld modSld">
      <pc:chgData name="Bossier Els" userId="S::els.bossier@kb.vlaanderen.be::f6e0bc9e-4769-418f-a796-33d612b42683" providerId="AD" clId="Web-{FE4B70DC-7B43-A4E0-55B4-1C391E64820B}" dt="2019-06-19T19:55:18.306" v="6"/>
      <pc:docMkLst>
        <pc:docMk/>
      </pc:docMkLst>
      <pc:sldChg chg="modNotes">
        <pc:chgData name="Bossier Els" userId="S::els.bossier@kb.vlaanderen.be::f6e0bc9e-4769-418f-a796-33d612b42683" providerId="AD" clId="Web-{FE4B70DC-7B43-A4E0-55B4-1C391E64820B}" dt="2019-06-19T19:50:28.915" v="2"/>
        <pc:sldMkLst>
          <pc:docMk/>
          <pc:sldMk cId="1205407757" sldId="897"/>
        </pc:sldMkLst>
      </pc:sldChg>
      <pc:sldChg chg="del">
        <pc:chgData name="Bossier Els" userId="S::els.bossier@kb.vlaanderen.be::f6e0bc9e-4769-418f-a796-33d612b42683" providerId="AD" clId="Web-{FE4B70DC-7B43-A4E0-55B4-1C391E64820B}" dt="2019-06-19T19:55:18.306" v="6"/>
        <pc:sldMkLst>
          <pc:docMk/>
          <pc:sldMk cId="3852788603" sldId="981"/>
        </pc:sldMkLst>
      </pc:sldChg>
      <pc:sldChg chg="del">
        <pc:chgData name="Bossier Els" userId="S::els.bossier@kb.vlaanderen.be::f6e0bc9e-4769-418f-a796-33d612b42683" providerId="AD" clId="Web-{FE4B70DC-7B43-A4E0-55B4-1C391E64820B}" dt="2019-06-19T19:55:18.306" v="5"/>
        <pc:sldMkLst>
          <pc:docMk/>
          <pc:sldMk cId="860662502" sldId="1028"/>
        </pc:sldMkLst>
      </pc:sldChg>
      <pc:sldChg chg="del">
        <pc:chgData name="Bossier Els" userId="S::els.bossier@kb.vlaanderen.be::f6e0bc9e-4769-418f-a796-33d612b42683" providerId="AD" clId="Web-{FE4B70DC-7B43-A4E0-55B4-1C391E64820B}" dt="2019-06-19T19:55:18.306" v="4"/>
        <pc:sldMkLst>
          <pc:docMk/>
          <pc:sldMk cId="1174243987" sldId="1029"/>
        </pc:sldMkLst>
      </pc:sldChg>
      <pc:sldChg chg="del">
        <pc:chgData name="Bossier Els" userId="S::els.bossier@kb.vlaanderen.be::f6e0bc9e-4769-418f-a796-33d612b42683" providerId="AD" clId="Web-{FE4B70DC-7B43-A4E0-55B4-1C391E64820B}" dt="2019-06-19T19:55:18.306" v="3"/>
        <pc:sldMkLst>
          <pc:docMk/>
          <pc:sldMk cId="290481428" sldId="1033"/>
        </pc:sldMkLst>
      </pc:sldChg>
    </pc:docChg>
  </pc:docChgLst>
  <pc:docChgLst>
    <pc:chgData name="Oste Naomi" userId="S::naomi.oste@kb.vlaanderen.be::90b5afca-8bab-4140-a932-d0f26e877fca" providerId="AD" clId="Web-{7B64A6D7-387E-99CD-6EC9-263861BDA57C}"/>
    <pc:docChg chg="modSld">
      <pc:chgData name="Oste Naomi" userId="S::naomi.oste@kb.vlaanderen.be::90b5afca-8bab-4140-a932-d0f26e877fca" providerId="AD" clId="Web-{7B64A6D7-387E-99CD-6EC9-263861BDA57C}" dt="2019-06-19T08:49:38.180" v="6" actId="20577"/>
      <pc:docMkLst>
        <pc:docMk/>
      </pc:docMkLst>
      <pc:sldChg chg="modSp">
        <pc:chgData name="Oste Naomi" userId="S::naomi.oste@kb.vlaanderen.be::90b5afca-8bab-4140-a932-d0f26e877fca" providerId="AD" clId="Web-{7B64A6D7-387E-99CD-6EC9-263861BDA57C}" dt="2019-06-19T08:49:16.712" v="2" actId="20577"/>
        <pc:sldMkLst>
          <pc:docMk/>
          <pc:sldMk cId="1456324160" sldId="257"/>
        </pc:sldMkLst>
        <pc:spChg chg="mod">
          <ac:chgData name="Oste Naomi" userId="S::naomi.oste@kb.vlaanderen.be::90b5afca-8bab-4140-a932-d0f26e877fca" providerId="AD" clId="Web-{7B64A6D7-387E-99CD-6EC9-263861BDA57C}" dt="2019-06-19T08:49:16.712" v="2" actId="20577"/>
          <ac:spMkLst>
            <pc:docMk/>
            <pc:sldMk cId="1456324160" sldId="257"/>
            <ac:spMk id="7" creationId="{00000000-0000-0000-0000-000000000000}"/>
          </ac:spMkLst>
        </pc:spChg>
      </pc:sldChg>
      <pc:sldChg chg="modSp">
        <pc:chgData name="Oste Naomi" userId="S::naomi.oste@kb.vlaanderen.be::90b5afca-8bab-4140-a932-d0f26e877fca" providerId="AD" clId="Web-{7B64A6D7-387E-99CD-6EC9-263861BDA57C}" dt="2019-06-19T08:49:36.196" v="4" actId="20577"/>
        <pc:sldMkLst>
          <pc:docMk/>
          <pc:sldMk cId="1205407757" sldId="897"/>
        </pc:sldMkLst>
        <pc:spChg chg="mod">
          <ac:chgData name="Oste Naomi" userId="S::naomi.oste@kb.vlaanderen.be::90b5afca-8bab-4140-a932-d0f26e877fca" providerId="AD" clId="Web-{7B64A6D7-387E-99CD-6EC9-263861BDA57C}" dt="2019-06-19T08:49:36.196" v="4" actId="20577"/>
          <ac:spMkLst>
            <pc:docMk/>
            <pc:sldMk cId="1205407757" sldId="897"/>
            <ac:spMk id="3" creationId="{AA906851-C7C6-4CBA-8908-088DF4E97F6B}"/>
          </ac:spMkLst>
        </pc:spChg>
      </pc:sldChg>
    </pc:docChg>
  </pc:docChgLst>
  <pc:docChgLst>
    <pc:chgData name="Bossier Els" userId="S::els.bossier@kb.vlaanderen.be::f6e0bc9e-4769-418f-a796-33d612b42683" providerId="AD" clId="Web-{0DE43867-19BC-B47B-C85F-BAA3C0F9F8DF}"/>
    <pc:docChg chg="addSld modSld">
      <pc:chgData name="Bossier Els" userId="S::els.bossier@kb.vlaanderen.be::f6e0bc9e-4769-418f-a796-33d612b42683" providerId="AD" clId="Web-{0DE43867-19BC-B47B-C85F-BAA3C0F9F8DF}" dt="2019-06-20T07:52:51.785" v="14" actId="14100"/>
      <pc:docMkLst>
        <pc:docMk/>
      </pc:docMkLst>
      <pc:sldChg chg="addSp delSp modSp">
        <pc:chgData name="Bossier Els" userId="S::els.bossier@kb.vlaanderen.be::f6e0bc9e-4769-418f-a796-33d612b42683" providerId="AD" clId="Web-{0DE43867-19BC-B47B-C85F-BAA3C0F9F8DF}" dt="2019-06-20T07:52:51.785" v="14" actId="14100"/>
        <pc:sldMkLst>
          <pc:docMk/>
          <pc:sldMk cId="2306725357" sldId="1107"/>
        </pc:sldMkLst>
        <pc:spChg chg="mod">
          <ac:chgData name="Bossier Els" userId="S::els.bossier@kb.vlaanderen.be::f6e0bc9e-4769-418f-a796-33d612b42683" providerId="AD" clId="Web-{0DE43867-19BC-B47B-C85F-BAA3C0F9F8DF}" dt="2019-06-20T07:52:28.192" v="8" actId="20577"/>
          <ac:spMkLst>
            <pc:docMk/>
            <pc:sldMk cId="2306725357" sldId="1107"/>
            <ac:spMk id="3" creationId="{AA906851-C7C6-4CBA-8908-088DF4E97F6B}"/>
          </ac:spMkLst>
        </pc:spChg>
        <pc:picChg chg="del">
          <ac:chgData name="Bossier Els" userId="S::els.bossier@kb.vlaanderen.be::f6e0bc9e-4769-418f-a796-33d612b42683" providerId="AD" clId="Web-{0DE43867-19BC-B47B-C85F-BAA3C0F9F8DF}" dt="2019-06-20T07:52:22.817" v="1"/>
          <ac:picMkLst>
            <pc:docMk/>
            <pc:sldMk cId="2306725357" sldId="1107"/>
            <ac:picMk id="5" creationId="{F7971272-297A-44EB-8BF6-0EE277088312}"/>
          </ac:picMkLst>
        </pc:picChg>
        <pc:picChg chg="add mod">
          <ac:chgData name="Bossier Els" userId="S::els.bossier@kb.vlaanderen.be::f6e0bc9e-4769-418f-a796-33d612b42683" providerId="AD" clId="Web-{0DE43867-19BC-B47B-C85F-BAA3C0F9F8DF}" dt="2019-06-20T07:52:51.785" v="14" actId="14100"/>
          <ac:picMkLst>
            <pc:docMk/>
            <pc:sldMk cId="2306725357" sldId="1107"/>
            <ac:picMk id="6" creationId="{9D2CD8EF-44F1-47EF-BCA6-0A0661DDF817}"/>
          </ac:picMkLst>
        </pc:picChg>
      </pc:sldChg>
      <pc:sldChg chg="add replId">
        <pc:chgData name="Bossier Els" userId="S::els.bossier@kb.vlaanderen.be::f6e0bc9e-4769-418f-a796-33d612b42683" providerId="AD" clId="Web-{0DE43867-19BC-B47B-C85F-BAA3C0F9F8DF}" dt="2019-06-20T07:52:19.067" v="0"/>
        <pc:sldMkLst>
          <pc:docMk/>
          <pc:sldMk cId="711968450" sldId="1108"/>
        </pc:sldMkLst>
      </pc:sldChg>
    </pc:docChg>
  </pc:docChgLst>
  <pc:docChgLst>
    <pc:chgData name="Bossier Els" userId="S::els.bossier@kb.vlaanderen.be::f6e0bc9e-4769-418f-a796-33d612b42683" providerId="AD" clId="Web-{5677F194-176E-4CDC-042A-547D17D4A088}"/>
    <pc:docChg chg="sldOrd">
      <pc:chgData name="Bossier Els" userId="S::els.bossier@kb.vlaanderen.be::f6e0bc9e-4769-418f-a796-33d612b42683" providerId="AD" clId="Web-{5677F194-176E-4CDC-042A-547D17D4A088}" dt="2019-06-11T10:23:41.904" v="0"/>
      <pc:docMkLst>
        <pc:docMk/>
      </pc:docMkLst>
    </pc:docChg>
  </pc:docChgLst>
  <pc:docChgLst>
    <pc:chgData name="De Ryck Wouter" userId="S::wouter.deryck@kb.vlaanderen.be::b5c88e1e-f90b-43db-a260-a11b3bb4cf1f" providerId="AD" clId="Web-{8E874B11-5715-3558-239C-693017100FA9}"/>
    <pc:docChg chg="addSld modSld sldOrd">
      <pc:chgData name="De Ryck Wouter" userId="S::wouter.deryck@kb.vlaanderen.be::b5c88e1e-f90b-43db-a260-a11b3bb4cf1f" providerId="AD" clId="Web-{8E874B11-5715-3558-239C-693017100FA9}" dt="2019-06-11T08:36:59.239" v="1095"/>
      <pc:docMkLst>
        <pc:docMk/>
      </pc:docMkLst>
      <pc:sldChg chg="addSp delSp modSp add ord replId addAnim delAnim modNotes">
        <pc:chgData name="De Ryck Wouter" userId="S::wouter.deryck@kb.vlaanderen.be::b5c88e1e-f90b-43db-a260-a11b3bb4cf1f" providerId="AD" clId="Web-{8E874B11-5715-3558-239C-693017100FA9}" dt="2019-06-11T08:30:49.330" v="971" actId="14100"/>
        <pc:sldMkLst>
          <pc:docMk/>
          <pc:sldMk cId="1887834643" sldId="947"/>
        </pc:sldMkLst>
        <pc:spChg chg="add mod">
          <ac:chgData name="De Ryck Wouter" userId="S::wouter.deryck@kb.vlaanderen.be::b5c88e1e-f90b-43db-a260-a11b3bb4cf1f" providerId="AD" clId="Web-{8E874B11-5715-3558-239C-693017100FA9}" dt="2019-06-11T08:30:36.893" v="968" actId="1076"/>
          <ac:spMkLst>
            <pc:docMk/>
            <pc:sldMk cId="1887834643" sldId="947"/>
            <ac:spMk id="2" creationId="{F63F54DB-1772-41F4-B69F-FAB302319FD9}"/>
          </ac:spMkLst>
        </pc:spChg>
        <pc:spChg chg="add mod">
          <ac:chgData name="De Ryck Wouter" userId="S::wouter.deryck@kb.vlaanderen.be::b5c88e1e-f90b-43db-a260-a11b3bb4cf1f" providerId="AD" clId="Web-{8E874B11-5715-3558-239C-693017100FA9}" dt="2019-06-11T08:30:39.049" v="969" actId="1076"/>
          <ac:spMkLst>
            <pc:docMk/>
            <pc:sldMk cId="1887834643" sldId="947"/>
            <ac:spMk id="3" creationId="{B4731254-D835-43EF-95A0-E8D786F9DF15}"/>
          </ac:spMkLst>
        </pc:spChg>
        <pc:spChg chg="add del mod">
          <ac:chgData name="De Ryck Wouter" userId="S::wouter.deryck@kb.vlaanderen.be::b5c88e1e-f90b-43db-a260-a11b3bb4cf1f" providerId="AD" clId="Web-{8E874B11-5715-3558-239C-693017100FA9}" dt="2019-06-11T08:17:32.154" v="48"/>
          <ac:spMkLst>
            <pc:docMk/>
            <pc:sldMk cId="1887834643" sldId="947"/>
            <ac:spMk id="5" creationId="{7C9A546C-519D-46D6-9772-279195D5F8AC}"/>
          </ac:spMkLst>
        </pc:spChg>
        <pc:spChg chg="del mod">
          <ac:chgData name="De Ryck Wouter" userId="S::wouter.deryck@kb.vlaanderen.be::b5c88e1e-f90b-43db-a260-a11b3bb4cf1f" providerId="AD" clId="Web-{8E874B11-5715-3558-239C-693017100FA9}" dt="2019-06-11T08:17:25.170" v="45"/>
          <ac:spMkLst>
            <pc:docMk/>
            <pc:sldMk cId="1887834643" sldId="947"/>
            <ac:spMk id="16" creationId="{BB7F279F-3DE2-104E-8D6E-C116F3133EA1}"/>
          </ac:spMkLst>
        </pc:spChg>
        <pc:picChg chg="del mod">
          <ac:chgData name="De Ryck Wouter" userId="S::wouter.deryck@kb.vlaanderen.be::b5c88e1e-f90b-43db-a260-a11b3bb4cf1f" providerId="AD" clId="Web-{8E874B11-5715-3558-239C-693017100FA9}" dt="2019-06-11T08:17:25.185" v="46"/>
          <ac:picMkLst>
            <pc:docMk/>
            <pc:sldMk cId="1887834643" sldId="947"/>
            <ac:picMk id="8" creationId="{64581225-23A3-C040-A257-1486DE689403}"/>
          </ac:picMkLst>
        </pc:picChg>
        <pc:cxnChg chg="mod">
          <ac:chgData name="De Ryck Wouter" userId="S::wouter.deryck@kb.vlaanderen.be::b5c88e1e-f90b-43db-a260-a11b3bb4cf1f" providerId="AD" clId="Web-{8E874B11-5715-3558-239C-693017100FA9}" dt="2019-06-11T08:30:49.330" v="971" actId="14100"/>
          <ac:cxnSpMkLst>
            <pc:docMk/>
            <pc:sldMk cId="1887834643" sldId="947"/>
            <ac:cxnSpMk id="21" creationId="{BA678406-9B34-8043-9E6E-3706A068E33C}"/>
          </ac:cxnSpMkLst>
        </pc:cxnChg>
      </pc:sldChg>
      <pc:sldChg chg="addSp modSp add ord replId addAnim modNotes">
        <pc:chgData name="De Ryck Wouter" userId="S::wouter.deryck@kb.vlaanderen.be::b5c88e1e-f90b-43db-a260-a11b3bb4cf1f" providerId="AD" clId="Web-{8E874B11-5715-3558-239C-693017100FA9}" dt="2019-06-11T08:33:08.238" v="1035"/>
        <pc:sldMkLst>
          <pc:docMk/>
          <pc:sldMk cId="2022517486" sldId="948"/>
        </pc:sldMkLst>
        <pc:spChg chg="mod">
          <ac:chgData name="De Ryck Wouter" userId="S::wouter.deryck@kb.vlaanderen.be::b5c88e1e-f90b-43db-a260-a11b3bb4cf1f" providerId="AD" clId="Web-{8E874B11-5715-3558-239C-693017100FA9}" dt="2019-06-11T08:19:25.576" v="129" actId="20577"/>
          <ac:spMkLst>
            <pc:docMk/>
            <pc:sldMk cId="2022517486" sldId="948"/>
            <ac:spMk id="2" creationId="{F63F54DB-1772-41F4-B69F-FAB302319FD9}"/>
          </ac:spMkLst>
        </pc:spChg>
        <pc:spChg chg="mod">
          <ac:chgData name="De Ryck Wouter" userId="S::wouter.deryck@kb.vlaanderen.be::b5c88e1e-f90b-43db-a260-a11b3bb4cf1f" providerId="AD" clId="Web-{8E874B11-5715-3558-239C-693017100FA9}" dt="2019-06-11T08:20:32.842" v="165" actId="1076"/>
          <ac:spMkLst>
            <pc:docMk/>
            <pc:sldMk cId="2022517486" sldId="948"/>
            <ac:spMk id="3" creationId="{B4731254-D835-43EF-95A0-E8D786F9DF15}"/>
          </ac:spMkLst>
        </pc:spChg>
        <pc:spChg chg="mod">
          <ac:chgData name="De Ryck Wouter" userId="S::wouter.deryck@kb.vlaanderen.be::b5c88e1e-f90b-43db-a260-a11b3bb4cf1f" providerId="AD" clId="Web-{8E874B11-5715-3558-239C-693017100FA9}" dt="2019-06-11T08:20:29.717" v="163" actId="1076"/>
          <ac:spMkLst>
            <pc:docMk/>
            <pc:sldMk cId="2022517486" sldId="948"/>
            <ac:spMk id="5" creationId="{7C9A546C-519D-46D6-9772-279195D5F8AC}"/>
          </ac:spMkLst>
        </pc:spChg>
        <pc:cxnChg chg="add mod">
          <ac:chgData name="De Ryck Wouter" userId="S::wouter.deryck@kb.vlaanderen.be::b5c88e1e-f90b-43db-a260-a11b3bb4cf1f" providerId="AD" clId="Web-{8E874B11-5715-3558-239C-693017100FA9}" dt="2019-06-11T08:20:48.170" v="167" actId="1076"/>
          <ac:cxnSpMkLst>
            <pc:docMk/>
            <pc:sldMk cId="2022517486" sldId="948"/>
            <ac:cxnSpMk id="6" creationId="{A12B2D5B-EA89-42CD-B931-340E2BF0B8A2}"/>
          </ac:cxnSpMkLst>
        </pc:cxnChg>
        <pc:cxnChg chg="mod">
          <ac:chgData name="De Ryck Wouter" userId="S::wouter.deryck@kb.vlaanderen.be::b5c88e1e-f90b-43db-a260-a11b3bb4cf1f" providerId="AD" clId="Web-{8E874B11-5715-3558-239C-693017100FA9}" dt="2019-06-11T08:20:17.030" v="159" actId="1076"/>
          <ac:cxnSpMkLst>
            <pc:docMk/>
            <pc:sldMk cId="2022517486" sldId="948"/>
            <ac:cxnSpMk id="21" creationId="{BA678406-9B34-8043-9E6E-3706A068E33C}"/>
          </ac:cxnSpMkLst>
        </pc:cxnChg>
      </pc:sldChg>
      <pc:sldChg chg="add replId modNotes">
        <pc:chgData name="De Ryck Wouter" userId="S::wouter.deryck@kb.vlaanderen.be::b5c88e1e-f90b-43db-a260-a11b3bb4cf1f" providerId="AD" clId="Web-{8E874B11-5715-3558-239C-693017100FA9}" dt="2019-06-11T08:36:59.239" v="1095"/>
        <pc:sldMkLst>
          <pc:docMk/>
          <pc:sldMk cId="539685240" sldId="949"/>
        </pc:sldMkLst>
      </pc:sldChg>
      <pc:sldChg chg="modSp add ord replId">
        <pc:chgData name="De Ryck Wouter" userId="S::wouter.deryck@kb.vlaanderen.be::b5c88e1e-f90b-43db-a260-a11b3bb4cf1f" providerId="AD" clId="Web-{8E874B11-5715-3558-239C-693017100FA9}" dt="2019-06-11T08:33:20.144" v="1046" actId="20577"/>
        <pc:sldMkLst>
          <pc:docMk/>
          <pc:sldMk cId="1395757767" sldId="950"/>
        </pc:sldMkLst>
        <pc:spChg chg="mod">
          <ac:chgData name="De Ryck Wouter" userId="S::wouter.deryck@kb.vlaanderen.be::b5c88e1e-f90b-43db-a260-a11b3bb4cf1f" providerId="AD" clId="Web-{8E874B11-5715-3558-239C-693017100FA9}" dt="2019-06-11T08:33:20.144" v="1046" actId="20577"/>
          <ac:spMkLst>
            <pc:docMk/>
            <pc:sldMk cId="1395757767" sldId="950"/>
            <ac:spMk id="3" creationId="{433233C6-2B11-A24D-A42E-828BDDD619B4}"/>
          </ac:spMkLst>
        </pc:spChg>
      </pc:sldChg>
    </pc:docChg>
  </pc:docChgLst>
  <pc:docChgLst>
    <pc:chgData name="Bossier Els" userId="f6e0bc9e-4769-418f-a796-33d612b42683" providerId="ADAL" clId="{9B2118A6-0C30-455B-8836-C9BB45E60354}"/>
    <pc:docChg chg="addSld delSld modSld">
      <pc:chgData name="Bossier Els" userId="f6e0bc9e-4769-418f-a796-33d612b42683" providerId="ADAL" clId="{9B2118A6-0C30-455B-8836-C9BB45E60354}" dt="2019-06-04T11:51:41.309" v="14"/>
      <pc:docMkLst>
        <pc:docMk/>
      </pc:docMkLst>
      <pc:sldChg chg="add del">
        <pc:chgData name="Bossier Els" userId="f6e0bc9e-4769-418f-a796-33d612b42683" providerId="ADAL" clId="{9B2118A6-0C30-455B-8836-C9BB45E60354}" dt="2019-06-04T11:51:41.309" v="14"/>
        <pc:sldMkLst>
          <pc:docMk/>
          <pc:sldMk cId="1818835741" sldId="823"/>
        </pc:sldMkLst>
      </pc:sldChg>
      <pc:sldChg chg="add del">
        <pc:chgData name="Bossier Els" userId="f6e0bc9e-4769-418f-a796-33d612b42683" providerId="ADAL" clId="{9B2118A6-0C30-455B-8836-C9BB45E60354}" dt="2019-06-04T11:51:41.309" v="14"/>
        <pc:sldMkLst>
          <pc:docMk/>
          <pc:sldMk cId="3436618937" sldId="824"/>
        </pc:sldMkLst>
      </pc:sldChg>
      <pc:sldChg chg="add">
        <pc:chgData name="Bossier Els" userId="f6e0bc9e-4769-418f-a796-33d612b42683" providerId="ADAL" clId="{9B2118A6-0C30-455B-8836-C9BB45E60354}" dt="2019-06-04T11:50:32.278" v="0"/>
        <pc:sldMkLst>
          <pc:docMk/>
          <pc:sldMk cId="1814843837" sldId="836"/>
        </pc:sldMkLst>
      </pc:sldChg>
      <pc:sldChg chg="add">
        <pc:chgData name="Bossier Els" userId="f6e0bc9e-4769-418f-a796-33d612b42683" providerId="ADAL" clId="{9B2118A6-0C30-455B-8836-C9BB45E60354}" dt="2019-06-04T11:50:32.278" v="0"/>
        <pc:sldMkLst>
          <pc:docMk/>
          <pc:sldMk cId="3891265335" sldId="857"/>
        </pc:sldMkLst>
      </pc:sldChg>
      <pc:sldChg chg="add">
        <pc:chgData name="Bossier Els" userId="f6e0bc9e-4769-418f-a796-33d612b42683" providerId="ADAL" clId="{9B2118A6-0C30-455B-8836-C9BB45E60354}" dt="2019-06-04T11:50:32.278" v="0"/>
        <pc:sldMkLst>
          <pc:docMk/>
          <pc:sldMk cId="869426749" sldId="858"/>
        </pc:sldMkLst>
      </pc:sldChg>
      <pc:sldChg chg="add del">
        <pc:chgData name="Bossier Els" userId="f6e0bc9e-4769-418f-a796-33d612b42683" providerId="ADAL" clId="{9B2118A6-0C30-455B-8836-C9BB45E60354}" dt="2019-06-04T11:51:41.309" v="14"/>
        <pc:sldMkLst>
          <pc:docMk/>
          <pc:sldMk cId="4009354382" sldId="872"/>
        </pc:sldMkLst>
      </pc:sldChg>
      <pc:sldChg chg="add del">
        <pc:chgData name="Bossier Els" userId="f6e0bc9e-4769-418f-a796-33d612b42683" providerId="ADAL" clId="{9B2118A6-0C30-455B-8836-C9BB45E60354}" dt="2019-06-04T11:51:41.309" v="14"/>
        <pc:sldMkLst>
          <pc:docMk/>
          <pc:sldMk cId="69481881" sldId="894"/>
        </pc:sldMkLst>
      </pc:sldChg>
      <pc:sldChg chg="add">
        <pc:chgData name="Bossier Els" userId="f6e0bc9e-4769-418f-a796-33d612b42683" providerId="ADAL" clId="{9B2118A6-0C30-455B-8836-C9BB45E60354}" dt="2019-06-04T11:50:32.278" v="0"/>
        <pc:sldMkLst>
          <pc:docMk/>
          <pc:sldMk cId="982807728" sldId="899"/>
        </pc:sldMkLst>
      </pc:sldChg>
      <pc:sldChg chg="add">
        <pc:chgData name="Bossier Els" userId="f6e0bc9e-4769-418f-a796-33d612b42683" providerId="ADAL" clId="{9B2118A6-0C30-455B-8836-C9BB45E60354}" dt="2019-06-04T11:50:32.278" v="0"/>
        <pc:sldMkLst>
          <pc:docMk/>
          <pc:sldMk cId="736033571" sldId="908"/>
        </pc:sldMkLst>
      </pc:sldChg>
      <pc:sldChg chg="add">
        <pc:chgData name="Bossier Els" userId="f6e0bc9e-4769-418f-a796-33d612b42683" providerId="ADAL" clId="{9B2118A6-0C30-455B-8836-C9BB45E60354}" dt="2019-06-04T11:50:32.278" v="0"/>
        <pc:sldMkLst>
          <pc:docMk/>
          <pc:sldMk cId="342111153" sldId="909"/>
        </pc:sldMkLst>
      </pc:sldChg>
      <pc:sldChg chg="add">
        <pc:chgData name="Bossier Els" userId="f6e0bc9e-4769-418f-a796-33d612b42683" providerId="ADAL" clId="{9B2118A6-0C30-455B-8836-C9BB45E60354}" dt="2019-06-04T11:50:32.278" v="0"/>
        <pc:sldMkLst>
          <pc:docMk/>
          <pc:sldMk cId="1943986086" sldId="910"/>
        </pc:sldMkLst>
      </pc:sldChg>
    </pc:docChg>
  </pc:docChgLst>
  <pc:docChgLst>
    <pc:chgData name="Naomi Oste" userId="90b5afca-8bab-4140-a932-d0f26e877fca" providerId="ADAL" clId="{EDE91594-B163-4B22-8C38-1FD5409B7D9B}"/>
    <pc:docChg chg="undo custSel addSld delSld modSld sldOrd">
      <pc:chgData name="Naomi Oste" userId="90b5afca-8bab-4140-a932-d0f26e877fca" providerId="ADAL" clId="{EDE91594-B163-4B22-8C38-1FD5409B7D9B}" dt="2019-06-20T06:07:44.592" v="8559" actId="20577"/>
      <pc:docMkLst>
        <pc:docMk/>
      </pc:docMkLst>
      <pc:sldChg chg="modSp ord">
        <pc:chgData name="Naomi Oste" userId="90b5afca-8bab-4140-a932-d0f26e877fca" providerId="ADAL" clId="{EDE91594-B163-4B22-8C38-1FD5409B7D9B}" dt="2019-06-20T01:01:34.920" v="1370" actId="20577"/>
        <pc:sldMkLst>
          <pc:docMk/>
          <pc:sldMk cId="3194785006" sldId="898"/>
        </pc:sldMkLst>
        <pc:spChg chg="mod">
          <ac:chgData name="Naomi Oste" userId="90b5afca-8bab-4140-a932-d0f26e877fca" providerId="ADAL" clId="{EDE91594-B163-4B22-8C38-1FD5409B7D9B}" dt="2019-06-20T01:01:34.920" v="1370" actId="20577"/>
          <ac:spMkLst>
            <pc:docMk/>
            <pc:sldMk cId="3194785006" sldId="898"/>
            <ac:spMk id="2" creationId="{2A928A23-BD14-45E2-95E6-EFD13032CEC4}"/>
          </ac:spMkLst>
        </pc:spChg>
        <pc:spChg chg="mod">
          <ac:chgData name="Naomi Oste" userId="90b5afca-8bab-4140-a932-d0f26e877fca" providerId="ADAL" clId="{EDE91594-B163-4B22-8C38-1FD5409B7D9B}" dt="2019-06-20T00:57:02.917" v="1148" actId="255"/>
          <ac:spMkLst>
            <pc:docMk/>
            <pc:sldMk cId="3194785006" sldId="898"/>
            <ac:spMk id="3" creationId="{AA906851-C7C6-4CBA-8908-088DF4E97F6B}"/>
          </ac:spMkLst>
        </pc:spChg>
      </pc:sldChg>
      <pc:sldChg chg="modSp">
        <pc:chgData name="Naomi Oste" userId="90b5afca-8bab-4140-a932-d0f26e877fca" providerId="ADAL" clId="{EDE91594-B163-4B22-8C38-1FD5409B7D9B}" dt="2019-06-20T01:56:58.789" v="3730" actId="20577"/>
        <pc:sldMkLst>
          <pc:docMk/>
          <pc:sldMk cId="4163122155" sldId="900"/>
        </pc:sldMkLst>
        <pc:spChg chg="mod">
          <ac:chgData name="Naomi Oste" userId="90b5afca-8bab-4140-a932-d0f26e877fca" providerId="ADAL" clId="{EDE91594-B163-4B22-8C38-1FD5409B7D9B}" dt="2019-06-20T01:56:58.789" v="3730" actId="20577"/>
          <ac:spMkLst>
            <pc:docMk/>
            <pc:sldMk cId="4163122155" sldId="900"/>
            <ac:spMk id="2" creationId="{2A928A23-BD14-45E2-95E6-EFD13032CEC4}"/>
          </ac:spMkLst>
        </pc:spChg>
        <pc:spChg chg="mod">
          <ac:chgData name="Naomi Oste" userId="90b5afca-8bab-4140-a932-d0f26e877fca" providerId="ADAL" clId="{EDE91594-B163-4B22-8C38-1FD5409B7D9B}" dt="2019-06-20T01:54:57.623" v="3595" actId="255"/>
          <ac:spMkLst>
            <pc:docMk/>
            <pc:sldMk cId="4163122155" sldId="900"/>
            <ac:spMk id="3" creationId="{AA906851-C7C6-4CBA-8908-088DF4E97F6B}"/>
          </ac:spMkLst>
        </pc:spChg>
      </pc:sldChg>
      <pc:sldChg chg="modSp">
        <pc:chgData name="Naomi Oste" userId="90b5afca-8bab-4140-a932-d0f26e877fca" providerId="ADAL" clId="{EDE91594-B163-4B22-8C38-1FD5409B7D9B}" dt="2019-06-20T02:14:09.860" v="4937" actId="20577"/>
        <pc:sldMkLst>
          <pc:docMk/>
          <pc:sldMk cId="2140338110" sldId="901"/>
        </pc:sldMkLst>
        <pc:spChg chg="mod">
          <ac:chgData name="Naomi Oste" userId="90b5afca-8bab-4140-a932-d0f26e877fca" providerId="ADAL" clId="{EDE91594-B163-4B22-8C38-1FD5409B7D9B}" dt="2019-06-20T02:14:09.860" v="4937" actId="20577"/>
          <ac:spMkLst>
            <pc:docMk/>
            <pc:sldMk cId="2140338110" sldId="901"/>
            <ac:spMk id="2" creationId="{2A928A23-BD14-45E2-95E6-EFD13032CEC4}"/>
          </ac:spMkLst>
        </pc:spChg>
        <pc:spChg chg="mod">
          <ac:chgData name="Naomi Oste" userId="90b5afca-8bab-4140-a932-d0f26e877fca" providerId="ADAL" clId="{EDE91594-B163-4B22-8C38-1FD5409B7D9B}" dt="2019-06-20T02:03:59.684" v="4175" actId="255"/>
          <ac:spMkLst>
            <pc:docMk/>
            <pc:sldMk cId="2140338110" sldId="901"/>
            <ac:spMk id="3" creationId="{AA906851-C7C6-4CBA-8908-088DF4E97F6B}"/>
          </ac:spMkLst>
        </pc:spChg>
      </pc:sldChg>
      <pc:sldChg chg="modSp">
        <pc:chgData name="Naomi Oste" userId="90b5afca-8bab-4140-a932-d0f26e877fca" providerId="ADAL" clId="{EDE91594-B163-4B22-8C38-1FD5409B7D9B}" dt="2019-06-20T03:08:02.150" v="7590" actId="207"/>
        <pc:sldMkLst>
          <pc:docMk/>
          <pc:sldMk cId="3617296354" sldId="902"/>
        </pc:sldMkLst>
        <pc:spChg chg="mod">
          <ac:chgData name="Naomi Oste" userId="90b5afca-8bab-4140-a932-d0f26e877fca" providerId="ADAL" clId="{EDE91594-B163-4B22-8C38-1FD5409B7D9B}" dt="2019-06-20T03:08:02.150" v="7590" actId="207"/>
          <ac:spMkLst>
            <pc:docMk/>
            <pc:sldMk cId="3617296354" sldId="902"/>
            <ac:spMk id="2" creationId="{2A928A23-BD14-45E2-95E6-EFD13032CEC4}"/>
          </ac:spMkLst>
        </pc:spChg>
        <pc:spChg chg="mod">
          <ac:chgData name="Naomi Oste" userId="90b5afca-8bab-4140-a932-d0f26e877fca" providerId="ADAL" clId="{EDE91594-B163-4B22-8C38-1FD5409B7D9B}" dt="2019-06-20T02:36:06.731" v="6819" actId="255"/>
          <ac:spMkLst>
            <pc:docMk/>
            <pc:sldMk cId="3617296354" sldId="902"/>
            <ac:spMk id="3" creationId="{AA906851-C7C6-4CBA-8908-088DF4E97F6B}"/>
          </ac:spMkLst>
        </pc:spChg>
      </pc:sldChg>
      <pc:sldChg chg="modSp">
        <pc:chgData name="Naomi Oste" userId="90b5afca-8bab-4140-a932-d0f26e877fca" providerId="ADAL" clId="{EDE91594-B163-4B22-8C38-1FD5409B7D9B}" dt="2019-06-20T03:26:47.113" v="8245" actId="20577"/>
        <pc:sldMkLst>
          <pc:docMk/>
          <pc:sldMk cId="2298792980" sldId="903"/>
        </pc:sldMkLst>
        <pc:spChg chg="mod">
          <ac:chgData name="Naomi Oste" userId="90b5afca-8bab-4140-a932-d0f26e877fca" providerId="ADAL" clId="{EDE91594-B163-4B22-8C38-1FD5409B7D9B}" dt="2019-06-20T03:26:47.113" v="8245" actId="20577"/>
          <ac:spMkLst>
            <pc:docMk/>
            <pc:sldMk cId="2298792980" sldId="903"/>
            <ac:spMk id="2" creationId="{2A928A23-BD14-45E2-95E6-EFD13032CEC4}"/>
          </ac:spMkLst>
        </pc:spChg>
        <pc:spChg chg="mod">
          <ac:chgData name="Naomi Oste" userId="90b5afca-8bab-4140-a932-d0f26e877fca" providerId="ADAL" clId="{EDE91594-B163-4B22-8C38-1FD5409B7D9B}" dt="2019-06-20T03:19:29.368" v="8026" actId="6549"/>
          <ac:spMkLst>
            <pc:docMk/>
            <pc:sldMk cId="2298792980" sldId="903"/>
            <ac:spMk id="3" creationId="{AA906851-C7C6-4CBA-8908-088DF4E97F6B}"/>
          </ac:spMkLst>
        </pc:spChg>
      </pc:sldChg>
      <pc:sldChg chg="modSp">
        <pc:chgData name="Naomi Oste" userId="90b5afca-8bab-4140-a932-d0f26e877fca" providerId="ADAL" clId="{EDE91594-B163-4B22-8C38-1FD5409B7D9B}" dt="2019-06-20T03:27:15.383" v="8261" actId="20577"/>
        <pc:sldMkLst>
          <pc:docMk/>
          <pc:sldMk cId="3607918950" sldId="905"/>
        </pc:sldMkLst>
        <pc:spChg chg="mod">
          <ac:chgData name="Naomi Oste" userId="90b5afca-8bab-4140-a932-d0f26e877fca" providerId="ADAL" clId="{EDE91594-B163-4B22-8C38-1FD5409B7D9B}" dt="2019-06-20T03:27:15.383" v="8261" actId="20577"/>
          <ac:spMkLst>
            <pc:docMk/>
            <pc:sldMk cId="3607918950" sldId="905"/>
            <ac:spMk id="2" creationId="{2A928A23-BD14-45E2-95E6-EFD13032CEC4}"/>
          </ac:spMkLst>
        </pc:spChg>
        <pc:spChg chg="mod">
          <ac:chgData name="Naomi Oste" userId="90b5afca-8bab-4140-a932-d0f26e877fca" providerId="ADAL" clId="{EDE91594-B163-4B22-8C38-1FD5409B7D9B}" dt="2019-06-20T03:18:28.354" v="7974" actId="108"/>
          <ac:spMkLst>
            <pc:docMk/>
            <pc:sldMk cId="3607918950" sldId="905"/>
            <ac:spMk id="3" creationId="{AA906851-C7C6-4CBA-8908-088DF4E97F6B}"/>
          </ac:spMkLst>
        </pc:spChg>
      </pc:sldChg>
      <pc:sldChg chg="modSp">
        <pc:chgData name="Naomi Oste" userId="90b5afca-8bab-4140-a932-d0f26e877fca" providerId="ADAL" clId="{EDE91594-B163-4B22-8C38-1FD5409B7D9B}" dt="2019-06-20T03:26:37.142" v="8229" actId="20577"/>
        <pc:sldMkLst>
          <pc:docMk/>
          <pc:sldMk cId="2834811351" sldId="906"/>
        </pc:sldMkLst>
        <pc:spChg chg="mod">
          <ac:chgData name="Naomi Oste" userId="90b5afca-8bab-4140-a932-d0f26e877fca" providerId="ADAL" clId="{EDE91594-B163-4B22-8C38-1FD5409B7D9B}" dt="2019-06-20T03:26:37.142" v="8229" actId="20577"/>
          <ac:spMkLst>
            <pc:docMk/>
            <pc:sldMk cId="2834811351" sldId="906"/>
            <ac:spMk id="2" creationId="{2A928A23-BD14-45E2-95E6-EFD13032CEC4}"/>
          </ac:spMkLst>
        </pc:spChg>
        <pc:spChg chg="mod">
          <ac:chgData name="Naomi Oste" userId="90b5afca-8bab-4140-a932-d0f26e877fca" providerId="ADAL" clId="{EDE91594-B163-4B22-8C38-1FD5409B7D9B}" dt="2019-06-20T03:26:16.744" v="8221" actId="20577"/>
          <ac:spMkLst>
            <pc:docMk/>
            <pc:sldMk cId="2834811351" sldId="906"/>
            <ac:spMk id="3" creationId="{AA906851-C7C6-4CBA-8908-088DF4E97F6B}"/>
          </ac:spMkLst>
        </pc:spChg>
      </pc:sldChg>
      <pc:sldChg chg="del">
        <pc:chgData name="Naomi Oste" userId="90b5afca-8bab-4140-a932-d0f26e877fca" providerId="ADAL" clId="{EDE91594-B163-4B22-8C38-1FD5409B7D9B}" dt="2019-06-20T03:15:14.859" v="7934" actId="2696"/>
        <pc:sldMkLst>
          <pc:docMk/>
          <pc:sldMk cId="2057564324" sldId="907"/>
        </pc:sldMkLst>
      </pc:sldChg>
      <pc:sldChg chg="ord modAnim">
        <pc:chgData name="Naomi Oste" userId="90b5afca-8bab-4140-a932-d0f26e877fca" providerId="ADAL" clId="{EDE91594-B163-4B22-8C38-1FD5409B7D9B}" dt="2019-06-19T22:32:27.986" v="336"/>
        <pc:sldMkLst>
          <pc:docMk/>
          <pc:sldMk cId="3198907289" sldId="911"/>
        </pc:sldMkLst>
      </pc:sldChg>
      <pc:sldChg chg="modSp ord modNotesTx">
        <pc:chgData name="Naomi Oste" userId="90b5afca-8bab-4140-a932-d0f26e877fca" providerId="ADAL" clId="{EDE91594-B163-4B22-8C38-1FD5409B7D9B}" dt="2019-06-20T06:07:16.053" v="8546" actId="20577"/>
        <pc:sldMkLst>
          <pc:docMk/>
          <pc:sldMk cId="1951139263" sldId="915"/>
        </pc:sldMkLst>
        <pc:spChg chg="mod">
          <ac:chgData name="Naomi Oste" userId="90b5afca-8bab-4140-a932-d0f26e877fca" providerId="ADAL" clId="{EDE91594-B163-4B22-8C38-1FD5409B7D9B}" dt="2019-06-20T06:00:21.812" v="8485" actId="20577"/>
          <ac:spMkLst>
            <pc:docMk/>
            <pc:sldMk cId="1951139263" sldId="915"/>
            <ac:spMk id="2" creationId="{3D35132D-0735-3648-8F8D-A09E1566CACB}"/>
          </ac:spMkLst>
        </pc:spChg>
        <pc:spChg chg="mod">
          <ac:chgData name="Naomi Oste" userId="90b5afca-8bab-4140-a932-d0f26e877fca" providerId="ADAL" clId="{EDE91594-B163-4B22-8C38-1FD5409B7D9B}" dt="2019-06-20T06:07:16.053" v="8546" actId="20577"/>
          <ac:spMkLst>
            <pc:docMk/>
            <pc:sldMk cId="1951139263" sldId="915"/>
            <ac:spMk id="3" creationId="{433233C6-2B11-A24D-A42E-828BDDD619B4}"/>
          </ac:spMkLst>
        </pc:spChg>
        <pc:spChg chg="mod">
          <ac:chgData name="Naomi Oste" userId="90b5afca-8bab-4140-a932-d0f26e877fca" providerId="ADAL" clId="{EDE91594-B163-4B22-8C38-1FD5409B7D9B}" dt="2019-06-19T16:42:51.998" v="181" actId="1038"/>
          <ac:spMkLst>
            <pc:docMk/>
            <pc:sldMk cId="1951139263" sldId="915"/>
            <ac:spMk id="4" creationId="{1DA5E76B-866F-674B-8033-9A1E89A58048}"/>
          </ac:spMkLst>
        </pc:spChg>
      </pc:sldChg>
      <pc:sldChg chg="addSp modSp ord modAnim">
        <pc:chgData name="Naomi Oste" userId="90b5afca-8bab-4140-a932-d0f26e877fca" providerId="ADAL" clId="{EDE91594-B163-4B22-8C38-1FD5409B7D9B}" dt="2019-06-20T00:39:24.622" v="809"/>
        <pc:sldMkLst>
          <pc:docMk/>
          <pc:sldMk cId="1898784531" sldId="917"/>
        </pc:sldMkLst>
        <pc:cxnChg chg="add mod">
          <ac:chgData name="Naomi Oste" userId="90b5afca-8bab-4140-a932-d0f26e877fca" providerId="ADAL" clId="{EDE91594-B163-4B22-8C38-1FD5409B7D9B}" dt="2019-06-19T22:33:08.361" v="337" actId="208"/>
          <ac:cxnSpMkLst>
            <pc:docMk/>
            <pc:sldMk cId="1898784531" sldId="917"/>
            <ac:cxnSpMk id="13" creationId="{90C6DD3E-274D-4C35-BB94-F624DDAA65F7}"/>
          </ac:cxnSpMkLst>
        </pc:cxnChg>
      </pc:sldChg>
      <pc:sldChg chg="ord modAnim">
        <pc:chgData name="Naomi Oste" userId="90b5afca-8bab-4140-a932-d0f26e877fca" providerId="ADAL" clId="{EDE91594-B163-4B22-8C38-1FD5409B7D9B}" dt="2019-06-20T00:42:36.879" v="812"/>
        <pc:sldMkLst>
          <pc:docMk/>
          <pc:sldMk cId="3151545269" sldId="918"/>
        </pc:sldMkLst>
      </pc:sldChg>
      <pc:sldChg chg="addSp ord modAnim modNotesTx">
        <pc:chgData name="Naomi Oste" userId="90b5afca-8bab-4140-a932-d0f26e877fca" providerId="ADAL" clId="{EDE91594-B163-4B22-8C38-1FD5409B7D9B}" dt="2019-06-20T00:46:01.719" v="820" actId="20577"/>
        <pc:sldMkLst>
          <pc:docMk/>
          <pc:sldMk cId="1013836791" sldId="919"/>
        </pc:sldMkLst>
        <pc:spChg chg="add">
          <ac:chgData name="Naomi Oste" userId="90b5afca-8bab-4140-a932-d0f26e877fca" providerId="ADAL" clId="{EDE91594-B163-4B22-8C38-1FD5409B7D9B}" dt="2019-06-20T00:35:23.793" v="806"/>
          <ac:spMkLst>
            <pc:docMk/>
            <pc:sldMk cId="1013836791" sldId="919"/>
            <ac:spMk id="9" creationId="{20F2BA3F-018B-4461-B732-0C7883042680}"/>
          </ac:spMkLst>
        </pc:spChg>
      </pc:sldChg>
      <pc:sldChg chg="addSp delSp modSp del ord modAnim modNotesTx">
        <pc:chgData name="Naomi Oste" userId="90b5afca-8bab-4140-a932-d0f26e877fca" providerId="ADAL" clId="{EDE91594-B163-4B22-8C38-1FD5409B7D9B}" dt="2019-06-20T00:47:36.414" v="895" actId="2696"/>
        <pc:sldMkLst>
          <pc:docMk/>
          <pc:sldMk cId="2152921591" sldId="920"/>
        </pc:sldMkLst>
        <pc:spChg chg="add del">
          <ac:chgData name="Naomi Oste" userId="90b5afca-8bab-4140-a932-d0f26e877fca" providerId="ADAL" clId="{EDE91594-B163-4B22-8C38-1FD5409B7D9B}" dt="2019-06-19T23:28:00.001" v="413"/>
          <ac:spMkLst>
            <pc:docMk/>
            <pc:sldMk cId="2152921591" sldId="920"/>
            <ac:spMk id="11" creationId="{633F2DE1-2086-4C22-AF0E-3245552F9C17}"/>
          </ac:spMkLst>
        </pc:spChg>
        <pc:cxnChg chg="mod">
          <ac:chgData name="Naomi Oste" userId="90b5afca-8bab-4140-a932-d0f26e877fca" providerId="ADAL" clId="{EDE91594-B163-4B22-8C38-1FD5409B7D9B}" dt="2019-06-20T00:28:42.272" v="645" actId="693"/>
          <ac:cxnSpMkLst>
            <pc:docMk/>
            <pc:sldMk cId="2152921591" sldId="920"/>
            <ac:cxnSpMk id="31" creationId="{2384A4BE-CBC1-BB46-AF46-27130ED62B35}"/>
          </ac:cxnSpMkLst>
        </pc:cxnChg>
      </pc:sldChg>
      <pc:sldChg chg="modSp del">
        <pc:chgData name="Naomi Oste" userId="90b5afca-8bab-4140-a932-d0f26e877fca" providerId="ADAL" clId="{EDE91594-B163-4B22-8C38-1FD5409B7D9B}" dt="2019-06-20T03:37:07.311" v="8307" actId="2696"/>
        <pc:sldMkLst>
          <pc:docMk/>
          <pc:sldMk cId="2444520806" sldId="925"/>
        </pc:sldMkLst>
        <pc:spChg chg="mod">
          <ac:chgData name="Naomi Oste" userId="90b5afca-8bab-4140-a932-d0f26e877fca" providerId="ADAL" clId="{EDE91594-B163-4B22-8C38-1FD5409B7D9B}" dt="2019-06-19T23:54:37.668" v="518" actId="1037"/>
          <ac:spMkLst>
            <pc:docMk/>
            <pc:sldMk cId="2444520806" sldId="925"/>
            <ac:spMk id="4" creationId="{1DA5E76B-866F-674B-8033-9A1E89A58048}"/>
          </ac:spMkLst>
        </pc:spChg>
      </pc:sldChg>
      <pc:sldChg chg="modSp ord">
        <pc:chgData name="Naomi Oste" userId="90b5afca-8bab-4140-a932-d0f26e877fca" providerId="ADAL" clId="{EDE91594-B163-4B22-8C38-1FD5409B7D9B}" dt="2019-06-20T06:02:33.181" v="8486"/>
        <pc:sldMkLst>
          <pc:docMk/>
          <pc:sldMk cId="1724597410" sldId="928"/>
        </pc:sldMkLst>
        <pc:spChg chg="mod">
          <ac:chgData name="Naomi Oste" userId="90b5afca-8bab-4140-a932-d0f26e877fca" providerId="ADAL" clId="{EDE91594-B163-4B22-8C38-1FD5409B7D9B}" dt="2019-06-20T03:37:59.266" v="8311" actId="20577"/>
          <ac:spMkLst>
            <pc:docMk/>
            <pc:sldMk cId="1724597410" sldId="928"/>
            <ac:spMk id="3" creationId="{433233C6-2B11-A24D-A42E-828BDDD619B4}"/>
          </ac:spMkLst>
        </pc:spChg>
        <pc:spChg chg="mod">
          <ac:chgData name="Naomi Oste" userId="90b5afca-8bab-4140-a932-d0f26e877fca" providerId="ADAL" clId="{EDE91594-B163-4B22-8C38-1FD5409B7D9B}" dt="2019-06-20T03:31:00.348" v="8291" actId="1037"/>
          <ac:spMkLst>
            <pc:docMk/>
            <pc:sldMk cId="1724597410" sldId="928"/>
            <ac:spMk id="4" creationId="{1DA5E76B-866F-674B-8033-9A1E89A58048}"/>
          </ac:spMkLst>
        </pc:spChg>
        <pc:spChg chg="mod">
          <ac:chgData name="Naomi Oste" userId="90b5afca-8bab-4140-a932-d0f26e877fca" providerId="ADAL" clId="{EDE91594-B163-4B22-8C38-1FD5409B7D9B}" dt="2019-06-20T03:37:41.928" v="8308"/>
          <ac:spMkLst>
            <pc:docMk/>
            <pc:sldMk cId="1724597410" sldId="928"/>
            <ac:spMk id="6" creationId="{AE5221BA-9356-744F-8A68-36B8EB8CC8F5}"/>
          </ac:spMkLst>
        </pc:spChg>
      </pc:sldChg>
      <pc:sldChg chg="modSp ord modAnim modNotesTx">
        <pc:chgData name="Naomi Oste" userId="90b5afca-8bab-4140-a932-d0f26e877fca" providerId="ADAL" clId="{EDE91594-B163-4B22-8C38-1FD5409B7D9B}" dt="2019-06-20T06:02:33.181" v="8486"/>
        <pc:sldMkLst>
          <pc:docMk/>
          <pc:sldMk cId="3651337335" sldId="934"/>
        </pc:sldMkLst>
        <pc:cxnChg chg="mod">
          <ac:chgData name="Naomi Oste" userId="90b5afca-8bab-4140-a932-d0f26e877fca" providerId="ADAL" clId="{EDE91594-B163-4B22-8C38-1FD5409B7D9B}" dt="2019-06-20T00:25:33.401" v="637" actId="693"/>
          <ac:cxnSpMkLst>
            <pc:docMk/>
            <pc:sldMk cId="3651337335" sldId="934"/>
            <ac:cxnSpMk id="31" creationId="{2384A4BE-CBC1-BB46-AF46-27130ED62B35}"/>
          </ac:cxnSpMkLst>
        </pc:cxnChg>
      </pc:sldChg>
      <pc:sldChg chg="ord modAnim">
        <pc:chgData name="Naomi Oste" userId="90b5afca-8bab-4140-a932-d0f26e877fca" providerId="ADAL" clId="{EDE91594-B163-4B22-8C38-1FD5409B7D9B}" dt="2019-06-20T06:02:33.181" v="8486"/>
        <pc:sldMkLst>
          <pc:docMk/>
          <pc:sldMk cId="1806926116" sldId="935"/>
        </pc:sldMkLst>
      </pc:sldChg>
      <pc:sldChg chg="ord modAnim">
        <pc:chgData name="Naomi Oste" userId="90b5afca-8bab-4140-a932-d0f26e877fca" providerId="ADAL" clId="{EDE91594-B163-4B22-8C38-1FD5409B7D9B}" dt="2019-06-20T06:02:33.181" v="8486"/>
        <pc:sldMkLst>
          <pc:docMk/>
          <pc:sldMk cId="1232470608" sldId="936"/>
        </pc:sldMkLst>
      </pc:sldChg>
      <pc:sldChg chg="ord modAnim">
        <pc:chgData name="Naomi Oste" userId="90b5afca-8bab-4140-a932-d0f26e877fca" providerId="ADAL" clId="{EDE91594-B163-4B22-8C38-1FD5409B7D9B}" dt="2019-06-20T06:02:33.181" v="8486"/>
        <pc:sldMkLst>
          <pc:docMk/>
          <pc:sldMk cId="3241715401" sldId="937"/>
        </pc:sldMkLst>
      </pc:sldChg>
      <pc:sldChg chg="ord modAnim">
        <pc:chgData name="Naomi Oste" userId="90b5afca-8bab-4140-a932-d0f26e877fca" providerId="ADAL" clId="{EDE91594-B163-4B22-8C38-1FD5409B7D9B}" dt="2019-06-20T06:02:33.181" v="8486"/>
        <pc:sldMkLst>
          <pc:docMk/>
          <pc:sldMk cId="3689287091" sldId="938"/>
        </pc:sldMkLst>
      </pc:sldChg>
      <pc:sldChg chg="ord modAnim">
        <pc:chgData name="Naomi Oste" userId="90b5afca-8bab-4140-a932-d0f26e877fca" providerId="ADAL" clId="{EDE91594-B163-4B22-8C38-1FD5409B7D9B}" dt="2019-06-20T06:02:33.181" v="8486"/>
        <pc:sldMkLst>
          <pc:docMk/>
          <pc:sldMk cId="650958010" sldId="940"/>
        </pc:sldMkLst>
      </pc:sldChg>
      <pc:sldChg chg="ord modAnim">
        <pc:chgData name="Naomi Oste" userId="90b5afca-8bab-4140-a932-d0f26e877fca" providerId="ADAL" clId="{EDE91594-B163-4B22-8C38-1FD5409B7D9B}" dt="2019-06-20T06:02:33.181" v="8486"/>
        <pc:sldMkLst>
          <pc:docMk/>
          <pc:sldMk cId="3874843155" sldId="941"/>
        </pc:sldMkLst>
      </pc:sldChg>
      <pc:sldChg chg="ord modAnim">
        <pc:chgData name="Naomi Oste" userId="90b5afca-8bab-4140-a932-d0f26e877fca" providerId="ADAL" clId="{EDE91594-B163-4B22-8C38-1FD5409B7D9B}" dt="2019-06-20T06:02:33.181" v="8486"/>
        <pc:sldMkLst>
          <pc:docMk/>
          <pc:sldMk cId="3258406691" sldId="942"/>
        </pc:sldMkLst>
      </pc:sldChg>
      <pc:sldChg chg="ord modAnim">
        <pc:chgData name="Naomi Oste" userId="90b5afca-8bab-4140-a932-d0f26e877fca" providerId="ADAL" clId="{EDE91594-B163-4B22-8C38-1FD5409B7D9B}" dt="2019-06-20T06:02:33.181" v="8486"/>
        <pc:sldMkLst>
          <pc:docMk/>
          <pc:sldMk cId="1964377230" sldId="943"/>
        </pc:sldMkLst>
      </pc:sldChg>
      <pc:sldChg chg="del ord">
        <pc:chgData name="Naomi Oste" userId="90b5afca-8bab-4140-a932-d0f26e877fca" providerId="ADAL" clId="{EDE91594-B163-4B22-8C38-1FD5409B7D9B}" dt="2019-06-20T01:02:50.082" v="1373" actId="2696"/>
        <pc:sldMkLst>
          <pc:docMk/>
          <pc:sldMk cId="2400564287" sldId="944"/>
        </pc:sldMkLst>
      </pc:sldChg>
      <pc:sldChg chg="del ord">
        <pc:chgData name="Naomi Oste" userId="90b5afca-8bab-4140-a932-d0f26e877fca" providerId="ADAL" clId="{EDE91594-B163-4B22-8C38-1FD5409B7D9B}" dt="2019-06-20T01:03:47.853" v="1383" actId="2696"/>
        <pc:sldMkLst>
          <pc:docMk/>
          <pc:sldMk cId="508097537" sldId="946"/>
        </pc:sldMkLst>
      </pc:sldChg>
      <pc:sldChg chg="addSp delSp modSp modAnim">
        <pc:chgData name="Naomi Oste" userId="90b5afca-8bab-4140-a932-d0f26e877fca" providerId="ADAL" clId="{EDE91594-B163-4B22-8C38-1FD5409B7D9B}" dt="2019-06-19T16:46:14.930" v="205"/>
        <pc:sldMkLst>
          <pc:docMk/>
          <pc:sldMk cId="1887834643" sldId="947"/>
        </pc:sldMkLst>
        <pc:spChg chg="mod topLvl">
          <ac:chgData name="Naomi Oste" userId="90b5afca-8bab-4140-a932-d0f26e877fca" providerId="ADAL" clId="{EDE91594-B163-4B22-8C38-1FD5409B7D9B}" dt="2019-06-19T16:45:57.153" v="204" actId="164"/>
          <ac:spMkLst>
            <pc:docMk/>
            <pc:sldMk cId="1887834643" sldId="947"/>
            <ac:spMk id="7" creationId="{8D5360A6-E441-440D-A62F-723D47EDE769}"/>
          </ac:spMkLst>
        </pc:spChg>
        <pc:spChg chg="mod topLvl">
          <ac:chgData name="Naomi Oste" userId="90b5afca-8bab-4140-a932-d0f26e877fca" providerId="ADAL" clId="{EDE91594-B163-4B22-8C38-1FD5409B7D9B}" dt="2019-06-19T16:45:57.153" v="204" actId="164"/>
          <ac:spMkLst>
            <pc:docMk/>
            <pc:sldMk cId="1887834643" sldId="947"/>
            <ac:spMk id="8" creationId="{FF2DE371-3503-4468-8178-7D4605482F59}"/>
          </ac:spMkLst>
        </pc:spChg>
        <pc:grpChg chg="add del mod">
          <ac:chgData name="Naomi Oste" userId="90b5afca-8bab-4140-a932-d0f26e877fca" providerId="ADAL" clId="{EDE91594-B163-4B22-8C38-1FD5409B7D9B}" dt="2019-06-19T16:45:24.748" v="203" actId="165"/>
          <ac:grpSpMkLst>
            <pc:docMk/>
            <pc:sldMk cId="1887834643" sldId="947"/>
            <ac:grpSpMk id="6" creationId="{A5AC8287-3D4B-4B52-BDB6-7040FFCA796B}"/>
          </ac:grpSpMkLst>
        </pc:grpChg>
        <pc:grpChg chg="add mod">
          <ac:chgData name="Naomi Oste" userId="90b5afca-8bab-4140-a932-d0f26e877fca" providerId="ADAL" clId="{EDE91594-B163-4B22-8C38-1FD5409B7D9B}" dt="2019-06-19T16:45:57.153" v="204" actId="164"/>
          <ac:grpSpMkLst>
            <pc:docMk/>
            <pc:sldMk cId="1887834643" sldId="947"/>
            <ac:grpSpMk id="9" creationId="{2870CA65-85C8-4334-B5A2-E4AF6B6A0790}"/>
          </ac:grpSpMkLst>
        </pc:grpChg>
      </pc:sldChg>
      <pc:sldChg chg="ord modAnim">
        <pc:chgData name="Naomi Oste" userId="90b5afca-8bab-4140-a932-d0f26e877fca" providerId="ADAL" clId="{EDE91594-B163-4B22-8C38-1FD5409B7D9B}" dt="2019-06-20T06:02:33.181" v="8486"/>
        <pc:sldMkLst>
          <pc:docMk/>
          <pc:sldMk cId="2022517486" sldId="948"/>
        </pc:sldMkLst>
      </pc:sldChg>
      <pc:sldChg chg="ord modAnim">
        <pc:chgData name="Naomi Oste" userId="90b5afca-8bab-4140-a932-d0f26e877fca" providerId="ADAL" clId="{EDE91594-B163-4B22-8C38-1FD5409B7D9B}" dt="2019-06-20T06:02:33.181" v="8486"/>
        <pc:sldMkLst>
          <pc:docMk/>
          <pc:sldMk cId="539685240" sldId="949"/>
        </pc:sldMkLst>
      </pc:sldChg>
      <pc:sldChg chg="modSp ord">
        <pc:chgData name="Naomi Oste" userId="90b5afca-8bab-4140-a932-d0f26e877fca" providerId="ADAL" clId="{EDE91594-B163-4B22-8C38-1FD5409B7D9B}" dt="2019-06-20T06:02:33.181" v="8486"/>
        <pc:sldMkLst>
          <pc:docMk/>
          <pc:sldMk cId="1395757767" sldId="950"/>
        </pc:sldMkLst>
        <pc:spChg chg="mod">
          <ac:chgData name="Naomi Oste" userId="90b5afca-8bab-4140-a932-d0f26e877fca" providerId="ADAL" clId="{EDE91594-B163-4B22-8C38-1FD5409B7D9B}" dt="2019-06-20T03:41:43.241" v="8349" actId="1038"/>
          <ac:spMkLst>
            <pc:docMk/>
            <pc:sldMk cId="1395757767" sldId="950"/>
            <ac:spMk id="4" creationId="{1DA5E76B-866F-674B-8033-9A1E89A58048}"/>
          </ac:spMkLst>
        </pc:spChg>
      </pc:sldChg>
      <pc:sldChg chg="del">
        <pc:chgData name="Naomi Oste" userId="90b5afca-8bab-4140-a932-d0f26e877fca" providerId="ADAL" clId="{EDE91594-B163-4B22-8C38-1FD5409B7D9B}" dt="2019-06-19T17:15:39.644" v="287" actId="2696"/>
        <pc:sldMkLst>
          <pc:docMk/>
          <pc:sldMk cId="3862283826" sldId="982"/>
        </pc:sldMkLst>
      </pc:sldChg>
      <pc:sldChg chg="del">
        <pc:chgData name="Naomi Oste" userId="90b5afca-8bab-4140-a932-d0f26e877fca" providerId="ADAL" clId="{EDE91594-B163-4B22-8C38-1FD5409B7D9B}" dt="2019-06-19T17:15:31.962" v="286" actId="2696"/>
        <pc:sldMkLst>
          <pc:docMk/>
          <pc:sldMk cId="707866147" sldId="983"/>
        </pc:sldMkLst>
      </pc:sldChg>
      <pc:sldChg chg="del">
        <pc:chgData name="Naomi Oste" userId="90b5afca-8bab-4140-a932-d0f26e877fca" providerId="ADAL" clId="{EDE91594-B163-4B22-8C38-1FD5409B7D9B}" dt="2019-06-19T17:15:29.680" v="285" actId="2696"/>
        <pc:sldMkLst>
          <pc:docMk/>
          <pc:sldMk cId="464154193" sldId="984"/>
        </pc:sldMkLst>
      </pc:sldChg>
      <pc:sldChg chg="del">
        <pc:chgData name="Naomi Oste" userId="90b5afca-8bab-4140-a932-d0f26e877fca" providerId="ADAL" clId="{EDE91594-B163-4B22-8C38-1FD5409B7D9B}" dt="2019-06-19T17:15:24.939" v="284" actId="2696"/>
        <pc:sldMkLst>
          <pc:docMk/>
          <pc:sldMk cId="2745745529" sldId="985"/>
        </pc:sldMkLst>
      </pc:sldChg>
      <pc:sldChg chg="del">
        <pc:chgData name="Naomi Oste" userId="90b5afca-8bab-4140-a932-d0f26e877fca" providerId="ADAL" clId="{EDE91594-B163-4B22-8C38-1FD5409B7D9B}" dt="2019-06-19T17:15:10.039" v="283" actId="2696"/>
        <pc:sldMkLst>
          <pc:docMk/>
          <pc:sldMk cId="708938841" sldId="986"/>
        </pc:sldMkLst>
      </pc:sldChg>
      <pc:sldChg chg="del">
        <pc:chgData name="Naomi Oste" userId="90b5afca-8bab-4140-a932-d0f26e877fca" providerId="ADAL" clId="{EDE91594-B163-4B22-8C38-1FD5409B7D9B}" dt="2019-06-19T17:15:03.195" v="282" actId="2696"/>
        <pc:sldMkLst>
          <pc:docMk/>
          <pc:sldMk cId="122921594" sldId="987"/>
        </pc:sldMkLst>
      </pc:sldChg>
      <pc:sldChg chg="del">
        <pc:chgData name="Naomi Oste" userId="90b5afca-8bab-4140-a932-d0f26e877fca" providerId="ADAL" clId="{EDE91594-B163-4B22-8C38-1FD5409B7D9B}" dt="2019-06-19T17:14:57.490" v="281" actId="2696"/>
        <pc:sldMkLst>
          <pc:docMk/>
          <pc:sldMk cId="3203237622" sldId="988"/>
        </pc:sldMkLst>
      </pc:sldChg>
      <pc:sldChg chg="del">
        <pc:chgData name="Naomi Oste" userId="90b5afca-8bab-4140-a932-d0f26e877fca" providerId="ADAL" clId="{EDE91594-B163-4B22-8C38-1FD5409B7D9B}" dt="2019-06-19T17:14:49.478" v="280" actId="2696"/>
        <pc:sldMkLst>
          <pc:docMk/>
          <pc:sldMk cId="1917192260" sldId="989"/>
        </pc:sldMkLst>
      </pc:sldChg>
      <pc:sldChg chg="del">
        <pc:chgData name="Naomi Oste" userId="90b5afca-8bab-4140-a932-d0f26e877fca" providerId="ADAL" clId="{EDE91594-B163-4B22-8C38-1FD5409B7D9B}" dt="2019-06-19T17:14:44.728" v="279" actId="2696"/>
        <pc:sldMkLst>
          <pc:docMk/>
          <pc:sldMk cId="2947582146" sldId="990"/>
        </pc:sldMkLst>
      </pc:sldChg>
      <pc:sldChg chg="del">
        <pc:chgData name="Naomi Oste" userId="90b5afca-8bab-4140-a932-d0f26e877fca" providerId="ADAL" clId="{EDE91594-B163-4B22-8C38-1FD5409B7D9B}" dt="2019-06-19T17:14:19.630" v="278" actId="2696"/>
        <pc:sldMkLst>
          <pc:docMk/>
          <pc:sldMk cId="561951453" sldId="991"/>
        </pc:sldMkLst>
      </pc:sldChg>
      <pc:sldChg chg="del">
        <pc:chgData name="Naomi Oste" userId="90b5afca-8bab-4140-a932-d0f26e877fca" providerId="ADAL" clId="{EDE91594-B163-4B22-8C38-1FD5409B7D9B}" dt="2019-06-19T17:14:14.416" v="277" actId="2696"/>
        <pc:sldMkLst>
          <pc:docMk/>
          <pc:sldMk cId="2115898144" sldId="992"/>
        </pc:sldMkLst>
      </pc:sldChg>
      <pc:sldChg chg="del">
        <pc:chgData name="Naomi Oste" userId="90b5afca-8bab-4140-a932-d0f26e877fca" providerId="ADAL" clId="{EDE91594-B163-4B22-8C38-1FD5409B7D9B}" dt="2019-06-19T17:14:09.547" v="276" actId="2696"/>
        <pc:sldMkLst>
          <pc:docMk/>
          <pc:sldMk cId="2803451800" sldId="993"/>
        </pc:sldMkLst>
      </pc:sldChg>
      <pc:sldChg chg="del">
        <pc:chgData name="Naomi Oste" userId="90b5afca-8bab-4140-a932-d0f26e877fca" providerId="ADAL" clId="{EDE91594-B163-4B22-8C38-1FD5409B7D9B}" dt="2019-06-19T17:13:55.481" v="275" actId="2696"/>
        <pc:sldMkLst>
          <pc:docMk/>
          <pc:sldMk cId="678684532" sldId="994"/>
        </pc:sldMkLst>
      </pc:sldChg>
      <pc:sldChg chg="del">
        <pc:chgData name="Naomi Oste" userId="90b5afca-8bab-4140-a932-d0f26e877fca" providerId="ADAL" clId="{EDE91594-B163-4B22-8C38-1FD5409B7D9B}" dt="2019-06-19T17:13:47.265" v="274" actId="2696"/>
        <pc:sldMkLst>
          <pc:docMk/>
          <pc:sldMk cId="4142855599" sldId="995"/>
        </pc:sldMkLst>
      </pc:sldChg>
      <pc:sldChg chg="del">
        <pc:chgData name="Naomi Oste" userId="90b5afca-8bab-4140-a932-d0f26e877fca" providerId="ADAL" clId="{EDE91594-B163-4B22-8C38-1FD5409B7D9B}" dt="2019-06-19T17:13:31.324" v="267" actId="2696"/>
        <pc:sldMkLst>
          <pc:docMk/>
          <pc:sldMk cId="1290304360" sldId="996"/>
        </pc:sldMkLst>
      </pc:sldChg>
      <pc:sldChg chg="del">
        <pc:chgData name="Naomi Oste" userId="90b5afca-8bab-4140-a932-d0f26e877fca" providerId="ADAL" clId="{EDE91594-B163-4B22-8C38-1FD5409B7D9B}" dt="2019-06-19T17:13:33.731" v="268" actId="2696"/>
        <pc:sldMkLst>
          <pc:docMk/>
          <pc:sldMk cId="1955856075" sldId="997"/>
        </pc:sldMkLst>
      </pc:sldChg>
      <pc:sldChg chg="del">
        <pc:chgData name="Naomi Oste" userId="90b5afca-8bab-4140-a932-d0f26e877fca" providerId="ADAL" clId="{EDE91594-B163-4B22-8C38-1FD5409B7D9B}" dt="2019-06-19T17:13:34.991" v="269" actId="2696"/>
        <pc:sldMkLst>
          <pc:docMk/>
          <pc:sldMk cId="646938348" sldId="998"/>
        </pc:sldMkLst>
      </pc:sldChg>
      <pc:sldChg chg="del">
        <pc:chgData name="Naomi Oste" userId="90b5afca-8bab-4140-a932-d0f26e877fca" providerId="ADAL" clId="{EDE91594-B163-4B22-8C38-1FD5409B7D9B}" dt="2019-06-19T17:13:36.385" v="270" actId="2696"/>
        <pc:sldMkLst>
          <pc:docMk/>
          <pc:sldMk cId="2021135253" sldId="999"/>
        </pc:sldMkLst>
      </pc:sldChg>
      <pc:sldChg chg="del">
        <pc:chgData name="Naomi Oste" userId="90b5afca-8bab-4140-a932-d0f26e877fca" providerId="ADAL" clId="{EDE91594-B163-4B22-8C38-1FD5409B7D9B}" dt="2019-06-19T17:13:37.630" v="271" actId="2696"/>
        <pc:sldMkLst>
          <pc:docMk/>
          <pc:sldMk cId="3281092242" sldId="1000"/>
        </pc:sldMkLst>
      </pc:sldChg>
      <pc:sldChg chg="del">
        <pc:chgData name="Naomi Oste" userId="90b5afca-8bab-4140-a932-d0f26e877fca" providerId="ADAL" clId="{EDE91594-B163-4B22-8C38-1FD5409B7D9B}" dt="2019-06-19T17:13:39.187" v="272" actId="2696"/>
        <pc:sldMkLst>
          <pc:docMk/>
          <pc:sldMk cId="161165972" sldId="1001"/>
        </pc:sldMkLst>
      </pc:sldChg>
      <pc:sldChg chg="del">
        <pc:chgData name="Naomi Oste" userId="90b5afca-8bab-4140-a932-d0f26e877fca" providerId="ADAL" clId="{EDE91594-B163-4B22-8C38-1FD5409B7D9B}" dt="2019-06-19T17:13:21.751" v="266" actId="2696"/>
        <pc:sldMkLst>
          <pc:docMk/>
          <pc:sldMk cId="3547729217" sldId="1002"/>
        </pc:sldMkLst>
      </pc:sldChg>
      <pc:sldChg chg="del">
        <pc:chgData name="Naomi Oste" userId="90b5afca-8bab-4140-a932-d0f26e877fca" providerId="ADAL" clId="{EDE91594-B163-4B22-8C38-1FD5409B7D9B}" dt="2019-06-19T17:13:40.545" v="273" actId="2696"/>
        <pc:sldMkLst>
          <pc:docMk/>
          <pc:sldMk cId="809477515" sldId="1003"/>
        </pc:sldMkLst>
      </pc:sldChg>
      <pc:sldChg chg="del">
        <pc:chgData name="Naomi Oste" userId="90b5afca-8bab-4140-a932-d0f26e877fca" providerId="ADAL" clId="{EDE91594-B163-4B22-8C38-1FD5409B7D9B}" dt="2019-06-19T17:12:47.596" v="265" actId="2696"/>
        <pc:sldMkLst>
          <pc:docMk/>
          <pc:sldMk cId="60856784" sldId="1004"/>
        </pc:sldMkLst>
      </pc:sldChg>
      <pc:sldChg chg="del">
        <pc:chgData name="Naomi Oste" userId="90b5afca-8bab-4140-a932-d0f26e877fca" providerId="ADAL" clId="{EDE91594-B163-4B22-8C38-1FD5409B7D9B}" dt="2019-06-19T17:12:45.586" v="264" actId="2696"/>
        <pc:sldMkLst>
          <pc:docMk/>
          <pc:sldMk cId="3245554127" sldId="1005"/>
        </pc:sldMkLst>
      </pc:sldChg>
      <pc:sldChg chg="del">
        <pc:chgData name="Naomi Oste" userId="90b5afca-8bab-4140-a932-d0f26e877fca" providerId="ADAL" clId="{EDE91594-B163-4B22-8C38-1FD5409B7D9B}" dt="2019-06-19T17:12:36.559" v="263" actId="2696"/>
        <pc:sldMkLst>
          <pc:docMk/>
          <pc:sldMk cId="2275293549" sldId="1006"/>
        </pc:sldMkLst>
      </pc:sldChg>
      <pc:sldChg chg="del">
        <pc:chgData name="Naomi Oste" userId="90b5afca-8bab-4140-a932-d0f26e877fca" providerId="ADAL" clId="{EDE91594-B163-4B22-8C38-1FD5409B7D9B}" dt="2019-06-19T17:12:25.287" v="262" actId="2696"/>
        <pc:sldMkLst>
          <pc:docMk/>
          <pc:sldMk cId="3020535182" sldId="1007"/>
        </pc:sldMkLst>
      </pc:sldChg>
      <pc:sldChg chg="del">
        <pc:chgData name="Naomi Oste" userId="90b5afca-8bab-4140-a932-d0f26e877fca" providerId="ADAL" clId="{EDE91594-B163-4B22-8C38-1FD5409B7D9B}" dt="2019-06-19T17:12:22.129" v="261" actId="2696"/>
        <pc:sldMkLst>
          <pc:docMk/>
          <pc:sldMk cId="3152850248" sldId="1008"/>
        </pc:sldMkLst>
      </pc:sldChg>
      <pc:sldChg chg="del">
        <pc:chgData name="Naomi Oste" userId="90b5afca-8bab-4140-a932-d0f26e877fca" providerId="ADAL" clId="{EDE91594-B163-4B22-8C38-1FD5409B7D9B}" dt="2019-06-19T17:12:13.608" v="260" actId="2696"/>
        <pc:sldMkLst>
          <pc:docMk/>
          <pc:sldMk cId="2506264908" sldId="1009"/>
        </pc:sldMkLst>
      </pc:sldChg>
      <pc:sldChg chg="del">
        <pc:chgData name="Naomi Oste" userId="90b5afca-8bab-4140-a932-d0f26e877fca" providerId="ADAL" clId="{EDE91594-B163-4B22-8C38-1FD5409B7D9B}" dt="2019-06-19T17:12:00.555" v="259" actId="2696"/>
        <pc:sldMkLst>
          <pc:docMk/>
          <pc:sldMk cId="596821370" sldId="1010"/>
        </pc:sldMkLst>
      </pc:sldChg>
      <pc:sldChg chg="del">
        <pc:chgData name="Naomi Oste" userId="90b5afca-8bab-4140-a932-d0f26e877fca" providerId="ADAL" clId="{EDE91594-B163-4B22-8C38-1FD5409B7D9B}" dt="2019-06-19T17:11:52.694" v="258" actId="2696"/>
        <pc:sldMkLst>
          <pc:docMk/>
          <pc:sldMk cId="972085741" sldId="1011"/>
        </pc:sldMkLst>
      </pc:sldChg>
      <pc:sldChg chg="del">
        <pc:chgData name="Naomi Oste" userId="90b5afca-8bab-4140-a932-d0f26e877fca" providerId="ADAL" clId="{EDE91594-B163-4B22-8C38-1FD5409B7D9B}" dt="2019-06-19T17:11:39.716" v="257" actId="2696"/>
        <pc:sldMkLst>
          <pc:docMk/>
          <pc:sldMk cId="3809747437" sldId="1012"/>
        </pc:sldMkLst>
      </pc:sldChg>
      <pc:sldChg chg="del">
        <pc:chgData name="Naomi Oste" userId="90b5afca-8bab-4140-a932-d0f26e877fca" providerId="ADAL" clId="{EDE91594-B163-4B22-8C38-1FD5409B7D9B}" dt="2019-06-19T17:11:33.434" v="256" actId="2696"/>
        <pc:sldMkLst>
          <pc:docMk/>
          <pc:sldMk cId="1337743313" sldId="1013"/>
        </pc:sldMkLst>
      </pc:sldChg>
      <pc:sldChg chg="del">
        <pc:chgData name="Naomi Oste" userId="90b5afca-8bab-4140-a932-d0f26e877fca" providerId="ADAL" clId="{EDE91594-B163-4B22-8C38-1FD5409B7D9B}" dt="2019-06-19T17:11:23.946" v="255" actId="2696"/>
        <pc:sldMkLst>
          <pc:docMk/>
          <pc:sldMk cId="2545478598" sldId="1014"/>
        </pc:sldMkLst>
      </pc:sldChg>
      <pc:sldChg chg="del">
        <pc:chgData name="Naomi Oste" userId="90b5afca-8bab-4140-a932-d0f26e877fca" providerId="ADAL" clId="{EDE91594-B163-4B22-8C38-1FD5409B7D9B}" dt="2019-06-19T17:11:20.104" v="254" actId="2696"/>
        <pc:sldMkLst>
          <pc:docMk/>
          <pc:sldMk cId="3227085024" sldId="1015"/>
        </pc:sldMkLst>
      </pc:sldChg>
      <pc:sldChg chg="del">
        <pc:chgData name="Naomi Oste" userId="90b5afca-8bab-4140-a932-d0f26e877fca" providerId="ADAL" clId="{EDE91594-B163-4B22-8C38-1FD5409B7D9B}" dt="2019-06-19T17:11:09.678" v="253" actId="2696"/>
        <pc:sldMkLst>
          <pc:docMk/>
          <pc:sldMk cId="154908603" sldId="1016"/>
        </pc:sldMkLst>
      </pc:sldChg>
      <pc:sldChg chg="del">
        <pc:chgData name="Naomi Oste" userId="90b5afca-8bab-4140-a932-d0f26e877fca" providerId="ADAL" clId="{EDE91594-B163-4B22-8C38-1FD5409B7D9B}" dt="2019-06-19T17:10:50.281" v="252" actId="2696"/>
        <pc:sldMkLst>
          <pc:docMk/>
          <pc:sldMk cId="1088286790" sldId="1017"/>
        </pc:sldMkLst>
      </pc:sldChg>
      <pc:sldChg chg="del">
        <pc:chgData name="Naomi Oste" userId="90b5afca-8bab-4140-a932-d0f26e877fca" providerId="ADAL" clId="{EDE91594-B163-4B22-8C38-1FD5409B7D9B}" dt="2019-06-19T17:10:41.265" v="251" actId="2696"/>
        <pc:sldMkLst>
          <pc:docMk/>
          <pc:sldMk cId="2292175284" sldId="1018"/>
        </pc:sldMkLst>
      </pc:sldChg>
      <pc:sldChg chg="del">
        <pc:chgData name="Naomi Oste" userId="90b5afca-8bab-4140-a932-d0f26e877fca" providerId="ADAL" clId="{EDE91594-B163-4B22-8C38-1FD5409B7D9B}" dt="2019-06-19T17:10:31.201" v="250" actId="2696"/>
        <pc:sldMkLst>
          <pc:docMk/>
          <pc:sldMk cId="1473588705" sldId="1019"/>
        </pc:sldMkLst>
      </pc:sldChg>
      <pc:sldChg chg="del">
        <pc:chgData name="Naomi Oste" userId="90b5afca-8bab-4140-a932-d0f26e877fca" providerId="ADAL" clId="{EDE91594-B163-4B22-8C38-1FD5409B7D9B}" dt="2019-06-19T17:10:06.617" v="249" actId="2696"/>
        <pc:sldMkLst>
          <pc:docMk/>
          <pc:sldMk cId="301207343" sldId="1020"/>
        </pc:sldMkLst>
      </pc:sldChg>
      <pc:sldChg chg="del">
        <pc:chgData name="Naomi Oste" userId="90b5afca-8bab-4140-a932-d0f26e877fca" providerId="ADAL" clId="{EDE91594-B163-4B22-8C38-1FD5409B7D9B}" dt="2019-06-19T17:09:52.828" v="248" actId="2696"/>
        <pc:sldMkLst>
          <pc:docMk/>
          <pc:sldMk cId="3773150348" sldId="1021"/>
        </pc:sldMkLst>
      </pc:sldChg>
      <pc:sldChg chg="del">
        <pc:chgData name="Naomi Oste" userId="90b5afca-8bab-4140-a932-d0f26e877fca" providerId="ADAL" clId="{EDE91594-B163-4B22-8C38-1FD5409B7D9B}" dt="2019-06-19T17:09:29.319" v="247" actId="2696"/>
        <pc:sldMkLst>
          <pc:docMk/>
          <pc:sldMk cId="691545927" sldId="1022"/>
        </pc:sldMkLst>
      </pc:sldChg>
      <pc:sldChg chg="del">
        <pc:chgData name="Naomi Oste" userId="90b5afca-8bab-4140-a932-d0f26e877fca" providerId="ADAL" clId="{EDE91594-B163-4B22-8C38-1FD5409B7D9B}" dt="2019-06-19T17:09:24.282" v="246" actId="2696"/>
        <pc:sldMkLst>
          <pc:docMk/>
          <pc:sldMk cId="2471780453" sldId="1023"/>
        </pc:sldMkLst>
      </pc:sldChg>
      <pc:sldChg chg="del">
        <pc:chgData name="Naomi Oste" userId="90b5afca-8bab-4140-a932-d0f26e877fca" providerId="ADAL" clId="{EDE91594-B163-4B22-8C38-1FD5409B7D9B}" dt="2019-06-19T17:09:16.557" v="245" actId="2696"/>
        <pc:sldMkLst>
          <pc:docMk/>
          <pc:sldMk cId="2000071661" sldId="1024"/>
        </pc:sldMkLst>
      </pc:sldChg>
      <pc:sldChg chg="del">
        <pc:chgData name="Naomi Oste" userId="90b5afca-8bab-4140-a932-d0f26e877fca" providerId="ADAL" clId="{EDE91594-B163-4B22-8C38-1FD5409B7D9B}" dt="2019-06-19T17:09:05.320" v="244" actId="2696"/>
        <pc:sldMkLst>
          <pc:docMk/>
          <pc:sldMk cId="2264390052" sldId="1025"/>
        </pc:sldMkLst>
      </pc:sldChg>
      <pc:sldChg chg="del">
        <pc:chgData name="Naomi Oste" userId="90b5afca-8bab-4140-a932-d0f26e877fca" providerId="ADAL" clId="{EDE91594-B163-4B22-8C38-1FD5409B7D9B}" dt="2019-06-19T17:08:47.058" v="243" actId="2696"/>
        <pc:sldMkLst>
          <pc:docMk/>
          <pc:sldMk cId="2645601682" sldId="1026"/>
        </pc:sldMkLst>
      </pc:sldChg>
      <pc:sldChg chg="del">
        <pc:chgData name="Naomi Oste" userId="90b5afca-8bab-4140-a932-d0f26e877fca" providerId="ADAL" clId="{EDE91594-B163-4B22-8C38-1FD5409B7D9B}" dt="2019-06-19T17:07:57.612" v="242" actId="2696"/>
        <pc:sldMkLst>
          <pc:docMk/>
          <pc:sldMk cId="1285292468" sldId="1027"/>
        </pc:sldMkLst>
      </pc:sldChg>
      <pc:sldChg chg="del">
        <pc:chgData name="Naomi Oste" userId="90b5afca-8bab-4140-a932-d0f26e877fca" providerId="ADAL" clId="{EDE91594-B163-4B22-8C38-1FD5409B7D9B}" dt="2019-06-19T17:06:22.144" v="241" actId="2696"/>
        <pc:sldMkLst>
          <pc:docMk/>
          <pc:sldMk cId="3165369112" sldId="1030"/>
        </pc:sldMkLst>
      </pc:sldChg>
      <pc:sldChg chg="del">
        <pc:chgData name="Naomi Oste" userId="90b5afca-8bab-4140-a932-d0f26e877fca" providerId="ADAL" clId="{EDE91594-B163-4B22-8C38-1FD5409B7D9B}" dt="2019-06-19T17:05:54.183" v="240" actId="2696"/>
        <pc:sldMkLst>
          <pc:docMk/>
          <pc:sldMk cId="3624646778" sldId="1031"/>
        </pc:sldMkLst>
      </pc:sldChg>
      <pc:sldChg chg="del">
        <pc:chgData name="Naomi Oste" userId="90b5afca-8bab-4140-a932-d0f26e877fca" providerId="ADAL" clId="{EDE91594-B163-4B22-8C38-1FD5409B7D9B}" dt="2019-06-19T17:05:50.127" v="239" actId="2696"/>
        <pc:sldMkLst>
          <pc:docMk/>
          <pc:sldMk cId="3999461147" sldId="1032"/>
        </pc:sldMkLst>
      </pc:sldChg>
      <pc:sldChg chg="del">
        <pc:chgData name="Naomi Oste" userId="90b5afca-8bab-4140-a932-d0f26e877fca" providerId="ADAL" clId="{EDE91594-B163-4B22-8C38-1FD5409B7D9B}" dt="2019-06-19T17:04:52.782" v="238" actId="2696"/>
        <pc:sldMkLst>
          <pc:docMk/>
          <pc:sldMk cId="733206294" sldId="1034"/>
        </pc:sldMkLst>
      </pc:sldChg>
      <pc:sldChg chg="del">
        <pc:chgData name="Naomi Oste" userId="90b5afca-8bab-4140-a932-d0f26e877fca" providerId="ADAL" clId="{EDE91594-B163-4B22-8C38-1FD5409B7D9B}" dt="2019-06-19T17:04:20.497" v="237" actId="2696"/>
        <pc:sldMkLst>
          <pc:docMk/>
          <pc:sldMk cId="865588975" sldId="1035"/>
        </pc:sldMkLst>
      </pc:sldChg>
      <pc:sldChg chg="del">
        <pc:chgData name="Naomi Oste" userId="90b5afca-8bab-4140-a932-d0f26e877fca" providerId="ADAL" clId="{EDE91594-B163-4B22-8C38-1FD5409B7D9B}" dt="2019-06-19T17:04:04.360" v="236" actId="2696"/>
        <pc:sldMkLst>
          <pc:docMk/>
          <pc:sldMk cId="4187134676" sldId="1036"/>
        </pc:sldMkLst>
      </pc:sldChg>
      <pc:sldChg chg="del">
        <pc:chgData name="Naomi Oste" userId="90b5afca-8bab-4140-a932-d0f26e877fca" providerId="ADAL" clId="{EDE91594-B163-4B22-8C38-1FD5409B7D9B}" dt="2019-06-19T17:03:52.606" v="235" actId="2696"/>
        <pc:sldMkLst>
          <pc:docMk/>
          <pc:sldMk cId="1356315547" sldId="1037"/>
        </pc:sldMkLst>
      </pc:sldChg>
      <pc:sldChg chg="del">
        <pc:chgData name="Naomi Oste" userId="90b5afca-8bab-4140-a932-d0f26e877fca" providerId="ADAL" clId="{EDE91594-B163-4B22-8C38-1FD5409B7D9B}" dt="2019-06-19T17:03:34.450" v="234" actId="2696"/>
        <pc:sldMkLst>
          <pc:docMk/>
          <pc:sldMk cId="2435235424" sldId="1038"/>
        </pc:sldMkLst>
      </pc:sldChg>
      <pc:sldChg chg="del">
        <pc:chgData name="Naomi Oste" userId="90b5afca-8bab-4140-a932-d0f26e877fca" providerId="ADAL" clId="{EDE91594-B163-4B22-8C38-1FD5409B7D9B}" dt="2019-06-19T17:03:01.086" v="233" actId="2696"/>
        <pc:sldMkLst>
          <pc:docMk/>
          <pc:sldMk cId="2987722223" sldId="1039"/>
        </pc:sldMkLst>
      </pc:sldChg>
      <pc:sldChg chg="del">
        <pc:chgData name="Naomi Oste" userId="90b5afca-8bab-4140-a932-d0f26e877fca" providerId="ADAL" clId="{EDE91594-B163-4B22-8C38-1FD5409B7D9B}" dt="2019-06-19T17:02:18.331" v="232" actId="2696"/>
        <pc:sldMkLst>
          <pc:docMk/>
          <pc:sldMk cId="3945055518" sldId="1040"/>
        </pc:sldMkLst>
      </pc:sldChg>
      <pc:sldChg chg="del">
        <pc:chgData name="Naomi Oste" userId="90b5afca-8bab-4140-a932-d0f26e877fca" providerId="ADAL" clId="{EDE91594-B163-4B22-8C38-1FD5409B7D9B}" dt="2019-06-19T17:02:07.718" v="231" actId="2696"/>
        <pc:sldMkLst>
          <pc:docMk/>
          <pc:sldMk cId="1222665377" sldId="1041"/>
        </pc:sldMkLst>
      </pc:sldChg>
      <pc:sldChg chg="del">
        <pc:chgData name="Naomi Oste" userId="90b5afca-8bab-4140-a932-d0f26e877fca" providerId="ADAL" clId="{EDE91594-B163-4B22-8C38-1FD5409B7D9B}" dt="2019-06-19T17:17:43.806" v="288" actId="2696"/>
        <pc:sldMkLst>
          <pc:docMk/>
          <pc:sldMk cId="3276874824" sldId="1042"/>
        </pc:sldMkLst>
      </pc:sldChg>
      <pc:sldChg chg="del">
        <pc:chgData name="Naomi Oste" userId="90b5afca-8bab-4140-a932-d0f26e877fca" providerId="ADAL" clId="{EDE91594-B163-4B22-8C38-1FD5409B7D9B}" dt="2019-06-19T17:01:11.179" v="230" actId="2696"/>
        <pc:sldMkLst>
          <pc:docMk/>
          <pc:sldMk cId="2491119776" sldId="1043"/>
        </pc:sldMkLst>
      </pc:sldChg>
      <pc:sldChg chg="del">
        <pc:chgData name="Naomi Oste" userId="90b5afca-8bab-4140-a932-d0f26e877fca" providerId="ADAL" clId="{EDE91594-B163-4B22-8C38-1FD5409B7D9B}" dt="2019-06-19T17:00:59.866" v="229" actId="2696"/>
        <pc:sldMkLst>
          <pc:docMk/>
          <pc:sldMk cId="1363528329" sldId="1044"/>
        </pc:sldMkLst>
      </pc:sldChg>
      <pc:sldChg chg="del">
        <pc:chgData name="Naomi Oste" userId="90b5afca-8bab-4140-a932-d0f26e877fca" providerId="ADAL" clId="{EDE91594-B163-4B22-8C38-1FD5409B7D9B}" dt="2019-06-19T17:00:35.359" v="228" actId="2696"/>
        <pc:sldMkLst>
          <pc:docMk/>
          <pc:sldMk cId="1163122741" sldId="1045"/>
        </pc:sldMkLst>
      </pc:sldChg>
      <pc:sldChg chg="del">
        <pc:chgData name="Naomi Oste" userId="90b5afca-8bab-4140-a932-d0f26e877fca" providerId="ADAL" clId="{EDE91594-B163-4B22-8C38-1FD5409B7D9B}" dt="2019-06-19T17:00:27.371" v="227" actId="2696"/>
        <pc:sldMkLst>
          <pc:docMk/>
          <pc:sldMk cId="1548247384" sldId="1046"/>
        </pc:sldMkLst>
      </pc:sldChg>
      <pc:sldChg chg="del">
        <pc:chgData name="Naomi Oste" userId="90b5afca-8bab-4140-a932-d0f26e877fca" providerId="ADAL" clId="{EDE91594-B163-4B22-8C38-1FD5409B7D9B}" dt="2019-06-19T16:59:56.743" v="226" actId="2696"/>
        <pc:sldMkLst>
          <pc:docMk/>
          <pc:sldMk cId="3883903492" sldId="1047"/>
        </pc:sldMkLst>
      </pc:sldChg>
      <pc:sldChg chg="del">
        <pc:chgData name="Naomi Oste" userId="90b5afca-8bab-4140-a932-d0f26e877fca" providerId="ADAL" clId="{EDE91594-B163-4B22-8C38-1FD5409B7D9B}" dt="2019-06-19T16:59:53.783" v="225" actId="2696"/>
        <pc:sldMkLst>
          <pc:docMk/>
          <pc:sldMk cId="1600253763" sldId="1048"/>
        </pc:sldMkLst>
      </pc:sldChg>
      <pc:sldChg chg="del">
        <pc:chgData name="Naomi Oste" userId="90b5afca-8bab-4140-a932-d0f26e877fca" providerId="ADAL" clId="{EDE91594-B163-4B22-8C38-1FD5409B7D9B}" dt="2019-06-19T16:59:32.327" v="224" actId="2696"/>
        <pc:sldMkLst>
          <pc:docMk/>
          <pc:sldMk cId="1459626428" sldId="1049"/>
        </pc:sldMkLst>
      </pc:sldChg>
      <pc:sldChg chg="del">
        <pc:chgData name="Naomi Oste" userId="90b5afca-8bab-4140-a932-d0f26e877fca" providerId="ADAL" clId="{EDE91594-B163-4B22-8C38-1FD5409B7D9B}" dt="2019-06-19T16:59:19.925" v="223" actId="2696"/>
        <pc:sldMkLst>
          <pc:docMk/>
          <pc:sldMk cId="3635594016" sldId="1050"/>
        </pc:sldMkLst>
      </pc:sldChg>
      <pc:sldChg chg="del">
        <pc:chgData name="Naomi Oste" userId="90b5afca-8bab-4140-a932-d0f26e877fca" providerId="ADAL" clId="{EDE91594-B163-4B22-8C38-1FD5409B7D9B}" dt="2019-06-19T16:58:58.358" v="222" actId="2696"/>
        <pc:sldMkLst>
          <pc:docMk/>
          <pc:sldMk cId="347923922" sldId="1051"/>
        </pc:sldMkLst>
      </pc:sldChg>
      <pc:sldChg chg="del">
        <pc:chgData name="Naomi Oste" userId="90b5afca-8bab-4140-a932-d0f26e877fca" providerId="ADAL" clId="{EDE91594-B163-4B22-8C38-1FD5409B7D9B}" dt="2019-06-19T16:58:37.003" v="221" actId="2696"/>
        <pc:sldMkLst>
          <pc:docMk/>
          <pc:sldMk cId="3489140171" sldId="1052"/>
        </pc:sldMkLst>
      </pc:sldChg>
      <pc:sldChg chg="del">
        <pc:chgData name="Naomi Oste" userId="90b5afca-8bab-4140-a932-d0f26e877fca" providerId="ADAL" clId="{EDE91594-B163-4B22-8C38-1FD5409B7D9B}" dt="2019-06-19T16:58:09.984" v="220" actId="2696"/>
        <pc:sldMkLst>
          <pc:docMk/>
          <pc:sldMk cId="3676467428" sldId="1053"/>
        </pc:sldMkLst>
      </pc:sldChg>
      <pc:sldChg chg="del">
        <pc:chgData name="Naomi Oste" userId="90b5afca-8bab-4140-a932-d0f26e877fca" providerId="ADAL" clId="{EDE91594-B163-4B22-8C38-1FD5409B7D9B}" dt="2019-06-19T16:57:30.919" v="219" actId="2696"/>
        <pc:sldMkLst>
          <pc:docMk/>
          <pc:sldMk cId="3956352068" sldId="1054"/>
        </pc:sldMkLst>
      </pc:sldChg>
      <pc:sldChg chg="del">
        <pc:chgData name="Naomi Oste" userId="90b5afca-8bab-4140-a932-d0f26e877fca" providerId="ADAL" clId="{EDE91594-B163-4B22-8C38-1FD5409B7D9B}" dt="2019-06-19T16:57:27.083" v="218" actId="2696"/>
        <pc:sldMkLst>
          <pc:docMk/>
          <pc:sldMk cId="3266056098" sldId="1055"/>
        </pc:sldMkLst>
      </pc:sldChg>
      <pc:sldChg chg="del">
        <pc:chgData name="Naomi Oste" userId="90b5afca-8bab-4140-a932-d0f26e877fca" providerId="ADAL" clId="{EDE91594-B163-4B22-8C38-1FD5409B7D9B}" dt="2019-06-19T16:56:59.324" v="217" actId="2696"/>
        <pc:sldMkLst>
          <pc:docMk/>
          <pc:sldMk cId="3826010660" sldId="1056"/>
        </pc:sldMkLst>
      </pc:sldChg>
      <pc:sldChg chg="del">
        <pc:chgData name="Naomi Oste" userId="90b5afca-8bab-4140-a932-d0f26e877fca" providerId="ADAL" clId="{EDE91594-B163-4B22-8C38-1FD5409B7D9B}" dt="2019-06-19T16:56:45.426" v="216" actId="2696"/>
        <pc:sldMkLst>
          <pc:docMk/>
          <pc:sldMk cId="4084257985" sldId="1057"/>
        </pc:sldMkLst>
      </pc:sldChg>
      <pc:sldChg chg="del">
        <pc:chgData name="Naomi Oste" userId="90b5afca-8bab-4140-a932-d0f26e877fca" providerId="ADAL" clId="{EDE91594-B163-4B22-8C38-1FD5409B7D9B}" dt="2019-06-19T16:56:36.011" v="215" actId="2696"/>
        <pc:sldMkLst>
          <pc:docMk/>
          <pc:sldMk cId="1012218489" sldId="1058"/>
        </pc:sldMkLst>
      </pc:sldChg>
      <pc:sldChg chg="del">
        <pc:chgData name="Naomi Oste" userId="90b5afca-8bab-4140-a932-d0f26e877fca" providerId="ADAL" clId="{EDE91594-B163-4B22-8C38-1FD5409B7D9B}" dt="2019-06-19T16:56:24.658" v="214" actId="2696"/>
        <pc:sldMkLst>
          <pc:docMk/>
          <pc:sldMk cId="3781276282" sldId="1059"/>
        </pc:sldMkLst>
      </pc:sldChg>
      <pc:sldChg chg="del">
        <pc:chgData name="Naomi Oste" userId="90b5afca-8bab-4140-a932-d0f26e877fca" providerId="ADAL" clId="{EDE91594-B163-4B22-8C38-1FD5409B7D9B}" dt="2019-06-19T16:56:17.192" v="213" actId="2696"/>
        <pc:sldMkLst>
          <pc:docMk/>
          <pc:sldMk cId="1405670580" sldId="1060"/>
        </pc:sldMkLst>
      </pc:sldChg>
      <pc:sldChg chg="del">
        <pc:chgData name="Naomi Oste" userId="90b5afca-8bab-4140-a932-d0f26e877fca" providerId="ADAL" clId="{EDE91594-B163-4B22-8C38-1FD5409B7D9B}" dt="2019-06-19T16:56:08.996" v="212" actId="2696"/>
        <pc:sldMkLst>
          <pc:docMk/>
          <pc:sldMk cId="4041067134" sldId="1061"/>
        </pc:sldMkLst>
      </pc:sldChg>
      <pc:sldChg chg="del">
        <pc:chgData name="Naomi Oste" userId="90b5afca-8bab-4140-a932-d0f26e877fca" providerId="ADAL" clId="{EDE91594-B163-4B22-8C38-1FD5409B7D9B}" dt="2019-06-19T16:55:49.363" v="211" actId="2696"/>
        <pc:sldMkLst>
          <pc:docMk/>
          <pc:sldMk cId="2774242124" sldId="1062"/>
        </pc:sldMkLst>
      </pc:sldChg>
      <pc:sldChg chg="del">
        <pc:chgData name="Naomi Oste" userId="90b5afca-8bab-4140-a932-d0f26e877fca" providerId="ADAL" clId="{EDE91594-B163-4B22-8C38-1FD5409B7D9B}" dt="2019-06-19T16:55:32.998" v="210" actId="2696"/>
        <pc:sldMkLst>
          <pc:docMk/>
          <pc:sldMk cId="1134986308" sldId="1063"/>
        </pc:sldMkLst>
      </pc:sldChg>
      <pc:sldChg chg="del">
        <pc:chgData name="Naomi Oste" userId="90b5afca-8bab-4140-a932-d0f26e877fca" providerId="ADAL" clId="{EDE91594-B163-4B22-8C38-1FD5409B7D9B}" dt="2019-06-19T16:55:08.239" v="209" actId="2696"/>
        <pc:sldMkLst>
          <pc:docMk/>
          <pc:sldMk cId="3054919346" sldId="1064"/>
        </pc:sldMkLst>
      </pc:sldChg>
      <pc:sldChg chg="del">
        <pc:chgData name="Naomi Oste" userId="90b5afca-8bab-4140-a932-d0f26e877fca" providerId="ADAL" clId="{EDE91594-B163-4B22-8C38-1FD5409B7D9B}" dt="2019-06-19T16:54:50.271" v="208" actId="2696"/>
        <pc:sldMkLst>
          <pc:docMk/>
          <pc:sldMk cId="358821537" sldId="1065"/>
        </pc:sldMkLst>
      </pc:sldChg>
      <pc:sldChg chg="del">
        <pc:chgData name="Naomi Oste" userId="90b5afca-8bab-4140-a932-d0f26e877fca" providerId="ADAL" clId="{EDE91594-B163-4B22-8C38-1FD5409B7D9B}" dt="2019-06-19T16:54:17.128" v="207" actId="2696"/>
        <pc:sldMkLst>
          <pc:docMk/>
          <pc:sldMk cId="390650799" sldId="1066"/>
        </pc:sldMkLst>
      </pc:sldChg>
      <pc:sldChg chg="del">
        <pc:chgData name="Naomi Oste" userId="90b5afca-8bab-4140-a932-d0f26e877fca" providerId="ADAL" clId="{EDE91594-B163-4B22-8C38-1FD5409B7D9B}" dt="2019-06-19T16:54:11.958" v="206" actId="2696"/>
        <pc:sldMkLst>
          <pc:docMk/>
          <pc:sldMk cId="3513545868" sldId="1067"/>
        </pc:sldMkLst>
      </pc:sldChg>
      <pc:sldChg chg="modSp modAnim modNotesTx">
        <pc:chgData name="Naomi Oste" userId="90b5afca-8bab-4140-a932-d0f26e877fca" providerId="ADAL" clId="{EDE91594-B163-4B22-8C38-1FD5409B7D9B}" dt="2019-06-20T00:54:45.332" v="1118" actId="27636"/>
        <pc:sldMkLst>
          <pc:docMk/>
          <pc:sldMk cId="1223340423" sldId="1079"/>
        </pc:sldMkLst>
        <pc:spChg chg="mod">
          <ac:chgData name="Naomi Oste" userId="90b5afca-8bab-4140-a932-d0f26e877fca" providerId="ADAL" clId="{EDE91594-B163-4B22-8C38-1FD5409B7D9B}" dt="2019-06-20T00:54:45.332" v="1118" actId="27636"/>
          <ac:spMkLst>
            <pc:docMk/>
            <pc:sldMk cId="1223340423" sldId="1079"/>
            <ac:spMk id="2" creationId="{2A928A23-BD14-45E2-95E6-EFD13032CEC4}"/>
          </ac:spMkLst>
        </pc:spChg>
        <pc:spChg chg="mod">
          <ac:chgData name="Naomi Oste" userId="90b5afca-8bab-4140-a932-d0f26e877fca" providerId="ADAL" clId="{EDE91594-B163-4B22-8C38-1FD5409B7D9B}" dt="2019-06-19T16:26:26.305" v="71" actId="20577"/>
          <ac:spMkLst>
            <pc:docMk/>
            <pc:sldMk cId="1223340423" sldId="1079"/>
            <ac:spMk id="3" creationId="{AA906851-C7C6-4CBA-8908-088DF4E97F6B}"/>
          </ac:spMkLst>
        </pc:spChg>
      </pc:sldChg>
      <pc:sldChg chg="addSp add del modAnim modNotesTx">
        <pc:chgData name="Naomi Oste" userId="90b5afca-8bab-4140-a932-d0f26e877fca" providerId="ADAL" clId="{EDE91594-B163-4B22-8C38-1FD5409B7D9B}" dt="2019-06-20T00:46:27.535" v="821" actId="2696"/>
        <pc:sldMkLst>
          <pc:docMk/>
          <pc:sldMk cId="3861706283" sldId="1080"/>
        </pc:sldMkLst>
        <pc:spChg chg="add">
          <ac:chgData name="Naomi Oste" userId="90b5afca-8bab-4140-a932-d0f26e877fca" providerId="ADAL" clId="{EDE91594-B163-4B22-8C38-1FD5409B7D9B}" dt="2019-06-19T23:37:18.966" v="454"/>
          <ac:spMkLst>
            <pc:docMk/>
            <pc:sldMk cId="3861706283" sldId="1080"/>
            <ac:spMk id="9" creationId="{D6F44FEC-435D-4BAD-8E8F-C38D937E134B}"/>
          </ac:spMkLst>
        </pc:spChg>
      </pc:sldChg>
      <pc:sldChg chg="addSp delSp modSp add ord modAnim">
        <pc:chgData name="Naomi Oste" userId="90b5afca-8bab-4140-a932-d0f26e877fca" providerId="ADAL" clId="{EDE91594-B163-4B22-8C38-1FD5409B7D9B}" dt="2019-06-20T01:50:55.743" v="3510" actId="255"/>
        <pc:sldMkLst>
          <pc:docMk/>
          <pc:sldMk cId="6664752" sldId="1081"/>
        </pc:sldMkLst>
        <pc:spChg chg="add mod">
          <ac:chgData name="Naomi Oste" userId="90b5afca-8bab-4140-a932-d0f26e877fca" providerId="ADAL" clId="{EDE91594-B163-4B22-8C38-1FD5409B7D9B}" dt="2019-06-20T01:50:55.743" v="3510" actId="255"/>
          <ac:spMkLst>
            <pc:docMk/>
            <pc:sldMk cId="6664752" sldId="1081"/>
            <ac:spMk id="14" creationId="{5C5949D1-1C5A-423B-8CDB-86ECE0CCBD5D}"/>
          </ac:spMkLst>
        </pc:spChg>
        <pc:spChg chg="mod">
          <ac:chgData name="Naomi Oste" userId="90b5afca-8bab-4140-a932-d0f26e877fca" providerId="ADAL" clId="{EDE91594-B163-4B22-8C38-1FD5409B7D9B}" dt="2019-06-20T00:23:45.355" v="635" actId="1036"/>
          <ac:spMkLst>
            <pc:docMk/>
            <pc:sldMk cId="6664752" sldId="1081"/>
            <ac:spMk id="16" creationId="{BB7F279F-3DE2-104E-8D6E-C116F3133EA1}"/>
          </ac:spMkLst>
        </pc:spChg>
        <pc:spChg chg="mod">
          <ac:chgData name="Naomi Oste" userId="90b5afca-8bab-4140-a932-d0f26e877fca" providerId="ADAL" clId="{EDE91594-B163-4B22-8C38-1FD5409B7D9B}" dt="2019-06-20T00:23:45.355" v="635" actId="1036"/>
          <ac:spMkLst>
            <pc:docMk/>
            <pc:sldMk cId="6664752" sldId="1081"/>
            <ac:spMk id="17" creationId="{5C6DFD08-B961-264C-9549-8EAFAF289EF5}"/>
          </ac:spMkLst>
        </pc:spChg>
        <pc:grpChg chg="add del mod">
          <ac:chgData name="Naomi Oste" userId="90b5afca-8bab-4140-a932-d0f26e877fca" providerId="ADAL" clId="{EDE91594-B163-4B22-8C38-1FD5409B7D9B}" dt="2019-06-20T01:47:03.526" v="3408" actId="478"/>
          <ac:grpSpMkLst>
            <pc:docMk/>
            <pc:sldMk cId="6664752" sldId="1081"/>
            <ac:grpSpMk id="25" creationId="{29BC67BD-5ECA-A742-AABB-F0DB41D74FBF}"/>
          </ac:grpSpMkLst>
        </pc:grpChg>
        <pc:picChg chg="mod">
          <ac:chgData name="Naomi Oste" userId="90b5afca-8bab-4140-a932-d0f26e877fca" providerId="ADAL" clId="{EDE91594-B163-4B22-8C38-1FD5409B7D9B}" dt="2019-06-20T00:23:45.355" v="635" actId="1036"/>
          <ac:picMkLst>
            <pc:docMk/>
            <pc:sldMk cId="6664752" sldId="1081"/>
            <ac:picMk id="8" creationId="{64581225-23A3-C040-A257-1486DE689403}"/>
          </ac:picMkLst>
        </pc:picChg>
        <pc:picChg chg="mod">
          <ac:chgData name="Naomi Oste" userId="90b5afca-8bab-4140-a932-d0f26e877fca" providerId="ADAL" clId="{EDE91594-B163-4B22-8C38-1FD5409B7D9B}" dt="2019-06-20T00:23:45.355" v="635" actId="1036"/>
          <ac:picMkLst>
            <pc:docMk/>
            <pc:sldMk cId="6664752" sldId="1081"/>
            <ac:picMk id="9" creationId="{DD321301-2009-1644-B858-49BD2447F66F}"/>
          </ac:picMkLst>
        </pc:picChg>
        <pc:picChg chg="mod">
          <ac:chgData name="Naomi Oste" userId="90b5afca-8bab-4140-a932-d0f26e877fca" providerId="ADAL" clId="{EDE91594-B163-4B22-8C38-1FD5409B7D9B}" dt="2019-06-20T00:23:45.355" v="635" actId="1036"/>
          <ac:picMkLst>
            <pc:docMk/>
            <pc:sldMk cId="6664752" sldId="1081"/>
            <ac:picMk id="10" creationId="{48439FAF-89A1-EE42-B0B4-EA0ABC493BEC}"/>
          </ac:picMkLst>
        </pc:picChg>
        <pc:picChg chg="mod">
          <ac:chgData name="Naomi Oste" userId="90b5afca-8bab-4140-a932-d0f26e877fca" providerId="ADAL" clId="{EDE91594-B163-4B22-8C38-1FD5409B7D9B}" dt="2019-06-20T00:23:45.355" v="635" actId="1036"/>
          <ac:picMkLst>
            <pc:docMk/>
            <pc:sldMk cId="6664752" sldId="1081"/>
            <ac:picMk id="11" creationId="{F45B64A3-D6B6-F449-ACBF-C48FE3437312}"/>
          </ac:picMkLst>
        </pc:picChg>
        <pc:cxnChg chg="mod">
          <ac:chgData name="Naomi Oste" userId="90b5afca-8bab-4140-a932-d0f26e877fca" providerId="ADAL" clId="{EDE91594-B163-4B22-8C38-1FD5409B7D9B}" dt="2019-06-20T00:23:45.355" v="635" actId="1036"/>
          <ac:cxnSpMkLst>
            <pc:docMk/>
            <pc:sldMk cId="6664752" sldId="1081"/>
            <ac:cxnSpMk id="13" creationId="{90C6DD3E-274D-4C35-BB94-F624DDAA65F7}"/>
          </ac:cxnSpMkLst>
        </pc:cxnChg>
      </pc:sldChg>
      <pc:sldChg chg="add del">
        <pc:chgData name="Naomi Oste" userId="90b5afca-8bab-4140-a932-d0f26e877fca" providerId="ADAL" clId="{EDE91594-B163-4B22-8C38-1FD5409B7D9B}" dt="2019-06-19T23:33:09.572" v="421" actId="2696"/>
        <pc:sldMkLst>
          <pc:docMk/>
          <pc:sldMk cId="3541571170" sldId="1081"/>
        </pc:sldMkLst>
      </pc:sldChg>
      <pc:sldChg chg="modSp add modAnim modNotesTx">
        <pc:chgData name="Naomi Oste" userId="90b5afca-8bab-4140-a932-d0f26e877fca" providerId="ADAL" clId="{EDE91594-B163-4B22-8C38-1FD5409B7D9B}" dt="2019-06-20T00:44:39.147" v="813"/>
        <pc:sldMkLst>
          <pc:docMk/>
          <pc:sldMk cId="3592929970" sldId="1082"/>
        </pc:sldMkLst>
        <pc:cxnChg chg="mod">
          <ac:chgData name="Naomi Oste" userId="90b5afca-8bab-4140-a932-d0f26e877fca" providerId="ADAL" clId="{EDE91594-B163-4B22-8C38-1FD5409B7D9B}" dt="2019-06-20T00:32:16.407" v="804" actId="693"/>
          <ac:cxnSpMkLst>
            <pc:docMk/>
            <pc:sldMk cId="3592929970" sldId="1082"/>
            <ac:cxnSpMk id="31" creationId="{2384A4BE-CBC1-BB46-AF46-27130ED62B35}"/>
          </ac:cxnSpMkLst>
        </pc:cxnChg>
      </pc:sldChg>
      <pc:sldChg chg="modSp add ord">
        <pc:chgData name="Naomi Oste" userId="90b5afca-8bab-4140-a932-d0f26e877fca" providerId="ADAL" clId="{EDE91594-B163-4B22-8C38-1FD5409B7D9B}" dt="2019-06-20T01:28:50.009" v="2629"/>
        <pc:sldMkLst>
          <pc:docMk/>
          <pc:sldMk cId="2778811903" sldId="1083"/>
        </pc:sldMkLst>
        <pc:spChg chg="mod">
          <ac:chgData name="Naomi Oste" userId="90b5afca-8bab-4140-a932-d0f26e877fca" providerId="ADAL" clId="{EDE91594-B163-4B22-8C38-1FD5409B7D9B}" dt="2019-06-20T01:28:18.602" v="2628" actId="20577"/>
          <ac:spMkLst>
            <pc:docMk/>
            <pc:sldMk cId="2778811903" sldId="1083"/>
            <ac:spMk id="2" creationId="{2A928A23-BD14-45E2-95E6-EFD13032CEC4}"/>
          </ac:spMkLst>
        </pc:spChg>
      </pc:sldChg>
      <pc:sldChg chg="modSp add">
        <pc:chgData name="Naomi Oste" userId="90b5afca-8bab-4140-a932-d0f26e877fca" providerId="ADAL" clId="{EDE91594-B163-4B22-8C38-1FD5409B7D9B}" dt="2019-06-20T01:36:29.891" v="2866" actId="114"/>
        <pc:sldMkLst>
          <pc:docMk/>
          <pc:sldMk cId="4076830955" sldId="1084"/>
        </pc:sldMkLst>
        <pc:spChg chg="mod">
          <ac:chgData name="Naomi Oste" userId="90b5afca-8bab-4140-a932-d0f26e877fca" providerId="ADAL" clId="{EDE91594-B163-4B22-8C38-1FD5409B7D9B}" dt="2019-06-20T01:36:29.891" v="2866" actId="114"/>
          <ac:spMkLst>
            <pc:docMk/>
            <pc:sldMk cId="4076830955" sldId="1084"/>
            <ac:spMk id="2" creationId="{2A928A23-BD14-45E2-95E6-EFD13032CEC4}"/>
          </ac:spMkLst>
        </pc:spChg>
      </pc:sldChg>
      <pc:sldChg chg="modSp add">
        <pc:chgData name="Naomi Oste" userId="90b5afca-8bab-4140-a932-d0f26e877fca" providerId="ADAL" clId="{EDE91594-B163-4B22-8C38-1FD5409B7D9B}" dt="2019-06-20T01:44:16.388" v="3322" actId="20577"/>
        <pc:sldMkLst>
          <pc:docMk/>
          <pc:sldMk cId="2933407076" sldId="1085"/>
        </pc:sldMkLst>
        <pc:spChg chg="mod">
          <ac:chgData name="Naomi Oste" userId="90b5afca-8bab-4140-a932-d0f26e877fca" providerId="ADAL" clId="{EDE91594-B163-4B22-8C38-1FD5409B7D9B}" dt="2019-06-20T01:44:16.388" v="3322" actId="20577"/>
          <ac:spMkLst>
            <pc:docMk/>
            <pc:sldMk cId="2933407076" sldId="1085"/>
            <ac:spMk id="2" creationId="{2A928A23-BD14-45E2-95E6-EFD13032CEC4}"/>
          </ac:spMkLst>
        </pc:spChg>
      </pc:sldChg>
      <pc:sldChg chg="addSp delSp modSp add">
        <pc:chgData name="Naomi Oste" userId="90b5afca-8bab-4140-a932-d0f26e877fca" providerId="ADAL" clId="{EDE91594-B163-4B22-8C38-1FD5409B7D9B}" dt="2019-06-20T01:22:33.745" v="2057" actId="1076"/>
        <pc:sldMkLst>
          <pc:docMk/>
          <pc:sldMk cId="4009443676" sldId="1086"/>
        </pc:sldMkLst>
        <pc:spChg chg="mod">
          <ac:chgData name="Naomi Oste" userId="90b5afca-8bab-4140-a932-d0f26e877fca" providerId="ADAL" clId="{EDE91594-B163-4B22-8C38-1FD5409B7D9B}" dt="2019-06-20T01:18:14.722" v="1952" actId="207"/>
          <ac:spMkLst>
            <pc:docMk/>
            <pc:sldMk cId="4009443676" sldId="1086"/>
            <ac:spMk id="2" creationId="{2A928A23-BD14-45E2-95E6-EFD13032CEC4}"/>
          </ac:spMkLst>
        </pc:spChg>
        <pc:picChg chg="add del mod">
          <ac:chgData name="Naomi Oste" userId="90b5afca-8bab-4140-a932-d0f26e877fca" providerId="ADAL" clId="{EDE91594-B163-4B22-8C38-1FD5409B7D9B}" dt="2019-06-20T01:19:37.443" v="1957" actId="478"/>
          <ac:picMkLst>
            <pc:docMk/>
            <pc:sldMk cId="4009443676" sldId="1086"/>
            <ac:picMk id="5" creationId="{908580D1-89F4-4041-9C67-8A3F24FB0494}"/>
          </ac:picMkLst>
        </pc:picChg>
        <pc:picChg chg="add mod">
          <ac:chgData name="Naomi Oste" userId="90b5afca-8bab-4140-a932-d0f26e877fca" providerId="ADAL" clId="{EDE91594-B163-4B22-8C38-1FD5409B7D9B}" dt="2019-06-20T01:22:24.261" v="2037" actId="1038"/>
          <ac:picMkLst>
            <pc:docMk/>
            <pc:sldMk cId="4009443676" sldId="1086"/>
            <ac:picMk id="6" creationId="{FF486140-69A0-4356-9E11-844B65F34103}"/>
          </ac:picMkLst>
        </pc:picChg>
        <pc:picChg chg="add mod">
          <ac:chgData name="Naomi Oste" userId="90b5afca-8bab-4140-a932-d0f26e877fca" providerId="ADAL" clId="{EDE91594-B163-4B22-8C38-1FD5409B7D9B}" dt="2019-06-20T01:22:33.745" v="2057" actId="1076"/>
          <ac:picMkLst>
            <pc:docMk/>
            <pc:sldMk cId="4009443676" sldId="1086"/>
            <ac:picMk id="7" creationId="{5E3AED51-29F5-41E1-8C99-A316404D3564}"/>
          </ac:picMkLst>
        </pc:picChg>
      </pc:sldChg>
      <pc:sldChg chg="modSp add modNotesTx">
        <pc:chgData name="Naomi Oste" userId="90b5afca-8bab-4140-a932-d0f26e877fca" providerId="ADAL" clId="{EDE91594-B163-4B22-8C38-1FD5409B7D9B}" dt="2019-06-20T01:49:10.822" v="3509" actId="20577"/>
        <pc:sldMkLst>
          <pc:docMk/>
          <pc:sldMk cId="3125014556" sldId="1087"/>
        </pc:sldMkLst>
        <pc:spChg chg="mod">
          <ac:chgData name="Naomi Oste" userId="90b5afca-8bab-4140-a932-d0f26e877fca" providerId="ADAL" clId="{EDE91594-B163-4B22-8C38-1FD5409B7D9B}" dt="2019-06-20T01:49:10.822" v="3509" actId="20577"/>
          <ac:spMkLst>
            <pc:docMk/>
            <pc:sldMk cId="3125014556" sldId="1087"/>
            <ac:spMk id="2" creationId="{2A928A23-BD14-45E2-95E6-EFD13032CEC4}"/>
          </ac:spMkLst>
        </pc:spChg>
      </pc:sldChg>
      <pc:sldChg chg="add del">
        <pc:chgData name="Naomi Oste" userId="90b5afca-8bab-4140-a932-d0f26e877fca" providerId="ADAL" clId="{EDE91594-B163-4B22-8C38-1FD5409B7D9B}" dt="2019-06-20T01:17:55.734" v="1950"/>
        <pc:sldMkLst>
          <pc:docMk/>
          <pc:sldMk cId="1383453174" sldId="1088"/>
        </pc:sldMkLst>
      </pc:sldChg>
      <pc:sldChg chg="modSp add">
        <pc:chgData name="Naomi Oste" userId="90b5afca-8bab-4140-a932-d0f26e877fca" providerId="ADAL" clId="{EDE91594-B163-4B22-8C38-1FD5409B7D9B}" dt="2019-06-20T01:35:01.433" v="2861" actId="255"/>
        <pc:sldMkLst>
          <pc:docMk/>
          <pc:sldMk cId="1432656070" sldId="1088"/>
        </pc:sldMkLst>
        <pc:spChg chg="mod">
          <ac:chgData name="Naomi Oste" userId="90b5afca-8bab-4140-a932-d0f26e877fca" providerId="ADAL" clId="{EDE91594-B163-4B22-8C38-1FD5409B7D9B}" dt="2019-06-20T01:35:01.433" v="2861" actId="255"/>
          <ac:spMkLst>
            <pc:docMk/>
            <pc:sldMk cId="1432656070" sldId="1088"/>
            <ac:spMk id="2" creationId="{2A928A23-BD14-45E2-95E6-EFD13032CEC4}"/>
          </ac:spMkLst>
        </pc:spChg>
      </pc:sldChg>
      <pc:sldChg chg="modSp add">
        <pc:chgData name="Naomi Oste" userId="90b5afca-8bab-4140-a932-d0f26e877fca" providerId="ADAL" clId="{EDE91594-B163-4B22-8C38-1FD5409B7D9B}" dt="2019-06-20T01:38:26.918" v="3034" actId="20577"/>
        <pc:sldMkLst>
          <pc:docMk/>
          <pc:sldMk cId="2653726156" sldId="1089"/>
        </pc:sldMkLst>
        <pc:spChg chg="mod">
          <ac:chgData name="Naomi Oste" userId="90b5afca-8bab-4140-a932-d0f26e877fca" providerId="ADAL" clId="{EDE91594-B163-4B22-8C38-1FD5409B7D9B}" dt="2019-06-20T01:38:26.918" v="3034" actId="20577"/>
          <ac:spMkLst>
            <pc:docMk/>
            <pc:sldMk cId="2653726156" sldId="1089"/>
            <ac:spMk id="2" creationId="{2A928A23-BD14-45E2-95E6-EFD13032CEC4}"/>
          </ac:spMkLst>
        </pc:spChg>
      </pc:sldChg>
      <pc:sldChg chg="modSp add">
        <pc:chgData name="Naomi Oste" userId="90b5afca-8bab-4140-a932-d0f26e877fca" providerId="ADAL" clId="{EDE91594-B163-4B22-8C38-1FD5409B7D9B}" dt="2019-06-20T01:42:23.647" v="3183" actId="13926"/>
        <pc:sldMkLst>
          <pc:docMk/>
          <pc:sldMk cId="2797430701" sldId="1090"/>
        </pc:sldMkLst>
        <pc:spChg chg="mod">
          <ac:chgData name="Naomi Oste" userId="90b5afca-8bab-4140-a932-d0f26e877fca" providerId="ADAL" clId="{EDE91594-B163-4B22-8C38-1FD5409B7D9B}" dt="2019-06-20T01:42:23.647" v="3183" actId="13926"/>
          <ac:spMkLst>
            <pc:docMk/>
            <pc:sldMk cId="2797430701" sldId="1090"/>
            <ac:spMk id="2" creationId="{2A928A23-BD14-45E2-95E6-EFD13032CEC4}"/>
          </ac:spMkLst>
        </pc:spChg>
      </pc:sldChg>
      <pc:sldChg chg="modSp add">
        <pc:chgData name="Naomi Oste" userId="90b5afca-8bab-4140-a932-d0f26e877fca" providerId="ADAL" clId="{EDE91594-B163-4B22-8C38-1FD5409B7D9B}" dt="2019-06-20T05:58:14.859" v="8389" actId="13926"/>
        <pc:sldMkLst>
          <pc:docMk/>
          <pc:sldMk cId="2376218790" sldId="1091"/>
        </pc:sldMkLst>
        <pc:spChg chg="mod">
          <ac:chgData name="Naomi Oste" userId="90b5afca-8bab-4140-a932-d0f26e877fca" providerId="ADAL" clId="{EDE91594-B163-4B22-8C38-1FD5409B7D9B}" dt="2019-06-20T05:58:14.859" v="8389" actId="13926"/>
          <ac:spMkLst>
            <pc:docMk/>
            <pc:sldMk cId="2376218790" sldId="1091"/>
            <ac:spMk id="2" creationId="{2A928A23-BD14-45E2-95E6-EFD13032CEC4}"/>
          </ac:spMkLst>
        </pc:spChg>
      </pc:sldChg>
      <pc:sldChg chg="delSp modSp add">
        <pc:chgData name="Naomi Oste" userId="90b5afca-8bab-4140-a932-d0f26e877fca" providerId="ADAL" clId="{EDE91594-B163-4B22-8C38-1FD5409B7D9B}" dt="2019-06-20T01:46:53.522" v="3407" actId="478"/>
        <pc:sldMkLst>
          <pc:docMk/>
          <pc:sldMk cId="66453972" sldId="1092"/>
        </pc:sldMkLst>
        <pc:spChg chg="mod">
          <ac:chgData name="Naomi Oste" userId="90b5afca-8bab-4140-a932-d0f26e877fca" providerId="ADAL" clId="{EDE91594-B163-4B22-8C38-1FD5409B7D9B}" dt="2019-06-20T01:46:46.361" v="3406" actId="6549"/>
          <ac:spMkLst>
            <pc:docMk/>
            <pc:sldMk cId="66453972" sldId="1092"/>
            <ac:spMk id="14" creationId="{5C5949D1-1C5A-423B-8CDB-86ECE0CCBD5D}"/>
          </ac:spMkLst>
        </pc:spChg>
        <pc:cxnChg chg="del">
          <ac:chgData name="Naomi Oste" userId="90b5afca-8bab-4140-a932-d0f26e877fca" providerId="ADAL" clId="{EDE91594-B163-4B22-8C38-1FD5409B7D9B}" dt="2019-06-20T01:46:53.522" v="3407" actId="478"/>
          <ac:cxnSpMkLst>
            <pc:docMk/>
            <pc:sldMk cId="66453972" sldId="1092"/>
            <ac:cxnSpMk id="13" creationId="{90C6DD3E-274D-4C35-BB94-F624DDAA65F7}"/>
          </ac:cxnSpMkLst>
        </pc:cxnChg>
      </pc:sldChg>
      <pc:sldChg chg="modSp add">
        <pc:chgData name="Naomi Oste" userId="90b5afca-8bab-4140-a932-d0f26e877fca" providerId="ADAL" clId="{EDE91594-B163-4B22-8C38-1FD5409B7D9B}" dt="2019-06-20T01:59:09.913" v="4108" actId="20577"/>
        <pc:sldMkLst>
          <pc:docMk/>
          <pc:sldMk cId="60368027" sldId="1093"/>
        </pc:sldMkLst>
        <pc:spChg chg="mod">
          <ac:chgData name="Naomi Oste" userId="90b5afca-8bab-4140-a932-d0f26e877fca" providerId="ADAL" clId="{EDE91594-B163-4B22-8C38-1FD5409B7D9B}" dt="2019-06-20T01:59:09.913" v="4108" actId="20577"/>
          <ac:spMkLst>
            <pc:docMk/>
            <pc:sldMk cId="60368027" sldId="1093"/>
            <ac:spMk id="2" creationId="{2A928A23-BD14-45E2-95E6-EFD13032CEC4}"/>
          </ac:spMkLst>
        </pc:spChg>
        <pc:spChg chg="mod">
          <ac:chgData name="Naomi Oste" userId="90b5afca-8bab-4140-a932-d0f26e877fca" providerId="ADAL" clId="{EDE91594-B163-4B22-8C38-1FD5409B7D9B}" dt="2019-06-20T01:54:45.442" v="3594"/>
          <ac:spMkLst>
            <pc:docMk/>
            <pc:sldMk cId="60368027" sldId="1093"/>
            <ac:spMk id="3" creationId="{AA906851-C7C6-4CBA-8908-088DF4E97F6B}"/>
          </ac:spMkLst>
        </pc:spChg>
      </pc:sldChg>
      <pc:sldChg chg="addSp delSp modSp add modAnim">
        <pc:chgData name="Naomi Oste" userId="90b5afca-8bab-4140-a932-d0f26e877fca" providerId="ADAL" clId="{EDE91594-B163-4B22-8C38-1FD5409B7D9B}" dt="2019-06-20T02:01:18.552" v="4171"/>
        <pc:sldMkLst>
          <pc:docMk/>
          <pc:sldMk cId="180178737" sldId="1094"/>
        </pc:sldMkLst>
        <pc:spChg chg="mod">
          <ac:chgData name="Naomi Oste" userId="90b5afca-8bab-4140-a932-d0f26e877fca" providerId="ADAL" clId="{EDE91594-B163-4B22-8C38-1FD5409B7D9B}" dt="2019-06-20T01:59:56.815" v="4134" actId="6549"/>
          <ac:spMkLst>
            <pc:docMk/>
            <pc:sldMk cId="180178737" sldId="1094"/>
            <ac:spMk id="14" creationId="{5C5949D1-1C5A-423B-8CDB-86ECE0CCBD5D}"/>
          </ac:spMkLst>
        </pc:spChg>
        <pc:spChg chg="add mod">
          <ac:chgData name="Naomi Oste" userId="90b5afca-8bab-4140-a932-d0f26e877fca" providerId="ADAL" clId="{EDE91594-B163-4B22-8C38-1FD5409B7D9B}" dt="2019-06-20T02:00:45.254" v="4170" actId="1036"/>
          <ac:spMkLst>
            <pc:docMk/>
            <pc:sldMk cId="180178737" sldId="1094"/>
            <ac:spMk id="15" creationId="{E5EFE259-78A6-4605-BA46-7BDF5BA7FF3A}"/>
          </ac:spMkLst>
        </pc:spChg>
        <pc:spChg chg="del">
          <ac:chgData name="Naomi Oste" userId="90b5afca-8bab-4140-a932-d0f26e877fca" providerId="ADAL" clId="{EDE91594-B163-4B22-8C38-1FD5409B7D9B}" dt="2019-06-20T02:00:10.819" v="4135" actId="478"/>
          <ac:spMkLst>
            <pc:docMk/>
            <pc:sldMk cId="180178737" sldId="1094"/>
            <ac:spMk id="16" creationId="{BB7F279F-3DE2-104E-8D6E-C116F3133EA1}"/>
          </ac:spMkLst>
        </pc:spChg>
        <pc:spChg chg="del">
          <ac:chgData name="Naomi Oste" userId="90b5afca-8bab-4140-a932-d0f26e877fca" providerId="ADAL" clId="{EDE91594-B163-4B22-8C38-1FD5409B7D9B}" dt="2019-06-20T02:00:10.819" v="4135" actId="478"/>
          <ac:spMkLst>
            <pc:docMk/>
            <pc:sldMk cId="180178737" sldId="1094"/>
            <ac:spMk id="17" creationId="{5C6DFD08-B961-264C-9549-8EAFAF289EF5}"/>
          </ac:spMkLst>
        </pc:spChg>
        <pc:spChg chg="add mod">
          <ac:chgData name="Naomi Oste" userId="90b5afca-8bab-4140-a932-d0f26e877fca" providerId="ADAL" clId="{EDE91594-B163-4B22-8C38-1FD5409B7D9B}" dt="2019-06-20T02:00:45.254" v="4170" actId="1036"/>
          <ac:spMkLst>
            <pc:docMk/>
            <pc:sldMk cId="180178737" sldId="1094"/>
            <ac:spMk id="26" creationId="{F24841E0-D6C3-4177-A1E5-1185FECF47B1}"/>
          </ac:spMkLst>
        </pc:spChg>
        <pc:spChg chg="add mod">
          <ac:chgData name="Naomi Oste" userId="90b5afca-8bab-4140-a932-d0f26e877fca" providerId="ADAL" clId="{EDE91594-B163-4B22-8C38-1FD5409B7D9B}" dt="2019-06-20T02:00:45.254" v="4170" actId="1036"/>
          <ac:spMkLst>
            <pc:docMk/>
            <pc:sldMk cId="180178737" sldId="1094"/>
            <ac:spMk id="28" creationId="{B2E96109-B4BE-4871-80D4-E6A198F687A1}"/>
          </ac:spMkLst>
        </pc:spChg>
        <pc:grpChg chg="del">
          <ac:chgData name="Naomi Oste" userId="90b5afca-8bab-4140-a932-d0f26e877fca" providerId="ADAL" clId="{EDE91594-B163-4B22-8C38-1FD5409B7D9B}" dt="2019-06-20T02:00:10.819" v="4135" actId="478"/>
          <ac:grpSpMkLst>
            <pc:docMk/>
            <pc:sldMk cId="180178737" sldId="1094"/>
            <ac:grpSpMk id="25" creationId="{29BC67BD-5ECA-A742-AABB-F0DB41D74FBF}"/>
          </ac:grpSpMkLst>
        </pc:grpChg>
        <pc:picChg chg="del">
          <ac:chgData name="Naomi Oste" userId="90b5afca-8bab-4140-a932-d0f26e877fca" providerId="ADAL" clId="{EDE91594-B163-4B22-8C38-1FD5409B7D9B}" dt="2019-06-20T02:00:10.819" v="4135" actId="478"/>
          <ac:picMkLst>
            <pc:docMk/>
            <pc:sldMk cId="180178737" sldId="1094"/>
            <ac:picMk id="8" creationId="{64581225-23A3-C040-A257-1486DE689403}"/>
          </ac:picMkLst>
        </pc:picChg>
        <pc:picChg chg="del">
          <ac:chgData name="Naomi Oste" userId="90b5afca-8bab-4140-a932-d0f26e877fca" providerId="ADAL" clId="{EDE91594-B163-4B22-8C38-1FD5409B7D9B}" dt="2019-06-20T02:00:10.819" v="4135" actId="478"/>
          <ac:picMkLst>
            <pc:docMk/>
            <pc:sldMk cId="180178737" sldId="1094"/>
            <ac:picMk id="9" creationId="{DD321301-2009-1644-B858-49BD2447F66F}"/>
          </ac:picMkLst>
        </pc:picChg>
        <pc:picChg chg="del">
          <ac:chgData name="Naomi Oste" userId="90b5afca-8bab-4140-a932-d0f26e877fca" providerId="ADAL" clId="{EDE91594-B163-4B22-8C38-1FD5409B7D9B}" dt="2019-06-20T02:00:10.819" v="4135" actId="478"/>
          <ac:picMkLst>
            <pc:docMk/>
            <pc:sldMk cId="180178737" sldId="1094"/>
            <ac:picMk id="10" creationId="{48439FAF-89A1-EE42-B0B4-EA0ABC493BEC}"/>
          </ac:picMkLst>
        </pc:picChg>
        <pc:picChg chg="del">
          <ac:chgData name="Naomi Oste" userId="90b5afca-8bab-4140-a932-d0f26e877fca" providerId="ADAL" clId="{EDE91594-B163-4B22-8C38-1FD5409B7D9B}" dt="2019-06-20T02:00:10.819" v="4135" actId="478"/>
          <ac:picMkLst>
            <pc:docMk/>
            <pc:sldMk cId="180178737" sldId="1094"/>
            <ac:picMk id="11" creationId="{F45B64A3-D6B6-F449-ACBF-C48FE3437312}"/>
          </ac:picMkLst>
        </pc:picChg>
        <pc:picChg chg="add mod">
          <ac:chgData name="Naomi Oste" userId="90b5afca-8bab-4140-a932-d0f26e877fca" providerId="ADAL" clId="{EDE91594-B163-4B22-8C38-1FD5409B7D9B}" dt="2019-06-20T02:00:45.254" v="4170" actId="1036"/>
          <ac:picMkLst>
            <pc:docMk/>
            <pc:sldMk cId="180178737" sldId="1094"/>
            <ac:picMk id="18" creationId="{42EFA4A8-7615-4CC5-B3E9-94690EB603D4}"/>
          </ac:picMkLst>
        </pc:picChg>
        <pc:picChg chg="add mod">
          <ac:chgData name="Naomi Oste" userId="90b5afca-8bab-4140-a932-d0f26e877fca" providerId="ADAL" clId="{EDE91594-B163-4B22-8C38-1FD5409B7D9B}" dt="2019-06-20T02:00:45.254" v="4170" actId="1036"/>
          <ac:picMkLst>
            <pc:docMk/>
            <pc:sldMk cId="180178737" sldId="1094"/>
            <ac:picMk id="19" creationId="{4D718223-D4F4-4C20-B1A3-A128795399EA}"/>
          </ac:picMkLst>
        </pc:picChg>
        <pc:picChg chg="add mod">
          <ac:chgData name="Naomi Oste" userId="90b5afca-8bab-4140-a932-d0f26e877fca" providerId="ADAL" clId="{EDE91594-B163-4B22-8C38-1FD5409B7D9B}" dt="2019-06-20T02:00:45.254" v="4170" actId="1036"/>
          <ac:picMkLst>
            <pc:docMk/>
            <pc:sldMk cId="180178737" sldId="1094"/>
            <ac:picMk id="20" creationId="{0029A5BF-F3A3-4E1D-A085-A946C040DD77}"/>
          </ac:picMkLst>
        </pc:picChg>
        <pc:picChg chg="add mod">
          <ac:chgData name="Naomi Oste" userId="90b5afca-8bab-4140-a932-d0f26e877fca" providerId="ADAL" clId="{EDE91594-B163-4B22-8C38-1FD5409B7D9B}" dt="2019-06-20T02:00:45.254" v="4170" actId="1036"/>
          <ac:picMkLst>
            <pc:docMk/>
            <pc:sldMk cId="180178737" sldId="1094"/>
            <ac:picMk id="21" creationId="{F4729243-2397-4F55-9A93-D4FBA5FF77D6}"/>
          </ac:picMkLst>
        </pc:picChg>
        <pc:picChg chg="add mod">
          <ac:chgData name="Naomi Oste" userId="90b5afca-8bab-4140-a932-d0f26e877fca" providerId="ADAL" clId="{EDE91594-B163-4B22-8C38-1FD5409B7D9B}" dt="2019-06-20T02:00:45.254" v="4170" actId="1036"/>
          <ac:picMkLst>
            <pc:docMk/>
            <pc:sldMk cId="180178737" sldId="1094"/>
            <ac:picMk id="31" creationId="{D84B60F3-93DA-40D9-BB6A-BA0EC203BEEE}"/>
          </ac:picMkLst>
        </pc:picChg>
        <pc:picChg chg="add mod">
          <ac:chgData name="Naomi Oste" userId="90b5afca-8bab-4140-a932-d0f26e877fca" providerId="ADAL" clId="{EDE91594-B163-4B22-8C38-1FD5409B7D9B}" dt="2019-06-20T02:00:45.254" v="4170" actId="1036"/>
          <ac:picMkLst>
            <pc:docMk/>
            <pc:sldMk cId="180178737" sldId="1094"/>
            <ac:picMk id="32" creationId="{57A86DB8-3390-4155-9571-782A206FB7CA}"/>
          </ac:picMkLst>
        </pc:picChg>
        <pc:picChg chg="add mod">
          <ac:chgData name="Naomi Oste" userId="90b5afca-8bab-4140-a932-d0f26e877fca" providerId="ADAL" clId="{EDE91594-B163-4B22-8C38-1FD5409B7D9B}" dt="2019-06-20T02:00:45.254" v="4170" actId="1036"/>
          <ac:picMkLst>
            <pc:docMk/>
            <pc:sldMk cId="180178737" sldId="1094"/>
            <ac:picMk id="33" creationId="{20A7ACAA-41BC-4D47-9848-70A042713F8C}"/>
          </ac:picMkLst>
        </pc:picChg>
        <pc:cxnChg chg="add mod">
          <ac:chgData name="Naomi Oste" userId="90b5afca-8bab-4140-a932-d0f26e877fca" providerId="ADAL" clId="{EDE91594-B163-4B22-8C38-1FD5409B7D9B}" dt="2019-06-20T02:00:45.254" v="4170" actId="1036"/>
          <ac:cxnSpMkLst>
            <pc:docMk/>
            <pc:sldMk cId="180178737" sldId="1094"/>
            <ac:cxnSpMk id="27" creationId="{1A217213-2320-42E8-B95A-281BB46070A5}"/>
          </ac:cxnSpMkLst>
        </pc:cxnChg>
        <pc:cxnChg chg="add mod">
          <ac:chgData name="Naomi Oste" userId="90b5afca-8bab-4140-a932-d0f26e877fca" providerId="ADAL" clId="{EDE91594-B163-4B22-8C38-1FD5409B7D9B}" dt="2019-06-20T02:00:45.254" v="4170" actId="1036"/>
          <ac:cxnSpMkLst>
            <pc:docMk/>
            <pc:sldMk cId="180178737" sldId="1094"/>
            <ac:cxnSpMk id="29" creationId="{A429EA2B-50DA-437B-A941-758DCF293D38}"/>
          </ac:cxnSpMkLst>
        </pc:cxnChg>
        <pc:cxnChg chg="add mod">
          <ac:chgData name="Naomi Oste" userId="90b5afca-8bab-4140-a932-d0f26e877fca" providerId="ADAL" clId="{EDE91594-B163-4B22-8C38-1FD5409B7D9B}" dt="2019-06-20T02:00:45.254" v="4170" actId="1036"/>
          <ac:cxnSpMkLst>
            <pc:docMk/>
            <pc:sldMk cId="180178737" sldId="1094"/>
            <ac:cxnSpMk id="30" creationId="{CAC842CD-B697-4E94-A977-7A61F5321757}"/>
          </ac:cxnSpMkLst>
        </pc:cxnChg>
      </pc:sldChg>
      <pc:sldChg chg="modSp add">
        <pc:chgData name="Naomi Oste" userId="90b5afca-8bab-4140-a932-d0f26e877fca" providerId="ADAL" clId="{EDE91594-B163-4B22-8C38-1FD5409B7D9B}" dt="2019-06-20T02:12:35.299" v="4930" actId="5793"/>
        <pc:sldMkLst>
          <pc:docMk/>
          <pc:sldMk cId="3748605654" sldId="1095"/>
        </pc:sldMkLst>
        <pc:spChg chg="mod">
          <ac:chgData name="Naomi Oste" userId="90b5afca-8bab-4140-a932-d0f26e877fca" providerId="ADAL" clId="{EDE91594-B163-4B22-8C38-1FD5409B7D9B}" dt="2019-06-20T02:12:35.299" v="4930" actId="5793"/>
          <ac:spMkLst>
            <pc:docMk/>
            <pc:sldMk cId="3748605654" sldId="1095"/>
            <ac:spMk id="2" creationId="{2A928A23-BD14-45E2-95E6-EFD13032CEC4}"/>
          </ac:spMkLst>
        </pc:spChg>
        <pc:spChg chg="mod">
          <ac:chgData name="Naomi Oste" userId="90b5afca-8bab-4140-a932-d0f26e877fca" providerId="ADAL" clId="{EDE91594-B163-4B22-8C38-1FD5409B7D9B}" dt="2019-06-20T02:03:48.095" v="4174"/>
          <ac:spMkLst>
            <pc:docMk/>
            <pc:sldMk cId="3748605654" sldId="1095"/>
            <ac:spMk id="3" creationId="{AA906851-C7C6-4CBA-8908-088DF4E97F6B}"/>
          </ac:spMkLst>
        </pc:spChg>
      </pc:sldChg>
      <pc:sldChg chg="modSp add">
        <pc:chgData name="Naomi Oste" userId="90b5afca-8bab-4140-a932-d0f26e877fca" providerId="ADAL" clId="{EDE91594-B163-4B22-8C38-1FD5409B7D9B}" dt="2019-06-20T05:59:24.549" v="8449" actId="13926"/>
        <pc:sldMkLst>
          <pc:docMk/>
          <pc:sldMk cId="3787354604" sldId="1096"/>
        </pc:sldMkLst>
        <pc:spChg chg="mod">
          <ac:chgData name="Naomi Oste" userId="90b5afca-8bab-4140-a932-d0f26e877fca" providerId="ADAL" clId="{EDE91594-B163-4B22-8C38-1FD5409B7D9B}" dt="2019-06-20T05:59:24.549" v="8449" actId="13926"/>
          <ac:spMkLst>
            <pc:docMk/>
            <pc:sldMk cId="3787354604" sldId="1096"/>
            <ac:spMk id="2" creationId="{2A928A23-BD14-45E2-95E6-EFD13032CEC4}"/>
          </ac:spMkLst>
        </pc:spChg>
      </pc:sldChg>
      <pc:sldChg chg="modSp add ord">
        <pc:chgData name="Naomi Oste" userId="90b5afca-8bab-4140-a932-d0f26e877fca" providerId="ADAL" clId="{EDE91594-B163-4B22-8C38-1FD5409B7D9B}" dt="2019-06-20T02:21:54.976" v="5801" actId="207"/>
        <pc:sldMkLst>
          <pc:docMk/>
          <pc:sldMk cId="3251199006" sldId="1097"/>
        </pc:sldMkLst>
        <pc:spChg chg="mod">
          <ac:chgData name="Naomi Oste" userId="90b5afca-8bab-4140-a932-d0f26e877fca" providerId="ADAL" clId="{EDE91594-B163-4B22-8C38-1FD5409B7D9B}" dt="2019-06-20T02:21:54.976" v="5801" actId="207"/>
          <ac:spMkLst>
            <pc:docMk/>
            <pc:sldMk cId="3251199006" sldId="1097"/>
            <ac:spMk id="2" creationId="{2A928A23-BD14-45E2-95E6-EFD13032CEC4}"/>
          </ac:spMkLst>
        </pc:spChg>
      </pc:sldChg>
      <pc:sldChg chg="modSp add ord">
        <pc:chgData name="Naomi Oste" userId="90b5afca-8bab-4140-a932-d0f26e877fca" providerId="ADAL" clId="{EDE91594-B163-4B22-8C38-1FD5409B7D9B}" dt="2019-06-20T03:05:37.105" v="7505"/>
        <pc:sldMkLst>
          <pc:docMk/>
          <pc:sldMk cId="2198437110" sldId="1098"/>
        </pc:sldMkLst>
        <pc:spChg chg="mod">
          <ac:chgData name="Naomi Oste" userId="90b5afca-8bab-4140-a932-d0f26e877fca" providerId="ADAL" clId="{EDE91594-B163-4B22-8C38-1FD5409B7D9B}" dt="2019-06-20T02:25:06.055" v="6250" actId="20577"/>
          <ac:spMkLst>
            <pc:docMk/>
            <pc:sldMk cId="2198437110" sldId="1098"/>
            <ac:spMk id="2" creationId="{2A928A23-BD14-45E2-95E6-EFD13032CEC4}"/>
          </ac:spMkLst>
        </pc:spChg>
      </pc:sldChg>
      <pc:sldChg chg="modSp add">
        <pc:chgData name="Naomi Oste" userId="90b5afca-8bab-4140-a932-d0f26e877fca" providerId="ADAL" clId="{EDE91594-B163-4B22-8C38-1FD5409B7D9B}" dt="2019-06-20T02:29:55.708" v="6698" actId="13926"/>
        <pc:sldMkLst>
          <pc:docMk/>
          <pc:sldMk cId="1427598536" sldId="1099"/>
        </pc:sldMkLst>
        <pc:spChg chg="mod">
          <ac:chgData name="Naomi Oste" userId="90b5afca-8bab-4140-a932-d0f26e877fca" providerId="ADAL" clId="{EDE91594-B163-4B22-8C38-1FD5409B7D9B}" dt="2019-06-20T02:29:55.708" v="6698" actId="13926"/>
          <ac:spMkLst>
            <pc:docMk/>
            <pc:sldMk cId="1427598536" sldId="1099"/>
            <ac:spMk id="2" creationId="{2A928A23-BD14-45E2-95E6-EFD13032CEC4}"/>
          </ac:spMkLst>
        </pc:spChg>
      </pc:sldChg>
      <pc:sldChg chg="addSp delSp modSp add modAnim">
        <pc:chgData name="Naomi Oste" userId="90b5afca-8bab-4140-a932-d0f26e877fca" providerId="ADAL" clId="{EDE91594-B163-4B22-8C38-1FD5409B7D9B}" dt="2019-06-20T02:34:00.323" v="6804"/>
        <pc:sldMkLst>
          <pc:docMk/>
          <pc:sldMk cId="2228742529" sldId="1100"/>
        </pc:sldMkLst>
        <pc:spChg chg="mod">
          <ac:chgData name="Naomi Oste" userId="90b5afca-8bab-4140-a932-d0f26e877fca" providerId="ADAL" clId="{EDE91594-B163-4B22-8C38-1FD5409B7D9B}" dt="2019-06-20T02:32:54.187" v="6782" actId="6549"/>
          <ac:spMkLst>
            <pc:docMk/>
            <pc:sldMk cId="2228742529" sldId="1100"/>
            <ac:spMk id="14" creationId="{5C5949D1-1C5A-423B-8CDB-86ECE0CCBD5D}"/>
          </ac:spMkLst>
        </pc:spChg>
        <pc:spChg chg="del">
          <ac:chgData name="Naomi Oste" userId="90b5afca-8bab-4140-a932-d0f26e877fca" providerId="ADAL" clId="{EDE91594-B163-4B22-8C38-1FD5409B7D9B}" dt="2019-06-20T02:33:44.643" v="6783" actId="478"/>
          <ac:spMkLst>
            <pc:docMk/>
            <pc:sldMk cId="2228742529" sldId="1100"/>
            <ac:spMk id="15" creationId="{E5EFE259-78A6-4605-BA46-7BDF5BA7FF3A}"/>
          </ac:spMkLst>
        </pc:spChg>
        <pc:spChg chg="add mod">
          <ac:chgData name="Naomi Oste" userId="90b5afca-8bab-4140-a932-d0f26e877fca" providerId="ADAL" clId="{EDE91594-B163-4B22-8C38-1FD5409B7D9B}" dt="2019-06-20T02:33:49.620" v="6803" actId="1036"/>
          <ac:spMkLst>
            <pc:docMk/>
            <pc:sldMk cId="2228742529" sldId="1100"/>
            <ac:spMk id="22" creationId="{3D7801B1-11FB-4D59-BE54-34BF9750B5BE}"/>
          </ac:spMkLst>
        </pc:spChg>
        <pc:spChg chg="add mod">
          <ac:chgData name="Naomi Oste" userId="90b5afca-8bab-4140-a932-d0f26e877fca" providerId="ADAL" clId="{EDE91594-B163-4B22-8C38-1FD5409B7D9B}" dt="2019-06-20T02:33:49.620" v="6803" actId="1036"/>
          <ac:spMkLst>
            <pc:docMk/>
            <pc:sldMk cId="2228742529" sldId="1100"/>
            <ac:spMk id="23" creationId="{00AF2A13-0947-42D5-85C9-76240AFA7DA9}"/>
          </ac:spMkLst>
        </pc:spChg>
        <pc:spChg chg="del">
          <ac:chgData name="Naomi Oste" userId="90b5afca-8bab-4140-a932-d0f26e877fca" providerId="ADAL" clId="{EDE91594-B163-4B22-8C38-1FD5409B7D9B}" dt="2019-06-20T02:33:44.643" v="6783" actId="478"/>
          <ac:spMkLst>
            <pc:docMk/>
            <pc:sldMk cId="2228742529" sldId="1100"/>
            <ac:spMk id="26" creationId="{F24841E0-D6C3-4177-A1E5-1185FECF47B1}"/>
          </ac:spMkLst>
        </pc:spChg>
        <pc:spChg chg="del">
          <ac:chgData name="Naomi Oste" userId="90b5afca-8bab-4140-a932-d0f26e877fca" providerId="ADAL" clId="{EDE91594-B163-4B22-8C38-1FD5409B7D9B}" dt="2019-06-20T02:33:44.643" v="6783" actId="478"/>
          <ac:spMkLst>
            <pc:docMk/>
            <pc:sldMk cId="2228742529" sldId="1100"/>
            <ac:spMk id="28" creationId="{B2E96109-B4BE-4871-80D4-E6A198F687A1}"/>
          </ac:spMkLst>
        </pc:spChg>
        <pc:spChg chg="add mod">
          <ac:chgData name="Naomi Oste" userId="90b5afca-8bab-4140-a932-d0f26e877fca" providerId="ADAL" clId="{EDE91594-B163-4B22-8C38-1FD5409B7D9B}" dt="2019-06-20T02:33:49.620" v="6803" actId="1036"/>
          <ac:spMkLst>
            <pc:docMk/>
            <pc:sldMk cId="2228742529" sldId="1100"/>
            <ac:spMk id="34" creationId="{A4682115-6EB2-4E62-9244-E04098DD59EF}"/>
          </ac:spMkLst>
        </pc:spChg>
        <pc:spChg chg="add mod">
          <ac:chgData name="Naomi Oste" userId="90b5afca-8bab-4140-a932-d0f26e877fca" providerId="ADAL" clId="{EDE91594-B163-4B22-8C38-1FD5409B7D9B}" dt="2019-06-20T02:33:49.620" v="6803" actId="1036"/>
          <ac:spMkLst>
            <pc:docMk/>
            <pc:sldMk cId="2228742529" sldId="1100"/>
            <ac:spMk id="35" creationId="{1D04DCA3-6B8A-4000-90CA-B179DE37A8DF}"/>
          </ac:spMkLst>
        </pc:spChg>
        <pc:picChg chg="add mod">
          <ac:chgData name="Naomi Oste" userId="90b5afca-8bab-4140-a932-d0f26e877fca" providerId="ADAL" clId="{EDE91594-B163-4B22-8C38-1FD5409B7D9B}" dt="2019-06-20T02:33:49.620" v="6803" actId="1036"/>
          <ac:picMkLst>
            <pc:docMk/>
            <pc:sldMk cId="2228742529" sldId="1100"/>
            <ac:picMk id="17" creationId="{C36B03A1-5434-4055-A377-AB760B1F2407}"/>
          </ac:picMkLst>
        </pc:picChg>
        <pc:picChg chg="del">
          <ac:chgData name="Naomi Oste" userId="90b5afca-8bab-4140-a932-d0f26e877fca" providerId="ADAL" clId="{EDE91594-B163-4B22-8C38-1FD5409B7D9B}" dt="2019-06-20T02:33:44.643" v="6783" actId="478"/>
          <ac:picMkLst>
            <pc:docMk/>
            <pc:sldMk cId="2228742529" sldId="1100"/>
            <ac:picMk id="18" creationId="{42EFA4A8-7615-4CC5-B3E9-94690EB603D4}"/>
          </ac:picMkLst>
        </pc:picChg>
        <pc:picChg chg="del">
          <ac:chgData name="Naomi Oste" userId="90b5afca-8bab-4140-a932-d0f26e877fca" providerId="ADAL" clId="{EDE91594-B163-4B22-8C38-1FD5409B7D9B}" dt="2019-06-20T02:33:44.643" v="6783" actId="478"/>
          <ac:picMkLst>
            <pc:docMk/>
            <pc:sldMk cId="2228742529" sldId="1100"/>
            <ac:picMk id="19" creationId="{4D718223-D4F4-4C20-B1A3-A128795399EA}"/>
          </ac:picMkLst>
        </pc:picChg>
        <pc:picChg chg="del">
          <ac:chgData name="Naomi Oste" userId="90b5afca-8bab-4140-a932-d0f26e877fca" providerId="ADAL" clId="{EDE91594-B163-4B22-8C38-1FD5409B7D9B}" dt="2019-06-20T02:33:44.643" v="6783" actId="478"/>
          <ac:picMkLst>
            <pc:docMk/>
            <pc:sldMk cId="2228742529" sldId="1100"/>
            <ac:picMk id="20" creationId="{0029A5BF-F3A3-4E1D-A085-A946C040DD77}"/>
          </ac:picMkLst>
        </pc:picChg>
        <pc:picChg chg="del">
          <ac:chgData name="Naomi Oste" userId="90b5afca-8bab-4140-a932-d0f26e877fca" providerId="ADAL" clId="{EDE91594-B163-4B22-8C38-1FD5409B7D9B}" dt="2019-06-20T02:33:44.643" v="6783" actId="478"/>
          <ac:picMkLst>
            <pc:docMk/>
            <pc:sldMk cId="2228742529" sldId="1100"/>
            <ac:picMk id="21" creationId="{F4729243-2397-4F55-9A93-D4FBA5FF77D6}"/>
          </ac:picMkLst>
        </pc:picChg>
        <pc:picChg chg="add mod">
          <ac:chgData name="Naomi Oste" userId="90b5afca-8bab-4140-a932-d0f26e877fca" providerId="ADAL" clId="{EDE91594-B163-4B22-8C38-1FD5409B7D9B}" dt="2019-06-20T02:33:49.620" v="6803" actId="1036"/>
          <ac:picMkLst>
            <pc:docMk/>
            <pc:sldMk cId="2228742529" sldId="1100"/>
            <ac:picMk id="24" creationId="{0E78DB7B-9A6E-4E8E-B738-76B96C2083E6}"/>
          </ac:picMkLst>
        </pc:picChg>
        <pc:picChg chg="add mod">
          <ac:chgData name="Naomi Oste" userId="90b5afca-8bab-4140-a932-d0f26e877fca" providerId="ADAL" clId="{EDE91594-B163-4B22-8C38-1FD5409B7D9B}" dt="2019-06-20T02:33:49.620" v="6803" actId="1036"/>
          <ac:picMkLst>
            <pc:docMk/>
            <pc:sldMk cId="2228742529" sldId="1100"/>
            <ac:picMk id="25" creationId="{A88E928C-8322-4103-9E8B-D8B6848F78D7}"/>
          </ac:picMkLst>
        </pc:picChg>
        <pc:picChg chg="del">
          <ac:chgData name="Naomi Oste" userId="90b5afca-8bab-4140-a932-d0f26e877fca" providerId="ADAL" clId="{EDE91594-B163-4B22-8C38-1FD5409B7D9B}" dt="2019-06-20T02:33:44.643" v="6783" actId="478"/>
          <ac:picMkLst>
            <pc:docMk/>
            <pc:sldMk cId="2228742529" sldId="1100"/>
            <ac:picMk id="31" creationId="{D84B60F3-93DA-40D9-BB6A-BA0EC203BEEE}"/>
          </ac:picMkLst>
        </pc:picChg>
        <pc:picChg chg="del">
          <ac:chgData name="Naomi Oste" userId="90b5afca-8bab-4140-a932-d0f26e877fca" providerId="ADAL" clId="{EDE91594-B163-4B22-8C38-1FD5409B7D9B}" dt="2019-06-20T02:33:44.643" v="6783" actId="478"/>
          <ac:picMkLst>
            <pc:docMk/>
            <pc:sldMk cId="2228742529" sldId="1100"/>
            <ac:picMk id="32" creationId="{57A86DB8-3390-4155-9571-782A206FB7CA}"/>
          </ac:picMkLst>
        </pc:picChg>
        <pc:picChg chg="del">
          <ac:chgData name="Naomi Oste" userId="90b5afca-8bab-4140-a932-d0f26e877fca" providerId="ADAL" clId="{EDE91594-B163-4B22-8C38-1FD5409B7D9B}" dt="2019-06-20T02:33:44.643" v="6783" actId="478"/>
          <ac:picMkLst>
            <pc:docMk/>
            <pc:sldMk cId="2228742529" sldId="1100"/>
            <ac:picMk id="33" creationId="{20A7ACAA-41BC-4D47-9848-70A042713F8C}"/>
          </ac:picMkLst>
        </pc:picChg>
        <pc:cxnChg chg="del mod">
          <ac:chgData name="Naomi Oste" userId="90b5afca-8bab-4140-a932-d0f26e877fca" providerId="ADAL" clId="{EDE91594-B163-4B22-8C38-1FD5409B7D9B}" dt="2019-06-20T02:33:44.643" v="6783" actId="478"/>
          <ac:cxnSpMkLst>
            <pc:docMk/>
            <pc:sldMk cId="2228742529" sldId="1100"/>
            <ac:cxnSpMk id="27" creationId="{1A217213-2320-42E8-B95A-281BB46070A5}"/>
          </ac:cxnSpMkLst>
        </pc:cxnChg>
        <pc:cxnChg chg="del mod">
          <ac:chgData name="Naomi Oste" userId="90b5afca-8bab-4140-a932-d0f26e877fca" providerId="ADAL" clId="{EDE91594-B163-4B22-8C38-1FD5409B7D9B}" dt="2019-06-20T02:33:44.643" v="6783" actId="478"/>
          <ac:cxnSpMkLst>
            <pc:docMk/>
            <pc:sldMk cId="2228742529" sldId="1100"/>
            <ac:cxnSpMk id="29" creationId="{A429EA2B-50DA-437B-A941-758DCF293D38}"/>
          </ac:cxnSpMkLst>
        </pc:cxnChg>
        <pc:cxnChg chg="del mod">
          <ac:chgData name="Naomi Oste" userId="90b5afca-8bab-4140-a932-d0f26e877fca" providerId="ADAL" clId="{EDE91594-B163-4B22-8C38-1FD5409B7D9B}" dt="2019-06-20T02:33:44.643" v="6783" actId="478"/>
          <ac:cxnSpMkLst>
            <pc:docMk/>
            <pc:sldMk cId="2228742529" sldId="1100"/>
            <ac:cxnSpMk id="30" creationId="{CAC842CD-B697-4E94-A977-7A61F5321757}"/>
          </ac:cxnSpMkLst>
        </pc:cxnChg>
      </pc:sldChg>
      <pc:sldChg chg="modSp add">
        <pc:chgData name="Naomi Oste" userId="90b5afca-8bab-4140-a932-d0f26e877fca" providerId="ADAL" clId="{EDE91594-B163-4B22-8C38-1FD5409B7D9B}" dt="2019-06-20T03:16:11.172" v="7963" actId="5793"/>
        <pc:sldMkLst>
          <pc:docMk/>
          <pc:sldMk cId="138392437" sldId="1101"/>
        </pc:sldMkLst>
        <pc:spChg chg="mod">
          <ac:chgData name="Naomi Oste" userId="90b5afca-8bab-4140-a932-d0f26e877fca" providerId="ADAL" clId="{EDE91594-B163-4B22-8C38-1FD5409B7D9B}" dt="2019-06-20T03:16:11.172" v="7963" actId="5793"/>
          <ac:spMkLst>
            <pc:docMk/>
            <pc:sldMk cId="138392437" sldId="1101"/>
            <ac:spMk id="2" creationId="{2A928A23-BD14-45E2-95E6-EFD13032CEC4}"/>
          </ac:spMkLst>
        </pc:spChg>
        <pc:spChg chg="mod">
          <ac:chgData name="Naomi Oste" userId="90b5afca-8bab-4140-a932-d0f26e877fca" providerId="ADAL" clId="{EDE91594-B163-4B22-8C38-1FD5409B7D9B}" dt="2019-06-20T02:43:16.152" v="6826"/>
          <ac:spMkLst>
            <pc:docMk/>
            <pc:sldMk cId="138392437" sldId="1101"/>
            <ac:spMk id="3" creationId="{AA906851-C7C6-4CBA-8908-088DF4E97F6B}"/>
          </ac:spMkLst>
        </pc:spChg>
      </pc:sldChg>
      <pc:sldChg chg="modSp add">
        <pc:chgData name="Naomi Oste" userId="90b5afca-8bab-4140-a932-d0f26e877fca" providerId="ADAL" clId="{EDE91594-B163-4B22-8C38-1FD5409B7D9B}" dt="2019-06-20T03:14:09.611" v="7933" actId="20577"/>
        <pc:sldMkLst>
          <pc:docMk/>
          <pc:sldMk cId="3389543681" sldId="1102"/>
        </pc:sldMkLst>
        <pc:spChg chg="mod">
          <ac:chgData name="Naomi Oste" userId="90b5afca-8bab-4140-a932-d0f26e877fca" providerId="ADAL" clId="{EDE91594-B163-4B22-8C38-1FD5409B7D9B}" dt="2019-06-20T03:14:09.611" v="7933" actId="20577"/>
          <ac:spMkLst>
            <pc:docMk/>
            <pc:sldMk cId="3389543681" sldId="1102"/>
            <ac:spMk id="2" creationId="{2A928A23-BD14-45E2-95E6-EFD13032CEC4}"/>
          </ac:spMkLst>
        </pc:spChg>
      </pc:sldChg>
      <pc:sldChg chg="modSp add ord">
        <pc:chgData name="Naomi Oste" userId="90b5afca-8bab-4140-a932-d0f26e877fca" providerId="ADAL" clId="{EDE91594-B163-4B22-8C38-1FD5409B7D9B}" dt="2019-06-20T06:02:33.181" v="8486"/>
        <pc:sldMkLst>
          <pc:docMk/>
          <pc:sldMk cId="559669873" sldId="1103"/>
        </pc:sldMkLst>
        <pc:spChg chg="mod">
          <ac:chgData name="Naomi Oste" userId="90b5afca-8bab-4140-a932-d0f26e877fca" providerId="ADAL" clId="{EDE91594-B163-4B22-8C38-1FD5409B7D9B}" dt="2019-06-20T03:37:00.579" v="8306" actId="20577"/>
          <ac:spMkLst>
            <pc:docMk/>
            <pc:sldMk cId="559669873" sldId="1103"/>
            <ac:spMk id="2" creationId="{3D35132D-0735-3648-8F8D-A09E1566CACB}"/>
          </ac:spMkLst>
        </pc:spChg>
        <pc:spChg chg="mod">
          <ac:chgData name="Naomi Oste" userId="90b5afca-8bab-4140-a932-d0f26e877fca" providerId="ADAL" clId="{EDE91594-B163-4B22-8C38-1FD5409B7D9B}" dt="2019-06-20T03:37:55.234" v="8310" actId="20577"/>
          <ac:spMkLst>
            <pc:docMk/>
            <pc:sldMk cId="559669873" sldId="1103"/>
            <ac:spMk id="3" creationId="{433233C6-2B11-A24D-A42E-828BDDD619B4}"/>
          </ac:spMkLst>
        </pc:spChg>
      </pc:sldChg>
      <pc:sldChg chg="modSp add">
        <pc:chgData name="Naomi Oste" userId="90b5afca-8bab-4140-a932-d0f26e877fca" providerId="ADAL" clId="{EDE91594-B163-4B22-8C38-1FD5409B7D9B}" dt="2019-06-20T03:27:08.946" v="8253" actId="20577"/>
        <pc:sldMkLst>
          <pc:docMk/>
          <pc:sldMk cId="843174315" sldId="1104"/>
        </pc:sldMkLst>
        <pc:spChg chg="mod">
          <ac:chgData name="Naomi Oste" userId="90b5afca-8bab-4140-a932-d0f26e877fca" providerId="ADAL" clId="{EDE91594-B163-4B22-8C38-1FD5409B7D9B}" dt="2019-06-20T03:27:08.946" v="8253" actId="20577"/>
          <ac:spMkLst>
            <pc:docMk/>
            <pc:sldMk cId="843174315" sldId="1104"/>
            <ac:spMk id="2" creationId="{2A928A23-BD14-45E2-95E6-EFD13032CEC4}"/>
          </ac:spMkLst>
        </pc:spChg>
        <pc:spChg chg="mod">
          <ac:chgData name="Naomi Oste" userId="90b5afca-8bab-4140-a932-d0f26e877fca" providerId="ADAL" clId="{EDE91594-B163-4B22-8C38-1FD5409B7D9B}" dt="2019-06-20T03:17:19.899" v="7967"/>
          <ac:spMkLst>
            <pc:docMk/>
            <pc:sldMk cId="843174315" sldId="1104"/>
            <ac:spMk id="3" creationId="{AA906851-C7C6-4CBA-8908-088DF4E97F6B}"/>
          </ac:spMkLst>
        </pc:spChg>
      </pc:sldChg>
      <pc:sldChg chg="modSp add">
        <pc:chgData name="Naomi Oste" userId="90b5afca-8bab-4140-a932-d0f26e877fca" providerId="ADAL" clId="{EDE91594-B163-4B22-8C38-1FD5409B7D9B}" dt="2019-06-20T03:26:41.892" v="8237" actId="20577"/>
        <pc:sldMkLst>
          <pc:docMk/>
          <pc:sldMk cId="730300895" sldId="1105"/>
        </pc:sldMkLst>
        <pc:spChg chg="mod">
          <ac:chgData name="Naomi Oste" userId="90b5afca-8bab-4140-a932-d0f26e877fca" providerId="ADAL" clId="{EDE91594-B163-4B22-8C38-1FD5409B7D9B}" dt="2019-06-20T03:26:41.892" v="8237" actId="20577"/>
          <ac:spMkLst>
            <pc:docMk/>
            <pc:sldMk cId="730300895" sldId="1105"/>
            <ac:spMk id="2" creationId="{2A928A23-BD14-45E2-95E6-EFD13032CEC4}"/>
          </ac:spMkLst>
        </pc:spChg>
        <pc:spChg chg="mod">
          <ac:chgData name="Naomi Oste" userId="90b5afca-8bab-4140-a932-d0f26e877fca" providerId="ADAL" clId="{EDE91594-B163-4B22-8C38-1FD5409B7D9B}" dt="2019-06-20T03:19:45.562" v="8030"/>
          <ac:spMkLst>
            <pc:docMk/>
            <pc:sldMk cId="730300895" sldId="1105"/>
            <ac:spMk id="3" creationId="{AA906851-C7C6-4CBA-8908-088DF4E97F6B}"/>
          </ac:spMkLst>
        </pc:spChg>
      </pc:sldChg>
      <pc:sldChg chg="modSp add">
        <pc:chgData name="Naomi Oste" userId="90b5afca-8bab-4140-a932-d0f26e877fca" providerId="ADAL" clId="{EDE91594-B163-4B22-8C38-1FD5409B7D9B}" dt="2019-06-20T06:07:44.592" v="8559" actId="20577"/>
        <pc:sldMkLst>
          <pc:docMk/>
          <pc:sldMk cId="3087269450" sldId="1106"/>
        </pc:sldMkLst>
        <pc:spChg chg="mod">
          <ac:chgData name="Naomi Oste" userId="90b5afca-8bab-4140-a932-d0f26e877fca" providerId="ADAL" clId="{EDE91594-B163-4B22-8C38-1FD5409B7D9B}" dt="2019-06-20T06:04:10.730" v="8516" actId="20577"/>
          <ac:spMkLst>
            <pc:docMk/>
            <pc:sldMk cId="3087269450" sldId="1106"/>
            <ac:spMk id="2" creationId="{3D35132D-0735-3648-8F8D-A09E1566CACB}"/>
          </ac:spMkLst>
        </pc:spChg>
        <pc:spChg chg="mod">
          <ac:chgData name="Naomi Oste" userId="90b5afca-8bab-4140-a932-d0f26e877fca" providerId="ADAL" clId="{EDE91594-B163-4B22-8C38-1FD5409B7D9B}" dt="2019-06-20T06:07:44.592" v="8559" actId="20577"/>
          <ac:spMkLst>
            <pc:docMk/>
            <pc:sldMk cId="3087269450" sldId="1106"/>
            <ac:spMk id="3" creationId="{433233C6-2B11-A24D-A42E-828BDDD619B4}"/>
          </ac:spMkLst>
        </pc:spChg>
      </pc:sldChg>
      <pc:sldChg chg="add del">
        <pc:chgData name="Naomi Oste" userId="90b5afca-8bab-4140-a932-d0f26e877fca" providerId="ADAL" clId="{EDE91594-B163-4B22-8C38-1FD5409B7D9B}" dt="2019-06-20T06:05:55.526" v="8536" actId="2696"/>
        <pc:sldMkLst>
          <pc:docMk/>
          <pc:sldMk cId="29841787" sldId="1107"/>
        </pc:sldMkLst>
      </pc:sldChg>
    </pc:docChg>
  </pc:docChgLst>
  <pc:docChgLst>
    <pc:chgData name="Oste Naomi" userId="S::naomi.oste@kb.vlaanderen.be::90b5afca-8bab-4140-a932-d0f26e877fca" providerId="AD" clId="Web-{16FE1DEB-4A64-4FC6-96D0-8F76F42C6F34}"/>
    <pc:docChg chg="addSld modSld sldOrd">
      <pc:chgData name="Oste Naomi" userId="S::naomi.oste@kb.vlaanderen.be::90b5afca-8bab-4140-a932-d0f26e877fca" providerId="AD" clId="Web-{16FE1DEB-4A64-4FC6-96D0-8F76F42C6F34}" dt="2019-06-19T16:15:33.172" v="148" actId="20577"/>
      <pc:docMkLst>
        <pc:docMk/>
      </pc:docMkLst>
      <pc:sldChg chg="addSp modSp ord addAnim delAnim modNotes">
        <pc:chgData name="Oste Naomi" userId="S::naomi.oste@kb.vlaanderen.be::90b5afca-8bab-4140-a932-d0f26e877fca" providerId="AD" clId="Web-{16FE1DEB-4A64-4FC6-96D0-8F76F42C6F34}" dt="2019-06-19T16:15:32.626" v="147" actId="20577"/>
        <pc:sldMkLst>
          <pc:docMk/>
          <pc:sldMk cId="1887834643" sldId="947"/>
        </pc:sldMkLst>
        <pc:spChg chg="mod">
          <ac:chgData name="Oste Naomi" userId="S::naomi.oste@kb.vlaanderen.be::90b5afca-8bab-4140-a932-d0f26e877fca" providerId="AD" clId="Web-{16FE1DEB-4A64-4FC6-96D0-8F76F42C6F34}" dt="2019-06-19T15:41:12.220" v="53" actId="20577"/>
          <ac:spMkLst>
            <pc:docMk/>
            <pc:sldMk cId="1887834643" sldId="947"/>
            <ac:spMk id="2" creationId="{F63F54DB-1772-41F4-B69F-FAB302319FD9}"/>
          </ac:spMkLst>
        </pc:spChg>
        <pc:spChg chg="add mod">
          <ac:chgData name="Oste Naomi" userId="S::naomi.oste@kb.vlaanderen.be::90b5afca-8bab-4140-a932-d0f26e877fca" providerId="AD" clId="Web-{16FE1DEB-4A64-4FC6-96D0-8F76F42C6F34}" dt="2019-06-19T16:12:17.720" v="95" actId="20577"/>
          <ac:spMkLst>
            <pc:docMk/>
            <pc:sldMk cId="1887834643" sldId="947"/>
            <ac:spMk id="5" creationId="{68040513-AA1D-4D04-8402-18151D272E9D}"/>
          </ac:spMkLst>
        </pc:spChg>
        <pc:spChg chg="add mod">
          <ac:chgData name="Oste Naomi" userId="S::naomi.oste@kb.vlaanderen.be::90b5afca-8bab-4140-a932-d0f26e877fca" providerId="AD" clId="Web-{16FE1DEB-4A64-4FC6-96D0-8F76F42C6F34}" dt="2019-06-19T16:14:22.032" v="107"/>
          <ac:spMkLst>
            <pc:docMk/>
            <pc:sldMk cId="1887834643" sldId="947"/>
            <ac:spMk id="7" creationId="{8D5360A6-E441-440D-A62F-723D47EDE769}"/>
          </ac:spMkLst>
        </pc:spChg>
        <pc:spChg chg="add mod">
          <ac:chgData name="Oste Naomi" userId="S::naomi.oste@kb.vlaanderen.be::90b5afca-8bab-4140-a932-d0f26e877fca" providerId="AD" clId="Web-{16FE1DEB-4A64-4FC6-96D0-8F76F42C6F34}" dt="2019-06-19T16:15:32.626" v="147" actId="20577"/>
          <ac:spMkLst>
            <pc:docMk/>
            <pc:sldMk cId="1887834643" sldId="947"/>
            <ac:spMk id="8" creationId="{FF2DE371-3503-4468-8178-7D4605482F59}"/>
          </ac:spMkLst>
        </pc:spChg>
      </pc:sldChg>
      <pc:sldChg chg="add replId">
        <pc:chgData name="Oste Naomi" userId="S::naomi.oste@kb.vlaanderen.be::90b5afca-8bab-4140-a932-d0f26e877fca" providerId="AD" clId="Web-{16FE1DEB-4A64-4FC6-96D0-8F76F42C6F34}" dt="2019-06-19T16:11:16.767" v="60"/>
        <pc:sldMkLst>
          <pc:docMk/>
          <pc:sldMk cId="1223340423" sldId="10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2FC57D-77DA-4F09-90ED-22A48087EC80}"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nl-NL"/>
        </a:p>
      </dgm:t>
    </dgm:pt>
    <dgm:pt modelId="{B07B5D42-AA87-486D-913B-8C40DC6E7146}">
      <dgm:prSet phldrT="[Tekst]" custT="1"/>
      <dgm:spPr/>
      <dgm:t>
        <a:bodyPr/>
        <a:lstStyle/>
        <a:p>
          <a:r>
            <a:rPr lang="nl-NL" sz="2600">
              <a:solidFill>
                <a:schemeClr val="tx2">
                  <a:lumMod val="75000"/>
                </a:schemeClr>
              </a:solidFill>
            </a:rPr>
            <a:t>Informatie Vlaanderen</a:t>
          </a:r>
        </a:p>
      </dgm:t>
    </dgm:pt>
    <dgm:pt modelId="{916F5FC0-B2ED-4A55-83D2-7FF773F3A382}" type="parTrans" cxnId="{0E1110C4-D8E8-4CC6-9188-724B40F7DA2B}">
      <dgm:prSet/>
      <dgm:spPr/>
      <dgm:t>
        <a:bodyPr/>
        <a:lstStyle/>
        <a:p>
          <a:endParaRPr lang="nl-NL"/>
        </a:p>
      </dgm:t>
    </dgm:pt>
    <dgm:pt modelId="{593C804F-B9D1-43EC-BEBD-70D549EFB442}" type="sibTrans" cxnId="{0E1110C4-D8E8-4CC6-9188-724B40F7DA2B}">
      <dgm:prSet/>
      <dgm:spPr/>
      <dgm:t>
        <a:bodyPr/>
        <a:lstStyle/>
        <a:p>
          <a:endParaRPr lang="nl-NL"/>
        </a:p>
      </dgm:t>
    </dgm:pt>
    <dgm:pt modelId="{726F06DA-96FB-4D83-BEA0-A9D1B9AB3C77}">
      <dgm:prSet phldrT="[Tekst]" custT="1"/>
      <dgm:spPr/>
      <dgm:t>
        <a:bodyPr/>
        <a:lstStyle/>
        <a:p>
          <a:r>
            <a:rPr lang="nl-NL" sz="1900">
              <a:solidFill>
                <a:schemeClr val="tx2">
                  <a:lumMod val="75000"/>
                </a:schemeClr>
              </a:solidFill>
            </a:rPr>
            <a:t>308 </a:t>
          </a:r>
          <a:r>
            <a:rPr lang="nl-NL" sz="1900" err="1">
              <a:solidFill>
                <a:schemeClr val="tx2">
                  <a:lumMod val="75000"/>
                </a:schemeClr>
              </a:solidFill>
            </a:rPr>
            <a:t>municipalities</a:t>
          </a:r>
          <a:endParaRPr lang="nl-NL" sz="1900">
            <a:solidFill>
              <a:schemeClr val="tx2">
                <a:lumMod val="75000"/>
              </a:schemeClr>
            </a:solidFill>
          </a:endParaRPr>
        </a:p>
      </dgm:t>
    </dgm:pt>
    <dgm:pt modelId="{3198B798-EBFE-483E-8EEE-B825A51A1F00}" type="parTrans" cxnId="{FFE65F25-1019-4773-97FE-6A40E00BA001}">
      <dgm:prSet/>
      <dgm:spPr/>
      <dgm:t>
        <a:bodyPr/>
        <a:lstStyle/>
        <a:p>
          <a:endParaRPr lang="nl-NL"/>
        </a:p>
      </dgm:t>
    </dgm:pt>
    <dgm:pt modelId="{2027AEBD-1245-4C67-A698-C8FBAB50CC75}" type="sibTrans" cxnId="{FFE65F25-1019-4773-97FE-6A40E00BA001}">
      <dgm:prSet/>
      <dgm:spPr/>
      <dgm:t>
        <a:bodyPr/>
        <a:lstStyle/>
        <a:p>
          <a:endParaRPr lang="nl-NL"/>
        </a:p>
      </dgm:t>
    </dgm:pt>
    <dgm:pt modelId="{B29BB670-4DBA-4360-AC8A-ECC0FB888208}">
      <dgm:prSet phldrT="[Tekst]" custT="1"/>
      <dgm:spPr/>
      <dgm:t>
        <a:bodyPr/>
        <a:lstStyle/>
        <a:p>
          <a:r>
            <a:rPr lang="nl-NL" sz="2000">
              <a:solidFill>
                <a:schemeClr val="tx2">
                  <a:lumMod val="75000"/>
                </a:schemeClr>
              </a:solidFill>
            </a:rPr>
            <a:t>2068 private partners</a:t>
          </a:r>
        </a:p>
      </dgm:t>
    </dgm:pt>
    <dgm:pt modelId="{735EAE4D-7F26-4672-A244-868329ED0D89}" type="parTrans" cxnId="{C312E3BA-E63E-4911-BE8B-EB48327145B5}">
      <dgm:prSet/>
      <dgm:spPr/>
      <dgm:t>
        <a:bodyPr/>
        <a:lstStyle/>
        <a:p>
          <a:endParaRPr lang="nl-NL"/>
        </a:p>
      </dgm:t>
    </dgm:pt>
    <dgm:pt modelId="{FCC4651A-3603-4AB8-AED7-67F357DFE82C}" type="sibTrans" cxnId="{C312E3BA-E63E-4911-BE8B-EB48327145B5}">
      <dgm:prSet/>
      <dgm:spPr/>
      <dgm:t>
        <a:bodyPr/>
        <a:lstStyle/>
        <a:p>
          <a:endParaRPr lang="nl-NL"/>
        </a:p>
      </dgm:t>
    </dgm:pt>
    <dgm:pt modelId="{75E0AC31-E56B-4103-BBA7-B4F352CAEAE7}">
      <dgm:prSet phldrT="[Tekst]" custT="1"/>
      <dgm:spPr/>
      <dgm:t>
        <a:bodyPr/>
        <a:lstStyle/>
        <a:p>
          <a:r>
            <a:rPr lang="nl-NL" sz="2000">
              <a:solidFill>
                <a:schemeClr val="tx2">
                  <a:lumMod val="75000"/>
                </a:schemeClr>
              </a:solidFill>
            </a:rPr>
            <a:t>6.4 M </a:t>
          </a:r>
          <a:r>
            <a:rPr lang="nl-NL" sz="2000" err="1">
              <a:solidFill>
                <a:schemeClr val="tx2">
                  <a:lumMod val="75000"/>
                </a:schemeClr>
              </a:solidFill>
            </a:rPr>
            <a:t>citizens</a:t>
          </a:r>
          <a:endParaRPr lang="nl-NL" sz="2000">
            <a:solidFill>
              <a:schemeClr val="tx2">
                <a:lumMod val="75000"/>
              </a:schemeClr>
            </a:solidFill>
          </a:endParaRPr>
        </a:p>
      </dgm:t>
    </dgm:pt>
    <dgm:pt modelId="{6A36B430-FA4D-4085-9B1E-9125FC30B1B5}" type="parTrans" cxnId="{601CB748-1401-44AA-9C16-C8602CBEF099}">
      <dgm:prSet/>
      <dgm:spPr/>
      <dgm:t>
        <a:bodyPr/>
        <a:lstStyle/>
        <a:p>
          <a:endParaRPr lang="nl-NL"/>
        </a:p>
      </dgm:t>
    </dgm:pt>
    <dgm:pt modelId="{93B00C72-E675-40D9-8F42-995D63F88E03}" type="sibTrans" cxnId="{601CB748-1401-44AA-9C16-C8602CBEF099}">
      <dgm:prSet/>
      <dgm:spPr/>
      <dgm:t>
        <a:bodyPr/>
        <a:lstStyle/>
        <a:p>
          <a:endParaRPr lang="nl-NL"/>
        </a:p>
      </dgm:t>
    </dgm:pt>
    <dgm:pt modelId="{5CA0512B-9F87-4B8B-AC28-D02FF2EEEA5E}">
      <dgm:prSet phldrT="[Tekst]" custT="1"/>
      <dgm:spPr/>
      <dgm:t>
        <a:bodyPr/>
        <a:lstStyle/>
        <a:p>
          <a:r>
            <a:rPr lang="nl-NL" sz="2000">
              <a:solidFill>
                <a:schemeClr val="tx2">
                  <a:lumMod val="75000"/>
                </a:schemeClr>
              </a:solidFill>
            </a:rPr>
            <a:t>Federal &amp; 3 </a:t>
          </a:r>
          <a:r>
            <a:rPr lang="nl-NL" sz="2000" err="1">
              <a:solidFill>
                <a:schemeClr val="tx2">
                  <a:lumMod val="75000"/>
                </a:schemeClr>
              </a:solidFill>
            </a:rPr>
            <a:t>regions</a:t>
          </a:r>
          <a:endParaRPr lang="nl-NL" sz="2000">
            <a:solidFill>
              <a:schemeClr val="tx2">
                <a:lumMod val="75000"/>
              </a:schemeClr>
            </a:solidFill>
          </a:endParaRPr>
        </a:p>
      </dgm:t>
    </dgm:pt>
    <dgm:pt modelId="{20751BB9-8C34-4933-A951-9C73B26FFABF}" type="parTrans" cxnId="{43D945E4-3639-48ED-B520-83DCB1FF0D1A}">
      <dgm:prSet/>
      <dgm:spPr/>
      <dgm:t>
        <a:bodyPr/>
        <a:lstStyle/>
        <a:p>
          <a:endParaRPr lang="nl-BE"/>
        </a:p>
      </dgm:t>
    </dgm:pt>
    <dgm:pt modelId="{8633AA31-7C74-4218-8BFB-A6A12EEC84AA}" type="sibTrans" cxnId="{43D945E4-3639-48ED-B520-83DCB1FF0D1A}">
      <dgm:prSet/>
      <dgm:spPr/>
      <dgm:t>
        <a:bodyPr/>
        <a:lstStyle/>
        <a:p>
          <a:endParaRPr lang="nl-BE"/>
        </a:p>
      </dgm:t>
    </dgm:pt>
    <dgm:pt modelId="{234038E0-3807-492C-9077-33FC1CB2ACD8}">
      <dgm:prSet phldrT="[Tekst]" custT="1"/>
      <dgm:spPr/>
      <dgm:t>
        <a:bodyPr/>
        <a:lstStyle/>
        <a:p>
          <a:r>
            <a:rPr lang="nl-NL" sz="2000">
              <a:solidFill>
                <a:schemeClr val="tx2">
                  <a:lumMod val="75000"/>
                </a:schemeClr>
              </a:solidFill>
            </a:rPr>
            <a:t>978 </a:t>
          </a:r>
          <a:br>
            <a:rPr lang="nl-NL" sz="2000">
              <a:solidFill>
                <a:schemeClr val="tx2">
                  <a:lumMod val="75000"/>
                </a:schemeClr>
              </a:solidFill>
            </a:rPr>
          </a:br>
          <a:r>
            <a:rPr lang="nl-NL" sz="2000">
              <a:solidFill>
                <a:schemeClr val="tx2">
                  <a:lumMod val="75000"/>
                </a:schemeClr>
              </a:solidFill>
            </a:rPr>
            <a:t>public partners</a:t>
          </a:r>
        </a:p>
      </dgm:t>
    </dgm:pt>
    <dgm:pt modelId="{0586CC26-D8C5-4169-B092-365896583F77}" type="sibTrans" cxnId="{280677A3-D3EB-4115-9E1D-47F94600528A}">
      <dgm:prSet/>
      <dgm:spPr/>
      <dgm:t>
        <a:bodyPr/>
        <a:lstStyle/>
        <a:p>
          <a:endParaRPr lang="nl-NL"/>
        </a:p>
      </dgm:t>
    </dgm:pt>
    <dgm:pt modelId="{6D84D3C9-A157-4D83-98E3-EB5F07917BF3}" type="parTrans" cxnId="{280677A3-D3EB-4115-9E1D-47F94600528A}">
      <dgm:prSet/>
      <dgm:spPr/>
      <dgm:t>
        <a:bodyPr/>
        <a:lstStyle/>
        <a:p>
          <a:endParaRPr lang="nl-NL"/>
        </a:p>
      </dgm:t>
    </dgm:pt>
    <dgm:pt modelId="{AE45AEDC-10B9-41A6-BD0A-C0951708AEB8}" type="pres">
      <dgm:prSet presAssocID="{CF2FC57D-77DA-4F09-90ED-22A48087EC80}" presName="Name0" presStyleCnt="0">
        <dgm:presLayoutVars>
          <dgm:chMax val="1"/>
          <dgm:chPref val="1"/>
        </dgm:presLayoutVars>
      </dgm:prSet>
      <dgm:spPr/>
    </dgm:pt>
    <dgm:pt modelId="{E514829C-C0E4-49C8-AF4B-779B9C5D0D2A}" type="pres">
      <dgm:prSet presAssocID="{B07B5D42-AA87-486D-913B-8C40DC6E7146}" presName="Parent" presStyleLbl="node0" presStyleIdx="0" presStyleCnt="1" custScaleX="75853" custScaleY="72040" custLinFactNeighborX="-7571" custLinFactNeighborY="5464">
        <dgm:presLayoutVars>
          <dgm:chMax val="5"/>
          <dgm:chPref val="5"/>
        </dgm:presLayoutVars>
      </dgm:prSet>
      <dgm:spPr/>
    </dgm:pt>
    <dgm:pt modelId="{4F358ADF-055B-4031-A052-B6FD87749611}" type="pres">
      <dgm:prSet presAssocID="{B07B5D42-AA87-486D-913B-8C40DC6E7146}" presName="Accent2" presStyleLbl="node1" presStyleIdx="0" presStyleCnt="19" custLinFactY="200000" custLinFactNeighborX="46887" custLinFactNeighborY="264983"/>
      <dgm:spPr/>
    </dgm:pt>
    <dgm:pt modelId="{943CF6BB-233D-4DFA-B477-28F2E4B17EEC}" type="pres">
      <dgm:prSet presAssocID="{B07B5D42-AA87-486D-913B-8C40DC6E7146}" presName="Accent3" presStyleLbl="node1" presStyleIdx="1" presStyleCnt="19" custLinFactX="100000" custLinFactY="-132939" custLinFactNeighborX="114645" custLinFactNeighborY="-200000"/>
      <dgm:spPr/>
    </dgm:pt>
    <dgm:pt modelId="{E29D7542-BCCD-4AB4-A371-345B283F3CE5}" type="pres">
      <dgm:prSet presAssocID="{B07B5D42-AA87-486D-913B-8C40DC6E7146}" presName="Accent4" presStyleLbl="node1" presStyleIdx="2" presStyleCnt="19" custLinFactX="-300000" custLinFactY="-574548" custLinFactNeighborX="-357947" custLinFactNeighborY="-600000"/>
      <dgm:spPr/>
    </dgm:pt>
    <dgm:pt modelId="{227E22DF-985B-4EAD-87A2-10FFB2C53424}" type="pres">
      <dgm:prSet presAssocID="{B07B5D42-AA87-486D-913B-8C40DC6E7146}" presName="Accent5" presStyleLbl="node1" presStyleIdx="3" presStyleCnt="19" custLinFactX="-600000" custLinFactNeighborX="-609925" custLinFactNeighborY="-28724"/>
      <dgm:spPr/>
    </dgm:pt>
    <dgm:pt modelId="{29CF0D36-97EC-46B2-9123-00B3FE60B888}" type="pres">
      <dgm:prSet presAssocID="{B07B5D42-AA87-486D-913B-8C40DC6E7146}" presName="Accent6" presStyleLbl="node1" presStyleIdx="4" presStyleCnt="19" custLinFactX="-200000" custLinFactY="-100000" custLinFactNeighborX="-224378" custLinFactNeighborY="-125863"/>
      <dgm:spPr/>
    </dgm:pt>
    <dgm:pt modelId="{260DB9A0-7545-4053-A8A3-2DCACAF0FBAD}" type="pres">
      <dgm:prSet presAssocID="{726F06DA-96FB-4D83-BEA0-A9D1B9AB3C77}" presName="Child1" presStyleLbl="node1" presStyleIdx="5" presStyleCnt="19" custScaleX="164999" custScaleY="156851" custLinFactX="100000" custLinFactNeighborX="125203" custLinFactNeighborY="-99609">
        <dgm:presLayoutVars>
          <dgm:chMax val="0"/>
          <dgm:chPref val="0"/>
        </dgm:presLayoutVars>
      </dgm:prSet>
      <dgm:spPr/>
    </dgm:pt>
    <dgm:pt modelId="{191F0252-2835-48AB-A175-AF7984C22B29}" type="pres">
      <dgm:prSet presAssocID="{726F06DA-96FB-4D83-BEA0-A9D1B9AB3C77}" presName="Accent7" presStyleCnt="0"/>
      <dgm:spPr/>
    </dgm:pt>
    <dgm:pt modelId="{D1FA7C50-98C4-4465-84D3-4975A7C75F53}" type="pres">
      <dgm:prSet presAssocID="{726F06DA-96FB-4D83-BEA0-A9D1B9AB3C77}" presName="AccentHold1" presStyleLbl="node1" presStyleIdx="6" presStyleCnt="19" custLinFactX="-500000" custLinFactY="400000" custLinFactNeighborX="-537184" custLinFactNeighborY="444092"/>
      <dgm:spPr/>
    </dgm:pt>
    <dgm:pt modelId="{2F1D1C60-6D13-451E-BA9D-593A637F1478}" type="pres">
      <dgm:prSet presAssocID="{726F06DA-96FB-4D83-BEA0-A9D1B9AB3C77}" presName="Accent8" presStyleCnt="0"/>
      <dgm:spPr/>
    </dgm:pt>
    <dgm:pt modelId="{6D12DF0D-4ABF-473B-BE3A-FFE92BCBE2D4}" type="pres">
      <dgm:prSet presAssocID="{726F06DA-96FB-4D83-BEA0-A9D1B9AB3C77}" presName="AccentHold2" presStyleLbl="node1" presStyleIdx="7" presStyleCnt="19" custLinFactY="100000" custLinFactNeighborX="-39549" custLinFactNeighborY="160763"/>
      <dgm:spPr/>
    </dgm:pt>
    <dgm:pt modelId="{BBEDF7E3-53FE-40B0-A2EE-D99F4C744EB9}" type="pres">
      <dgm:prSet presAssocID="{B29BB670-4DBA-4360-AC8A-ECC0FB888208}" presName="Child2" presStyleLbl="node1" presStyleIdx="8" presStyleCnt="19" custScaleX="127888" custScaleY="119129" custLinFactX="-181236" custLinFactY="38230" custLinFactNeighborX="-200000" custLinFactNeighborY="100000">
        <dgm:presLayoutVars>
          <dgm:chMax val="0"/>
          <dgm:chPref val="0"/>
        </dgm:presLayoutVars>
      </dgm:prSet>
      <dgm:spPr/>
    </dgm:pt>
    <dgm:pt modelId="{410F582A-1A13-4145-9FF9-65DBE5201561}" type="pres">
      <dgm:prSet presAssocID="{B29BB670-4DBA-4360-AC8A-ECC0FB888208}" presName="Accent9" presStyleCnt="0"/>
      <dgm:spPr/>
    </dgm:pt>
    <dgm:pt modelId="{A227F9BE-3CB4-4EA9-8E4B-67B196B1DCCA}" type="pres">
      <dgm:prSet presAssocID="{B29BB670-4DBA-4360-AC8A-ECC0FB888208}" presName="AccentHold1" presStyleLbl="node1" presStyleIdx="9" presStyleCnt="19" custLinFactX="181004" custLinFactY="-200000" custLinFactNeighborX="200000" custLinFactNeighborY="-213360"/>
      <dgm:spPr/>
    </dgm:pt>
    <dgm:pt modelId="{71603B82-3F3F-4A60-881D-381DC3C96EF3}" type="pres">
      <dgm:prSet presAssocID="{B29BB670-4DBA-4360-AC8A-ECC0FB888208}" presName="Accent10" presStyleCnt="0"/>
      <dgm:spPr/>
    </dgm:pt>
    <dgm:pt modelId="{D8BB6EDA-91A8-40D3-893D-899C3C69EF09}" type="pres">
      <dgm:prSet presAssocID="{B29BB670-4DBA-4360-AC8A-ECC0FB888208}" presName="AccentHold2" presStyleLbl="node1" presStyleIdx="10" presStyleCnt="19" custLinFactX="1112462" custLinFactY="-436241" custLinFactNeighborX="1200000" custLinFactNeighborY="-500000"/>
      <dgm:spPr/>
    </dgm:pt>
    <dgm:pt modelId="{B271F531-C28E-4347-B6E4-20F98D83B4A5}" type="pres">
      <dgm:prSet presAssocID="{B29BB670-4DBA-4360-AC8A-ECC0FB888208}" presName="Accent11" presStyleCnt="0"/>
      <dgm:spPr/>
    </dgm:pt>
    <dgm:pt modelId="{42935151-1611-4018-892E-BCADA148AD5E}" type="pres">
      <dgm:prSet presAssocID="{B29BB670-4DBA-4360-AC8A-ECC0FB888208}" presName="AccentHold3" presStyleLbl="node1" presStyleIdx="11" presStyleCnt="19" custLinFactX="352834" custLinFactNeighborX="400000" custLinFactNeighborY="-23260"/>
      <dgm:spPr/>
    </dgm:pt>
    <dgm:pt modelId="{EBBC3A77-F86C-4AA7-ADE2-04F520405500}" type="pres">
      <dgm:prSet presAssocID="{75E0AC31-E56B-4103-BBA7-B4F352CAEAE7}" presName="Child3" presStyleLbl="node1" presStyleIdx="12" presStyleCnt="19" custScaleX="124990" custScaleY="125439" custLinFactX="-182396" custLinFactY="-88327" custLinFactNeighborX="-200000" custLinFactNeighborY="-100000">
        <dgm:presLayoutVars>
          <dgm:chMax val="0"/>
          <dgm:chPref val="0"/>
        </dgm:presLayoutVars>
      </dgm:prSet>
      <dgm:spPr/>
    </dgm:pt>
    <dgm:pt modelId="{8AAABBE0-8AFE-4CEE-80DC-5E4359767CDC}" type="pres">
      <dgm:prSet presAssocID="{75E0AC31-E56B-4103-BBA7-B4F352CAEAE7}" presName="Accent12" presStyleCnt="0"/>
      <dgm:spPr/>
    </dgm:pt>
    <dgm:pt modelId="{C53238B7-CE10-44D5-B974-7DC08D657654}" type="pres">
      <dgm:prSet presAssocID="{75E0AC31-E56B-4103-BBA7-B4F352CAEAE7}" presName="AccentHold1" presStyleLbl="node1" presStyleIdx="13" presStyleCnt="19" custLinFactY="-458588" custLinFactNeighborX="-7340" custLinFactNeighborY="-500000"/>
      <dgm:spPr/>
    </dgm:pt>
    <dgm:pt modelId="{2F789588-620D-401F-869B-C6230366FCAB}" type="pres">
      <dgm:prSet presAssocID="{234038E0-3807-492C-9077-33FC1CB2ACD8}" presName="Child4" presStyleLbl="node1" presStyleIdx="14" presStyleCnt="19" custScaleX="115485" custScaleY="114446" custLinFactNeighborX="-53465" custLinFactNeighborY="-20948">
        <dgm:presLayoutVars>
          <dgm:chMax val="0"/>
          <dgm:chPref val="0"/>
        </dgm:presLayoutVars>
      </dgm:prSet>
      <dgm:spPr/>
    </dgm:pt>
    <dgm:pt modelId="{3B59C129-62C8-432F-89D3-88889A4BD4CF}" type="pres">
      <dgm:prSet presAssocID="{234038E0-3807-492C-9077-33FC1CB2ACD8}" presName="Accent13" presStyleCnt="0"/>
      <dgm:spPr/>
    </dgm:pt>
    <dgm:pt modelId="{2DD02025-8BD3-49A3-AAFC-F798B99D6E52}" type="pres">
      <dgm:prSet presAssocID="{234038E0-3807-492C-9077-33FC1CB2ACD8}" presName="AccentHold1" presStyleLbl="node1" presStyleIdx="15" presStyleCnt="19" custLinFactX="113813" custLinFactY="146072" custLinFactNeighborX="200000" custLinFactNeighborY="200000"/>
      <dgm:spPr/>
    </dgm:pt>
    <dgm:pt modelId="{29CA2640-DD6A-4975-8AD6-C24C0C73FA35}" type="pres">
      <dgm:prSet presAssocID="{5CA0512B-9F87-4B8B-AC28-D02FF2EEEA5E}" presName="Child5" presStyleLbl="node1" presStyleIdx="16" presStyleCnt="19" custScaleX="118785" custScaleY="117236" custLinFactY="64231" custLinFactNeighborX="83611" custLinFactNeighborY="100000">
        <dgm:presLayoutVars>
          <dgm:chMax val="0"/>
          <dgm:chPref val="0"/>
        </dgm:presLayoutVars>
      </dgm:prSet>
      <dgm:spPr/>
    </dgm:pt>
    <dgm:pt modelId="{AAD1498C-3BC2-4223-A91F-99FC238EFD32}" type="pres">
      <dgm:prSet presAssocID="{5CA0512B-9F87-4B8B-AC28-D02FF2EEEA5E}" presName="Accent15" presStyleCnt="0"/>
      <dgm:spPr/>
    </dgm:pt>
    <dgm:pt modelId="{D98D3BC6-14F2-4658-8D05-3B530471444F}" type="pres">
      <dgm:prSet presAssocID="{5CA0512B-9F87-4B8B-AC28-D02FF2EEEA5E}" presName="AccentHold2" presStyleLbl="node1" presStyleIdx="17" presStyleCnt="19" custLinFactX="-222807" custLinFactY="-173740" custLinFactNeighborX="-300000" custLinFactNeighborY="-200000"/>
      <dgm:spPr/>
    </dgm:pt>
    <dgm:pt modelId="{570B3DA0-C5CA-4774-990D-A5CF40218C7F}" type="pres">
      <dgm:prSet presAssocID="{5CA0512B-9F87-4B8B-AC28-D02FF2EEEA5E}" presName="Accent16" presStyleCnt="0"/>
      <dgm:spPr/>
    </dgm:pt>
    <dgm:pt modelId="{3A88FF00-E5E1-4DEE-918F-AAA3722B63F3}" type="pres">
      <dgm:prSet presAssocID="{5CA0512B-9F87-4B8B-AC28-D02FF2EEEA5E}" presName="AccentHold3" presStyleLbl="node1" presStyleIdx="18" presStyleCnt="19"/>
      <dgm:spPr/>
    </dgm:pt>
  </dgm:ptLst>
  <dgm:cxnLst>
    <dgm:cxn modelId="{55E02808-678F-C240-BA4A-0F402DDC5F3F}" type="presOf" srcId="{B07B5D42-AA87-486D-913B-8C40DC6E7146}" destId="{E514829C-C0E4-49C8-AF4B-779B9C5D0D2A}" srcOrd="0" destOrd="0" presId="urn:microsoft.com/office/officeart/2009/3/layout/CircleRelationship"/>
    <dgm:cxn modelId="{FFE65F25-1019-4773-97FE-6A40E00BA001}" srcId="{B07B5D42-AA87-486D-913B-8C40DC6E7146}" destId="{726F06DA-96FB-4D83-BEA0-A9D1B9AB3C77}" srcOrd="0" destOrd="0" parTransId="{3198B798-EBFE-483E-8EEE-B825A51A1F00}" sibTransId="{2027AEBD-1245-4C67-A698-C8FBAB50CC75}"/>
    <dgm:cxn modelId="{C4CDBF3D-8E6B-6248-93DA-2FB031A9AA3B}" type="presOf" srcId="{B29BB670-4DBA-4360-AC8A-ECC0FB888208}" destId="{BBEDF7E3-53FE-40B0-A2EE-D99F4C744EB9}" srcOrd="0" destOrd="0" presId="urn:microsoft.com/office/officeart/2009/3/layout/CircleRelationship"/>
    <dgm:cxn modelId="{601CB748-1401-44AA-9C16-C8602CBEF099}" srcId="{B07B5D42-AA87-486D-913B-8C40DC6E7146}" destId="{75E0AC31-E56B-4103-BBA7-B4F352CAEAE7}" srcOrd="2" destOrd="0" parTransId="{6A36B430-FA4D-4085-9B1E-9125FC30B1B5}" sibTransId="{93B00C72-E675-40D9-8F42-995D63F88E03}"/>
    <dgm:cxn modelId="{CEEFF455-8A18-7A4F-8933-AFB8C9A03B5C}" type="presOf" srcId="{726F06DA-96FB-4D83-BEA0-A9D1B9AB3C77}" destId="{260DB9A0-7545-4053-A8A3-2DCACAF0FBAD}" srcOrd="0" destOrd="0" presId="urn:microsoft.com/office/officeart/2009/3/layout/CircleRelationship"/>
    <dgm:cxn modelId="{280677A3-D3EB-4115-9E1D-47F94600528A}" srcId="{B07B5D42-AA87-486D-913B-8C40DC6E7146}" destId="{234038E0-3807-492C-9077-33FC1CB2ACD8}" srcOrd="3" destOrd="0" parTransId="{6D84D3C9-A157-4D83-98E3-EB5F07917BF3}" sibTransId="{0586CC26-D8C5-4169-B092-365896583F77}"/>
    <dgm:cxn modelId="{556959A6-1F58-A54D-A6FB-EE5049CAFA67}" type="presOf" srcId="{5CA0512B-9F87-4B8B-AC28-D02FF2EEEA5E}" destId="{29CA2640-DD6A-4975-8AD6-C24C0C73FA35}" srcOrd="0" destOrd="0" presId="urn:microsoft.com/office/officeart/2009/3/layout/CircleRelationship"/>
    <dgm:cxn modelId="{C312E3BA-E63E-4911-BE8B-EB48327145B5}" srcId="{B07B5D42-AA87-486D-913B-8C40DC6E7146}" destId="{B29BB670-4DBA-4360-AC8A-ECC0FB888208}" srcOrd="1" destOrd="0" parTransId="{735EAE4D-7F26-4672-A244-868329ED0D89}" sibTransId="{FCC4651A-3603-4AB8-AED7-67F357DFE82C}"/>
    <dgm:cxn modelId="{0E1110C4-D8E8-4CC6-9188-724B40F7DA2B}" srcId="{CF2FC57D-77DA-4F09-90ED-22A48087EC80}" destId="{B07B5D42-AA87-486D-913B-8C40DC6E7146}" srcOrd="0" destOrd="0" parTransId="{916F5FC0-B2ED-4A55-83D2-7FF773F3A382}" sibTransId="{593C804F-B9D1-43EC-BEBD-70D549EFB442}"/>
    <dgm:cxn modelId="{970E6FC7-D884-F545-A634-5A7A5B225421}" type="presOf" srcId="{234038E0-3807-492C-9077-33FC1CB2ACD8}" destId="{2F789588-620D-401F-869B-C6230366FCAB}" srcOrd="0" destOrd="0" presId="urn:microsoft.com/office/officeart/2009/3/layout/CircleRelationship"/>
    <dgm:cxn modelId="{4B3CC4CA-898A-B14D-9002-2C7502C8D9DE}" type="presOf" srcId="{CF2FC57D-77DA-4F09-90ED-22A48087EC80}" destId="{AE45AEDC-10B9-41A6-BD0A-C0951708AEB8}" srcOrd="0" destOrd="0" presId="urn:microsoft.com/office/officeart/2009/3/layout/CircleRelationship"/>
    <dgm:cxn modelId="{43D945E4-3639-48ED-B520-83DCB1FF0D1A}" srcId="{B07B5D42-AA87-486D-913B-8C40DC6E7146}" destId="{5CA0512B-9F87-4B8B-AC28-D02FF2EEEA5E}" srcOrd="4" destOrd="0" parTransId="{20751BB9-8C34-4933-A951-9C73B26FFABF}" sibTransId="{8633AA31-7C74-4218-8BFB-A6A12EEC84AA}"/>
    <dgm:cxn modelId="{789B88F2-D39E-C445-B604-122A26946D77}" type="presOf" srcId="{75E0AC31-E56B-4103-BBA7-B4F352CAEAE7}" destId="{EBBC3A77-F86C-4AA7-ADE2-04F520405500}" srcOrd="0" destOrd="0" presId="urn:microsoft.com/office/officeart/2009/3/layout/CircleRelationship"/>
    <dgm:cxn modelId="{330093EE-E4D9-A44F-B519-E9652A1BAB3F}" type="presParOf" srcId="{AE45AEDC-10B9-41A6-BD0A-C0951708AEB8}" destId="{E514829C-C0E4-49C8-AF4B-779B9C5D0D2A}" srcOrd="0" destOrd="0" presId="urn:microsoft.com/office/officeart/2009/3/layout/CircleRelationship"/>
    <dgm:cxn modelId="{9ECE6DCF-30D6-B74E-91E9-645B7BDE34DC}" type="presParOf" srcId="{AE45AEDC-10B9-41A6-BD0A-C0951708AEB8}" destId="{4F358ADF-055B-4031-A052-B6FD87749611}" srcOrd="1" destOrd="0" presId="urn:microsoft.com/office/officeart/2009/3/layout/CircleRelationship"/>
    <dgm:cxn modelId="{00E83630-38A1-054E-B8A5-F5B3E08841D6}" type="presParOf" srcId="{AE45AEDC-10B9-41A6-BD0A-C0951708AEB8}" destId="{943CF6BB-233D-4DFA-B477-28F2E4B17EEC}" srcOrd="2" destOrd="0" presId="urn:microsoft.com/office/officeart/2009/3/layout/CircleRelationship"/>
    <dgm:cxn modelId="{BD8F9C30-9189-4544-AC8F-D10248193EEE}" type="presParOf" srcId="{AE45AEDC-10B9-41A6-BD0A-C0951708AEB8}" destId="{E29D7542-BCCD-4AB4-A371-345B283F3CE5}" srcOrd="3" destOrd="0" presId="urn:microsoft.com/office/officeart/2009/3/layout/CircleRelationship"/>
    <dgm:cxn modelId="{A1BE77FC-A268-4040-8185-174332510E50}" type="presParOf" srcId="{AE45AEDC-10B9-41A6-BD0A-C0951708AEB8}" destId="{227E22DF-985B-4EAD-87A2-10FFB2C53424}" srcOrd="4" destOrd="0" presId="urn:microsoft.com/office/officeart/2009/3/layout/CircleRelationship"/>
    <dgm:cxn modelId="{C0BD032C-6A9E-A54D-A329-251DC108DB37}" type="presParOf" srcId="{AE45AEDC-10B9-41A6-BD0A-C0951708AEB8}" destId="{29CF0D36-97EC-46B2-9123-00B3FE60B888}" srcOrd="5" destOrd="0" presId="urn:microsoft.com/office/officeart/2009/3/layout/CircleRelationship"/>
    <dgm:cxn modelId="{180E8EC6-9DF4-1747-ACA5-A4D3D5A50CB7}" type="presParOf" srcId="{AE45AEDC-10B9-41A6-BD0A-C0951708AEB8}" destId="{260DB9A0-7545-4053-A8A3-2DCACAF0FBAD}" srcOrd="6" destOrd="0" presId="urn:microsoft.com/office/officeart/2009/3/layout/CircleRelationship"/>
    <dgm:cxn modelId="{4E93FE94-FA90-FC4E-9AC8-7261CA03A128}" type="presParOf" srcId="{AE45AEDC-10B9-41A6-BD0A-C0951708AEB8}" destId="{191F0252-2835-48AB-A175-AF7984C22B29}" srcOrd="7" destOrd="0" presId="urn:microsoft.com/office/officeart/2009/3/layout/CircleRelationship"/>
    <dgm:cxn modelId="{01C5F3EC-49F8-1D49-9978-00B5CF97542C}" type="presParOf" srcId="{191F0252-2835-48AB-A175-AF7984C22B29}" destId="{D1FA7C50-98C4-4465-84D3-4975A7C75F53}" srcOrd="0" destOrd="0" presId="urn:microsoft.com/office/officeart/2009/3/layout/CircleRelationship"/>
    <dgm:cxn modelId="{A3B7DF9E-53E3-1F4C-BE41-B8053871BCD6}" type="presParOf" srcId="{AE45AEDC-10B9-41A6-BD0A-C0951708AEB8}" destId="{2F1D1C60-6D13-451E-BA9D-593A637F1478}" srcOrd="8" destOrd="0" presId="urn:microsoft.com/office/officeart/2009/3/layout/CircleRelationship"/>
    <dgm:cxn modelId="{36CB60B0-498C-214F-AD21-CE2EB487500B}" type="presParOf" srcId="{2F1D1C60-6D13-451E-BA9D-593A637F1478}" destId="{6D12DF0D-4ABF-473B-BE3A-FFE92BCBE2D4}" srcOrd="0" destOrd="0" presId="urn:microsoft.com/office/officeart/2009/3/layout/CircleRelationship"/>
    <dgm:cxn modelId="{F84C7E34-FAEC-D846-B466-ACFDFE326AB7}" type="presParOf" srcId="{AE45AEDC-10B9-41A6-BD0A-C0951708AEB8}" destId="{BBEDF7E3-53FE-40B0-A2EE-D99F4C744EB9}" srcOrd="9" destOrd="0" presId="urn:microsoft.com/office/officeart/2009/3/layout/CircleRelationship"/>
    <dgm:cxn modelId="{C4ACFE38-BAA7-084F-9510-29E476BE8029}" type="presParOf" srcId="{AE45AEDC-10B9-41A6-BD0A-C0951708AEB8}" destId="{410F582A-1A13-4145-9FF9-65DBE5201561}" srcOrd="10" destOrd="0" presId="urn:microsoft.com/office/officeart/2009/3/layout/CircleRelationship"/>
    <dgm:cxn modelId="{C929313D-5ED3-134A-8A08-9032DBD3EAE8}" type="presParOf" srcId="{410F582A-1A13-4145-9FF9-65DBE5201561}" destId="{A227F9BE-3CB4-4EA9-8E4B-67B196B1DCCA}" srcOrd="0" destOrd="0" presId="urn:microsoft.com/office/officeart/2009/3/layout/CircleRelationship"/>
    <dgm:cxn modelId="{22DD92AA-DFF9-D640-868D-A9228E2DAF37}" type="presParOf" srcId="{AE45AEDC-10B9-41A6-BD0A-C0951708AEB8}" destId="{71603B82-3F3F-4A60-881D-381DC3C96EF3}" srcOrd="11" destOrd="0" presId="urn:microsoft.com/office/officeart/2009/3/layout/CircleRelationship"/>
    <dgm:cxn modelId="{2E0849BA-06E8-454E-9B9B-4569F05C70AD}" type="presParOf" srcId="{71603B82-3F3F-4A60-881D-381DC3C96EF3}" destId="{D8BB6EDA-91A8-40D3-893D-899C3C69EF09}" srcOrd="0" destOrd="0" presId="urn:microsoft.com/office/officeart/2009/3/layout/CircleRelationship"/>
    <dgm:cxn modelId="{EF8D377F-7BDA-3245-9076-3217B6B08DDC}" type="presParOf" srcId="{AE45AEDC-10B9-41A6-BD0A-C0951708AEB8}" destId="{B271F531-C28E-4347-B6E4-20F98D83B4A5}" srcOrd="12" destOrd="0" presId="urn:microsoft.com/office/officeart/2009/3/layout/CircleRelationship"/>
    <dgm:cxn modelId="{34CCE24D-A508-9F40-8BD8-B1EBB9E510BD}" type="presParOf" srcId="{B271F531-C28E-4347-B6E4-20F98D83B4A5}" destId="{42935151-1611-4018-892E-BCADA148AD5E}" srcOrd="0" destOrd="0" presId="urn:microsoft.com/office/officeart/2009/3/layout/CircleRelationship"/>
    <dgm:cxn modelId="{8F3D7DB3-E0F6-C540-851F-C9D52B442D1A}" type="presParOf" srcId="{AE45AEDC-10B9-41A6-BD0A-C0951708AEB8}" destId="{EBBC3A77-F86C-4AA7-ADE2-04F520405500}" srcOrd="13" destOrd="0" presId="urn:microsoft.com/office/officeart/2009/3/layout/CircleRelationship"/>
    <dgm:cxn modelId="{9B6E9242-2781-A045-9F67-8CC8DF22290D}" type="presParOf" srcId="{AE45AEDC-10B9-41A6-BD0A-C0951708AEB8}" destId="{8AAABBE0-8AFE-4CEE-80DC-5E4359767CDC}" srcOrd="14" destOrd="0" presId="urn:microsoft.com/office/officeart/2009/3/layout/CircleRelationship"/>
    <dgm:cxn modelId="{F170F00E-6145-BE46-A91E-A00788B2D65E}" type="presParOf" srcId="{8AAABBE0-8AFE-4CEE-80DC-5E4359767CDC}" destId="{C53238B7-CE10-44D5-B974-7DC08D657654}" srcOrd="0" destOrd="0" presId="urn:microsoft.com/office/officeart/2009/3/layout/CircleRelationship"/>
    <dgm:cxn modelId="{34281926-D1F8-E948-BC05-A65B04B41FC2}" type="presParOf" srcId="{AE45AEDC-10B9-41A6-BD0A-C0951708AEB8}" destId="{2F789588-620D-401F-869B-C6230366FCAB}" srcOrd="15" destOrd="0" presId="urn:microsoft.com/office/officeart/2009/3/layout/CircleRelationship"/>
    <dgm:cxn modelId="{C154BDC4-81E9-1D49-9DEB-2A34E8FE7407}" type="presParOf" srcId="{AE45AEDC-10B9-41A6-BD0A-C0951708AEB8}" destId="{3B59C129-62C8-432F-89D3-88889A4BD4CF}" srcOrd="16" destOrd="0" presId="urn:microsoft.com/office/officeart/2009/3/layout/CircleRelationship"/>
    <dgm:cxn modelId="{FB45BE19-480D-DD4C-8210-9DF592EB68D2}" type="presParOf" srcId="{3B59C129-62C8-432F-89D3-88889A4BD4CF}" destId="{2DD02025-8BD3-49A3-AAFC-F798B99D6E52}" srcOrd="0" destOrd="0" presId="urn:microsoft.com/office/officeart/2009/3/layout/CircleRelationship"/>
    <dgm:cxn modelId="{F99AD290-C48E-7D4D-9B8F-20783F5E36F3}" type="presParOf" srcId="{AE45AEDC-10B9-41A6-BD0A-C0951708AEB8}" destId="{29CA2640-DD6A-4975-8AD6-C24C0C73FA35}" srcOrd="17" destOrd="0" presId="urn:microsoft.com/office/officeart/2009/3/layout/CircleRelationship"/>
    <dgm:cxn modelId="{CCEB5F32-93C5-3F4B-BAF5-043266C41053}" type="presParOf" srcId="{AE45AEDC-10B9-41A6-BD0A-C0951708AEB8}" destId="{AAD1498C-3BC2-4223-A91F-99FC238EFD32}" srcOrd="18" destOrd="0" presId="urn:microsoft.com/office/officeart/2009/3/layout/CircleRelationship"/>
    <dgm:cxn modelId="{EA33DE44-5458-A040-837F-BA539134B693}" type="presParOf" srcId="{AAD1498C-3BC2-4223-A91F-99FC238EFD32}" destId="{D98D3BC6-14F2-4658-8D05-3B530471444F}" srcOrd="0" destOrd="0" presId="urn:microsoft.com/office/officeart/2009/3/layout/CircleRelationship"/>
    <dgm:cxn modelId="{9AD099BB-2C60-DB44-94DC-4855ACF94BF5}" type="presParOf" srcId="{AE45AEDC-10B9-41A6-BD0A-C0951708AEB8}" destId="{570B3DA0-C5CA-4774-990D-A5CF40218C7F}" srcOrd="19" destOrd="0" presId="urn:microsoft.com/office/officeart/2009/3/layout/CircleRelationship"/>
    <dgm:cxn modelId="{80780B00-0210-A747-9E89-E68CE76EB17B}" type="presParOf" srcId="{570B3DA0-C5CA-4774-990D-A5CF40218C7F}" destId="{3A88FF00-E5E1-4DEE-918F-AAA3722B63F3}"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14829C-C0E4-49C8-AF4B-779B9C5D0D2A}">
      <dsp:nvSpPr>
        <dsp:cNvPr id="0" name=""/>
        <dsp:cNvSpPr/>
      </dsp:nvSpPr>
      <dsp:spPr>
        <a:xfrm>
          <a:off x="1236689" y="1846217"/>
          <a:ext cx="2247494" cy="21348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l-NL" sz="2600" kern="1200">
              <a:solidFill>
                <a:schemeClr val="tx2">
                  <a:lumMod val="75000"/>
                </a:schemeClr>
              </a:solidFill>
            </a:rPr>
            <a:t>Informatie Vlaanderen</a:t>
          </a:r>
        </a:p>
      </dsp:txBody>
      <dsp:txXfrm>
        <a:off x="1565827" y="2158864"/>
        <a:ext cx="1589218" cy="1509590"/>
      </dsp:txXfrm>
    </dsp:sp>
    <dsp:sp modelId="{4F358ADF-055B-4031-A052-B6FD87749611}">
      <dsp:nvSpPr>
        <dsp:cNvPr id="0" name=""/>
        <dsp:cNvSpPr/>
      </dsp:nvSpPr>
      <dsp:spPr>
        <a:xfrm>
          <a:off x="2126348" y="5123715"/>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CF6BB-233D-4DFA-B477-28F2E4B17EEC}">
      <dsp:nvSpPr>
        <dsp:cNvPr id="0" name=""/>
        <dsp:cNvSpPr/>
      </dsp:nvSpPr>
      <dsp:spPr>
        <a:xfrm>
          <a:off x="4769788" y="1677474"/>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9D7542-BCCD-4AB4-A371-345B283F3CE5}">
      <dsp:nvSpPr>
        <dsp:cNvPr id="0" name=""/>
        <dsp:cNvSpPr/>
      </dsp:nvSpPr>
      <dsp:spPr>
        <a:xfrm>
          <a:off x="948251" y="392273"/>
          <a:ext cx="329420" cy="329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E22DF-985B-4EAD-87A2-10FFB2C53424}">
      <dsp:nvSpPr>
        <dsp:cNvPr id="0" name=""/>
        <dsp:cNvSpPr/>
      </dsp:nvSpPr>
      <dsp:spPr>
        <a:xfrm>
          <a:off x="0" y="1534496"/>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F0D36-97EC-46B2-9123-00B3FE60B888}">
      <dsp:nvSpPr>
        <dsp:cNvPr id="0" name=""/>
        <dsp:cNvSpPr/>
      </dsp:nvSpPr>
      <dsp:spPr>
        <a:xfrm>
          <a:off x="315708" y="2430476"/>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0DB9A0-7545-4053-A8A3-2DCACAF0FBAD}">
      <dsp:nvSpPr>
        <dsp:cNvPr id="0" name=""/>
        <dsp:cNvSpPr/>
      </dsp:nvSpPr>
      <dsp:spPr>
        <a:xfrm>
          <a:off x="2498385" y="262343"/>
          <a:ext cx="1987633" cy="18896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nl-NL" sz="1900" kern="1200">
              <a:solidFill>
                <a:schemeClr val="tx2">
                  <a:lumMod val="75000"/>
                </a:schemeClr>
              </a:solidFill>
            </a:rPr>
            <a:t>308 </a:t>
          </a:r>
          <a:r>
            <a:rPr lang="nl-NL" sz="1900" kern="1200" err="1">
              <a:solidFill>
                <a:schemeClr val="tx2">
                  <a:lumMod val="75000"/>
                </a:schemeClr>
              </a:solidFill>
            </a:rPr>
            <a:t>municipalities</a:t>
          </a:r>
          <a:endParaRPr lang="nl-NL" sz="1900" kern="1200">
            <a:solidFill>
              <a:schemeClr val="tx2">
                <a:lumMod val="75000"/>
              </a:schemeClr>
            </a:solidFill>
          </a:endParaRPr>
        </a:p>
      </dsp:txBody>
      <dsp:txXfrm>
        <a:off x="2789467" y="539082"/>
        <a:ext cx="1405469" cy="1336216"/>
      </dsp:txXfrm>
    </dsp:sp>
    <dsp:sp modelId="{D1FA7C50-98C4-4465-84D3-4975A7C75F53}">
      <dsp:nvSpPr>
        <dsp:cNvPr id="0" name=""/>
        <dsp:cNvSpPr/>
      </dsp:nvSpPr>
      <dsp:spPr>
        <a:xfrm>
          <a:off x="0" y="4398533"/>
          <a:ext cx="329420" cy="329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12DF0D-4ABF-473B-BE3A-FFE92BCBE2D4}">
      <dsp:nvSpPr>
        <dsp:cNvPr id="0" name=""/>
        <dsp:cNvSpPr/>
      </dsp:nvSpPr>
      <dsp:spPr>
        <a:xfrm>
          <a:off x="55104" y="4915865"/>
          <a:ext cx="595631" cy="5957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DF7E3-53FE-40B0-A2EE-D99F4C744EB9}">
      <dsp:nvSpPr>
        <dsp:cNvPr id="0" name=""/>
        <dsp:cNvSpPr/>
      </dsp:nvSpPr>
      <dsp:spPr>
        <a:xfrm>
          <a:off x="0" y="2788349"/>
          <a:ext cx="1540581" cy="14352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solidFill>
                <a:schemeClr val="tx2">
                  <a:lumMod val="75000"/>
                </a:schemeClr>
              </a:solidFill>
            </a:rPr>
            <a:t>2068 private partners</a:t>
          </a:r>
        </a:p>
      </dsp:txBody>
      <dsp:txXfrm>
        <a:off x="225613" y="2998534"/>
        <a:ext cx="1089355" cy="1014860"/>
      </dsp:txXfrm>
    </dsp:sp>
    <dsp:sp modelId="{A227F9BE-3CB4-4EA9-8E4B-67B196B1DCCA}">
      <dsp:nvSpPr>
        <dsp:cNvPr id="0" name=""/>
        <dsp:cNvSpPr/>
      </dsp:nvSpPr>
      <dsp:spPr>
        <a:xfrm>
          <a:off x="5087957" y="705885"/>
          <a:ext cx="329420" cy="329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B6EDA-91A8-40D3-893D-899C3C69EF09}">
      <dsp:nvSpPr>
        <dsp:cNvPr id="0" name=""/>
        <dsp:cNvSpPr/>
      </dsp:nvSpPr>
      <dsp:spPr>
        <a:xfrm>
          <a:off x="5587517" y="1835343"/>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935151-1611-4018-892E-BCADA148AD5E}">
      <dsp:nvSpPr>
        <dsp:cNvPr id="0" name=""/>
        <dsp:cNvSpPr/>
      </dsp:nvSpPr>
      <dsp:spPr>
        <a:xfrm>
          <a:off x="4242280" y="3675885"/>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BC3A77-F86C-4AA7-ADE2-04F520405500}">
      <dsp:nvSpPr>
        <dsp:cNvPr id="0" name=""/>
        <dsp:cNvSpPr/>
      </dsp:nvSpPr>
      <dsp:spPr>
        <a:xfrm>
          <a:off x="180211" y="897814"/>
          <a:ext cx="1505671" cy="151125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solidFill>
                <a:schemeClr val="tx2">
                  <a:lumMod val="75000"/>
                </a:schemeClr>
              </a:solidFill>
            </a:rPr>
            <a:t>6.4 M </a:t>
          </a:r>
          <a:r>
            <a:rPr lang="nl-NL" sz="2000" kern="1200" err="1">
              <a:solidFill>
                <a:schemeClr val="tx2">
                  <a:lumMod val="75000"/>
                </a:schemeClr>
              </a:solidFill>
            </a:rPr>
            <a:t>citizens</a:t>
          </a:r>
          <a:endParaRPr lang="nl-NL" sz="2000" kern="1200">
            <a:solidFill>
              <a:schemeClr val="tx2">
                <a:lumMod val="75000"/>
              </a:schemeClr>
            </a:solidFill>
          </a:endParaRPr>
        </a:p>
      </dsp:txBody>
      <dsp:txXfrm>
        <a:off x="400711" y="1119132"/>
        <a:ext cx="1064671" cy="1068615"/>
      </dsp:txXfrm>
    </dsp:sp>
    <dsp:sp modelId="{C53238B7-CE10-44D5-B974-7DC08D657654}">
      <dsp:nvSpPr>
        <dsp:cNvPr id="0" name=""/>
        <dsp:cNvSpPr/>
      </dsp:nvSpPr>
      <dsp:spPr>
        <a:xfrm>
          <a:off x="4579915" y="988675"/>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789588-620D-401F-869B-C6230366FCAB}">
      <dsp:nvSpPr>
        <dsp:cNvPr id="0" name=""/>
        <dsp:cNvSpPr/>
      </dsp:nvSpPr>
      <dsp:spPr>
        <a:xfrm>
          <a:off x="742175" y="4011639"/>
          <a:ext cx="1391170" cy="137881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solidFill>
                <a:schemeClr val="tx2">
                  <a:lumMod val="75000"/>
                </a:schemeClr>
              </a:solidFill>
            </a:rPr>
            <a:t>978 </a:t>
          </a:r>
          <a:br>
            <a:rPr lang="nl-NL" sz="2000" kern="1200">
              <a:solidFill>
                <a:schemeClr val="tx2">
                  <a:lumMod val="75000"/>
                </a:schemeClr>
              </a:solidFill>
            </a:rPr>
          </a:br>
          <a:r>
            <a:rPr lang="nl-NL" sz="2000" kern="1200">
              <a:solidFill>
                <a:schemeClr val="tx2">
                  <a:lumMod val="75000"/>
                </a:schemeClr>
              </a:solidFill>
            </a:rPr>
            <a:t>public partners</a:t>
          </a:r>
        </a:p>
      </dsp:txBody>
      <dsp:txXfrm>
        <a:off x="945907" y="4213561"/>
        <a:ext cx="983706" cy="974967"/>
      </dsp:txXfrm>
    </dsp:sp>
    <dsp:sp modelId="{2DD02025-8BD3-49A3-AAFC-F798B99D6E52}">
      <dsp:nvSpPr>
        <dsp:cNvPr id="0" name=""/>
        <dsp:cNvSpPr/>
      </dsp:nvSpPr>
      <dsp:spPr>
        <a:xfrm>
          <a:off x="3304858" y="5136801"/>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A2640-DD6A-4975-8AD6-C24C0C73FA35}">
      <dsp:nvSpPr>
        <dsp:cNvPr id="0" name=""/>
        <dsp:cNvSpPr/>
      </dsp:nvSpPr>
      <dsp:spPr>
        <a:xfrm>
          <a:off x="3522279" y="2134890"/>
          <a:ext cx="1430923" cy="14124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solidFill>
                <a:schemeClr val="tx2">
                  <a:lumMod val="75000"/>
                </a:schemeClr>
              </a:solidFill>
            </a:rPr>
            <a:t>Federal &amp; 3 </a:t>
          </a:r>
          <a:r>
            <a:rPr lang="nl-NL" sz="2000" kern="1200" err="1">
              <a:solidFill>
                <a:schemeClr val="tx2">
                  <a:lumMod val="75000"/>
                </a:schemeClr>
              </a:solidFill>
            </a:rPr>
            <a:t>regions</a:t>
          </a:r>
          <a:endParaRPr lang="nl-NL" sz="2000" kern="1200">
            <a:solidFill>
              <a:schemeClr val="tx2">
                <a:lumMod val="75000"/>
              </a:schemeClr>
            </a:solidFill>
          </a:endParaRPr>
        </a:p>
      </dsp:txBody>
      <dsp:txXfrm>
        <a:off x="3731833" y="2341735"/>
        <a:ext cx="1011815" cy="998734"/>
      </dsp:txXfrm>
    </dsp:sp>
    <dsp:sp modelId="{D98D3BC6-14F2-4658-8D05-3B530471444F}">
      <dsp:nvSpPr>
        <dsp:cNvPr id="0" name=""/>
        <dsp:cNvSpPr/>
      </dsp:nvSpPr>
      <dsp:spPr>
        <a:xfrm>
          <a:off x="0" y="673404"/>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88FF00-E5E1-4DEE-918F-AAA3722B63F3}">
      <dsp:nvSpPr>
        <dsp:cNvPr id="0" name=""/>
        <dsp:cNvSpPr/>
      </dsp:nvSpPr>
      <dsp:spPr>
        <a:xfrm>
          <a:off x="3924020" y="556670"/>
          <a:ext cx="238860" cy="2388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1"/>
          <p:cNvSpPr>
            <a:spLocks noGrp="1"/>
          </p:cNvSpPr>
          <p:nvPr>
            <p:ph type="hdr" sz="quarter"/>
          </p:nvPr>
        </p:nvSpPr>
        <p:spPr>
          <a:xfrm>
            <a:off x="314640" y="1025078"/>
            <a:ext cx="2249481" cy="1594746"/>
          </a:xfrm>
          <a:prstGeom prst="rect">
            <a:avLst/>
          </a:prstGeom>
        </p:spPr>
        <p:txBody>
          <a:bodyPr vert="horz" lIns="129018" tIns="64508" rIns="129018" bIns="64508" rtlCol="0"/>
          <a:lstStyle>
            <a:lvl1pPr algn="l">
              <a:defRPr sz="1700"/>
            </a:lvl1pPr>
          </a:lstStyle>
          <a:p>
            <a:endParaRPr lang="nl-BE">
              <a:latin typeface="FlandersArtSans-Regular" panose="00000500000000000000" pitchFamily="2" charset="0"/>
            </a:endParaRPr>
          </a:p>
        </p:txBody>
      </p:sp>
      <p:sp>
        <p:nvSpPr>
          <p:cNvPr id="7" name="Date Placeholder 2"/>
          <p:cNvSpPr>
            <a:spLocks noGrp="1"/>
          </p:cNvSpPr>
          <p:nvPr>
            <p:ph type="dt" sz="quarter" idx="1"/>
          </p:nvPr>
        </p:nvSpPr>
        <p:spPr>
          <a:xfrm>
            <a:off x="3261526" y="1025078"/>
            <a:ext cx="979012" cy="1594746"/>
          </a:xfrm>
          <a:prstGeom prst="rect">
            <a:avLst/>
          </a:prstGeom>
        </p:spPr>
        <p:txBody>
          <a:bodyPr vert="horz" lIns="129018" tIns="64508" rIns="129018" bIns="64508" rtlCol="0"/>
          <a:lstStyle>
            <a:lvl1pPr algn="r">
              <a:defRPr sz="1700"/>
            </a:lvl1pPr>
          </a:lstStyle>
          <a:p>
            <a:fld id="{BF415B66-BF51-4972-819E-6E18353EB769}" type="datetimeFigureOut">
              <a:rPr lang="nl-BE" smtClean="0"/>
              <a:t>20/06/2019</a:t>
            </a:fld>
            <a:endParaRPr lang="nl-BE"/>
          </a:p>
        </p:txBody>
      </p:sp>
      <p:sp>
        <p:nvSpPr>
          <p:cNvPr id="8" name="Footer Placeholder 3"/>
          <p:cNvSpPr>
            <a:spLocks noGrp="1"/>
          </p:cNvSpPr>
          <p:nvPr>
            <p:ph type="ftr" sz="quarter" idx="2"/>
          </p:nvPr>
        </p:nvSpPr>
        <p:spPr>
          <a:xfrm>
            <a:off x="314643" y="49595126"/>
            <a:ext cx="2249481" cy="1594746"/>
          </a:xfrm>
          <a:prstGeom prst="rect">
            <a:avLst/>
          </a:prstGeom>
        </p:spPr>
        <p:txBody>
          <a:bodyPr vert="horz" lIns="129018" tIns="64508" rIns="129018" bIns="64508" rtlCol="0" anchor="b"/>
          <a:lstStyle>
            <a:lvl1pPr algn="l">
              <a:defRPr sz="1700"/>
            </a:lvl1pPr>
          </a:lstStyle>
          <a:p>
            <a:endParaRPr lang="nl-BE"/>
          </a:p>
        </p:txBody>
      </p:sp>
      <p:sp>
        <p:nvSpPr>
          <p:cNvPr id="9" name="Slide Number Placeholder 4"/>
          <p:cNvSpPr>
            <a:spLocks noGrp="1"/>
          </p:cNvSpPr>
          <p:nvPr>
            <p:ph type="sldNum" sz="quarter" idx="3"/>
          </p:nvPr>
        </p:nvSpPr>
        <p:spPr>
          <a:xfrm>
            <a:off x="3736822" y="49595127"/>
            <a:ext cx="503710" cy="1594741"/>
          </a:xfrm>
          <a:prstGeom prst="rect">
            <a:avLst/>
          </a:prstGeom>
        </p:spPr>
        <p:txBody>
          <a:bodyPr vert="horz" lIns="129018" tIns="64508" rIns="129018" bIns="64508" rtlCol="0" anchor="b"/>
          <a:lstStyle>
            <a:lvl1pPr algn="r">
              <a:defRPr sz="1700"/>
            </a:lvl1pPr>
          </a:lstStyle>
          <a:p>
            <a:fld id="{31D57D71-DFD4-49A2-8FE9-9156F9579F84}" type="slidenum">
              <a:rPr lang="nl-BE" smtClean="0">
                <a:latin typeface="FlandersArtSans-Regular" panose="00000500000000000000" pitchFamily="2" charset="0"/>
              </a:rPr>
              <a:t>‹nr.›</a:t>
            </a:fld>
            <a:endParaRPr lang="nl-BE">
              <a:latin typeface="FlandersArtSans-Regular" panose="00000500000000000000" pitchFamily="2" charset="0"/>
            </a:endParaRPr>
          </a:p>
        </p:txBody>
      </p:sp>
    </p:spTree>
    <p:extLst>
      <p:ext uri="{BB962C8B-B14F-4D97-AF65-F5344CB8AC3E}">
        <p14:creationId xmlns:p14="http://schemas.microsoft.com/office/powerpoint/2010/main" val="390656209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458450" y="6530975"/>
            <a:ext cx="25447625" cy="17618075"/>
          </a:xfrm>
          <a:prstGeom prst="rect">
            <a:avLst/>
          </a:prstGeom>
          <a:noFill/>
          <a:ln w="12700">
            <a:solidFill>
              <a:prstClr val="black"/>
            </a:solidFill>
          </a:ln>
        </p:spPr>
        <p:txBody>
          <a:bodyPr vert="horz" lIns="129018" tIns="64508" rIns="129018" bIns="64508" rtlCol="0" anchor="ctr"/>
          <a:lstStyle/>
          <a:p>
            <a:endParaRPr lang="nl-BE"/>
          </a:p>
        </p:txBody>
      </p:sp>
      <p:sp>
        <p:nvSpPr>
          <p:cNvPr id="5" name="Notes Placeholder 4"/>
          <p:cNvSpPr>
            <a:spLocks noGrp="1"/>
          </p:cNvSpPr>
          <p:nvPr>
            <p:ph type="body" sz="quarter" idx="3"/>
          </p:nvPr>
        </p:nvSpPr>
        <p:spPr>
          <a:xfrm>
            <a:off x="452682" y="25128436"/>
            <a:ext cx="3621408" cy="20559631"/>
          </a:xfrm>
          <a:prstGeom prst="rect">
            <a:avLst/>
          </a:prstGeom>
        </p:spPr>
        <p:txBody>
          <a:bodyPr vert="horz" lIns="129018" tIns="64508" rIns="129018" bIns="645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8" name="Header Placeholder 1"/>
          <p:cNvSpPr>
            <a:spLocks noGrp="1"/>
          </p:cNvSpPr>
          <p:nvPr>
            <p:ph type="hdr" sz="quarter"/>
          </p:nvPr>
        </p:nvSpPr>
        <p:spPr>
          <a:xfrm>
            <a:off x="314640" y="1025078"/>
            <a:ext cx="2249481" cy="1594746"/>
          </a:xfrm>
          <a:prstGeom prst="rect">
            <a:avLst/>
          </a:prstGeom>
        </p:spPr>
        <p:txBody>
          <a:bodyPr vert="horz" lIns="129018" tIns="64508" rIns="129018" bIns="64508" rtlCol="0"/>
          <a:lstStyle>
            <a:lvl1pPr algn="l">
              <a:defRPr sz="1700"/>
            </a:lvl1pPr>
          </a:lstStyle>
          <a:p>
            <a:endParaRPr lang="nl-BE">
              <a:latin typeface="FlandersArtSans-Regular" panose="00000500000000000000" pitchFamily="2" charset="0"/>
            </a:endParaRPr>
          </a:p>
        </p:txBody>
      </p:sp>
      <p:sp>
        <p:nvSpPr>
          <p:cNvPr id="9" name="Date Placeholder 2"/>
          <p:cNvSpPr>
            <a:spLocks noGrp="1"/>
          </p:cNvSpPr>
          <p:nvPr>
            <p:ph type="dt" sz="quarter" idx="1"/>
          </p:nvPr>
        </p:nvSpPr>
        <p:spPr>
          <a:xfrm>
            <a:off x="3261526" y="1025078"/>
            <a:ext cx="979012" cy="1594746"/>
          </a:xfrm>
          <a:prstGeom prst="rect">
            <a:avLst/>
          </a:prstGeom>
        </p:spPr>
        <p:txBody>
          <a:bodyPr vert="horz" lIns="129018" tIns="64508" rIns="129018" bIns="64508" rtlCol="0"/>
          <a:lstStyle>
            <a:lvl1pPr algn="r">
              <a:defRPr sz="1700"/>
            </a:lvl1pPr>
          </a:lstStyle>
          <a:p>
            <a:fld id="{BF415B66-BF51-4972-819E-6E18353EB769}" type="datetimeFigureOut">
              <a:rPr lang="nl-BE" smtClean="0"/>
              <a:t>20/06/2019</a:t>
            </a:fld>
            <a:endParaRPr lang="nl-BE"/>
          </a:p>
        </p:txBody>
      </p:sp>
      <p:sp>
        <p:nvSpPr>
          <p:cNvPr id="10" name="Footer Placeholder 3"/>
          <p:cNvSpPr>
            <a:spLocks noGrp="1"/>
          </p:cNvSpPr>
          <p:nvPr>
            <p:ph type="ftr" sz="quarter" idx="4"/>
          </p:nvPr>
        </p:nvSpPr>
        <p:spPr>
          <a:xfrm>
            <a:off x="314643" y="49595126"/>
            <a:ext cx="2249481" cy="1594746"/>
          </a:xfrm>
          <a:prstGeom prst="rect">
            <a:avLst/>
          </a:prstGeom>
        </p:spPr>
        <p:txBody>
          <a:bodyPr vert="horz" lIns="129018" tIns="64508" rIns="129018" bIns="64508" rtlCol="0" anchor="b"/>
          <a:lstStyle>
            <a:lvl1pPr algn="l">
              <a:defRPr sz="1700"/>
            </a:lvl1pPr>
          </a:lstStyle>
          <a:p>
            <a:endParaRPr lang="nl-BE"/>
          </a:p>
        </p:txBody>
      </p:sp>
      <p:sp>
        <p:nvSpPr>
          <p:cNvPr id="11" name="Slide Number Placeholder 4"/>
          <p:cNvSpPr>
            <a:spLocks noGrp="1"/>
          </p:cNvSpPr>
          <p:nvPr>
            <p:ph type="sldNum" sz="quarter" idx="5"/>
          </p:nvPr>
        </p:nvSpPr>
        <p:spPr>
          <a:xfrm>
            <a:off x="3736822" y="49595127"/>
            <a:ext cx="503710" cy="1594741"/>
          </a:xfrm>
          <a:prstGeom prst="rect">
            <a:avLst/>
          </a:prstGeom>
        </p:spPr>
        <p:txBody>
          <a:bodyPr vert="horz" lIns="129018" tIns="64508" rIns="129018" bIns="64508" rtlCol="0" anchor="b"/>
          <a:lstStyle>
            <a:lvl1pPr algn="r">
              <a:defRPr sz="1700"/>
            </a:lvl1pPr>
          </a:lstStyle>
          <a:p>
            <a:fld id="{31D57D71-DFD4-49A2-8FE9-9156F9579F84}" type="slidenum">
              <a:rPr lang="nl-BE" smtClean="0">
                <a:latin typeface="FlandersArtSans-Regular" panose="00000500000000000000" pitchFamily="2" charset="0"/>
              </a:rPr>
              <a:t>‹nr.›</a:t>
            </a:fld>
            <a:endParaRPr lang="nl-BE">
              <a:latin typeface="FlandersArtSans-Regular" panose="00000500000000000000" pitchFamily="2" charset="0"/>
            </a:endParaRPr>
          </a:p>
        </p:txBody>
      </p:sp>
    </p:spTree>
    <p:extLst>
      <p:ext uri="{BB962C8B-B14F-4D97-AF65-F5344CB8AC3E}">
        <p14:creationId xmlns:p14="http://schemas.microsoft.com/office/powerpoint/2010/main" val="2944797008"/>
      </p:ext>
    </p:extLst>
  </p:cSld>
  <p:clrMap bg1="lt1" tx1="dk1" bg2="lt2" tx2="dk2" accent1="accent1" accent2="accent2" accent3="accent3" accent4="accent4" accent5="accent5" accent6="accent6" hlink="hlink" folHlink="folHlink"/>
  <p:hf dt="0"/>
  <p:notesStyle>
    <a:lvl1pPr marL="171419"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1pPr>
    <a:lvl2pPr marL="360000" indent="-171419" algn="l" defTabSz="914235" rtl="0" eaLnBrk="1" latinLnBrk="0" hangingPunct="1">
      <a:buFont typeface="Wingdings" panose="05000000000000000000" pitchFamily="2" charset="2"/>
      <a:buChar char="§"/>
      <a:defRPr sz="1200" kern="1200">
        <a:solidFill>
          <a:schemeClr val="tx1"/>
        </a:solidFill>
        <a:latin typeface="FlandersArtSans-Regular" panose="00000500000000000000" pitchFamily="2" charset="0"/>
        <a:ea typeface="+mn-ea"/>
        <a:cs typeface="+mn-cs"/>
      </a:defRPr>
    </a:lvl2pPr>
    <a:lvl3pPr marL="540000"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3pPr>
    <a:lvl4pPr marL="720000" indent="-171419" algn="l" defTabSz="914235" rtl="0" eaLnBrk="1" latinLnBrk="0" hangingPunct="1">
      <a:buFont typeface="Wingdings" panose="05000000000000000000" pitchFamily="2" charset="2"/>
      <a:buChar char="§"/>
      <a:defRPr sz="1200" kern="1200">
        <a:solidFill>
          <a:schemeClr val="tx1"/>
        </a:solidFill>
        <a:latin typeface="FlandersArtSans-Regular" panose="00000500000000000000" pitchFamily="2" charset="0"/>
        <a:ea typeface="+mn-ea"/>
        <a:cs typeface="+mn-cs"/>
      </a:defRPr>
    </a:lvl4pPr>
    <a:lvl5pPr marL="900000" indent="-171419" algn="l" defTabSz="914235" rtl="0" eaLnBrk="1" latinLnBrk="0" hangingPunct="1">
      <a:buFont typeface="FlandersArtSans-Regular" panose="00000500000000000000" pitchFamily="2" charset="0"/>
      <a:buChar char="&gt;"/>
      <a:defRPr sz="1200" kern="1200">
        <a:solidFill>
          <a:schemeClr val="tx1"/>
        </a:solidFill>
        <a:latin typeface="FlandersArtSans-Regular" panose="00000500000000000000" pitchFamily="2" charset="0"/>
        <a:ea typeface="+mn-ea"/>
        <a:cs typeface="+mn-cs"/>
      </a:defRPr>
    </a:lvl5pPr>
    <a:lvl6pPr marL="2285588" algn="l" defTabSz="914235" rtl="0" eaLnBrk="1" latinLnBrk="0" hangingPunct="1">
      <a:defRPr sz="1200" kern="1200">
        <a:solidFill>
          <a:schemeClr val="tx1"/>
        </a:solidFill>
        <a:latin typeface="+mn-lt"/>
        <a:ea typeface="+mn-ea"/>
        <a:cs typeface="+mn-cs"/>
      </a:defRPr>
    </a:lvl6pPr>
    <a:lvl7pPr marL="2742705" algn="l" defTabSz="914235" rtl="0" eaLnBrk="1" latinLnBrk="0" hangingPunct="1">
      <a:defRPr sz="1200" kern="1200">
        <a:solidFill>
          <a:schemeClr val="tx1"/>
        </a:solidFill>
        <a:latin typeface="+mn-lt"/>
        <a:ea typeface="+mn-ea"/>
        <a:cs typeface="+mn-cs"/>
      </a:defRPr>
    </a:lvl7pPr>
    <a:lvl8pPr marL="3199823" algn="l" defTabSz="914235" rtl="0" eaLnBrk="1" latinLnBrk="0" hangingPunct="1">
      <a:defRPr sz="1200" kern="1200">
        <a:solidFill>
          <a:schemeClr val="tx1"/>
        </a:solidFill>
        <a:latin typeface="+mn-lt"/>
        <a:ea typeface="+mn-ea"/>
        <a:cs typeface="+mn-cs"/>
      </a:defRPr>
    </a:lvl8pPr>
    <a:lvl9pPr marL="3656940" algn="l" defTabSz="91423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1D57D71-DFD4-49A2-8FE9-9156F9579F84}" type="slidenum">
              <a:rPr lang="nl-BE" smtClean="0">
                <a:latin typeface="FlandersArtSans-Regular" panose="00000500000000000000" pitchFamily="2" charset="0"/>
              </a:rPr>
              <a:t>1</a:t>
            </a:fld>
            <a:endParaRPr lang="nl-BE">
              <a:latin typeface="FlandersArtSans-Regular" panose="00000500000000000000" pitchFamily="2" charset="0"/>
            </a:endParaRPr>
          </a:p>
        </p:txBody>
      </p:sp>
    </p:spTree>
    <p:extLst>
      <p:ext uri="{BB962C8B-B14F-4D97-AF65-F5344CB8AC3E}">
        <p14:creationId xmlns:p14="http://schemas.microsoft.com/office/powerpoint/2010/main" val="1756092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Antwoorden</a:t>
            </a:r>
            <a:r>
              <a:rPr lang="en-US"/>
              <a:t> </a:t>
            </a:r>
            <a:r>
              <a:rPr lang="en-US" err="1"/>
              <a:t>komen</a:t>
            </a:r>
            <a:r>
              <a:rPr lang="en-US"/>
              <a:t> </a:t>
            </a:r>
            <a:r>
              <a:rPr lang="en-US" err="1"/>
              <a:t>binnen</a:t>
            </a:r>
            <a:endParaRPr lang="en-US"/>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10</a:t>
            </a:fld>
            <a:endParaRPr lang="nl-BE">
              <a:latin typeface="FlandersArtSans-Regular" panose="00000500000000000000" pitchFamily="2" charset="0"/>
            </a:endParaRPr>
          </a:p>
        </p:txBody>
      </p:sp>
    </p:spTree>
    <p:extLst>
      <p:ext uri="{BB962C8B-B14F-4D97-AF65-F5344CB8AC3E}">
        <p14:creationId xmlns:p14="http://schemas.microsoft.com/office/powerpoint/2010/main" val="310673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Er</a:t>
            </a:r>
            <a:r>
              <a:rPr lang="en-US" dirty="0"/>
              <a:t> </a:t>
            </a:r>
            <a:r>
              <a:rPr lang="en-US" dirty="0" err="1"/>
              <a:t>wordt</a:t>
            </a:r>
            <a:r>
              <a:rPr lang="en-US" dirty="0"/>
              <a:t> </a:t>
            </a:r>
            <a:r>
              <a:rPr lang="en-US" dirty="0" err="1"/>
              <a:t>nog</a:t>
            </a:r>
            <a:r>
              <a:rPr lang="en-US" dirty="0"/>
              <a:t> </a:t>
            </a:r>
            <a:r>
              <a:rPr lang="en-US" dirty="0" err="1"/>
              <a:t>een</a:t>
            </a:r>
            <a:r>
              <a:rPr lang="en-US" dirty="0"/>
              <a:t> GW </a:t>
            </a:r>
            <a:r>
              <a:rPr lang="en-US" dirty="0" err="1"/>
              <a:t>toegevoegd</a:t>
            </a:r>
            <a:r>
              <a:rPr lang="en-US" dirty="0"/>
              <a:t> </a:t>
            </a:r>
            <a:r>
              <a:rPr lang="en-US" dirty="0" err="1"/>
              <a:t>tijdens</a:t>
            </a:r>
            <a:r>
              <a:rPr lang="en-US" dirty="0"/>
              <a:t> de </a:t>
            </a:r>
            <a:r>
              <a:rPr lang="en-US" dirty="0" err="1"/>
              <a:t>looptijd</a:t>
            </a:r>
            <a:r>
              <a:rPr lang="en-US" dirty="0"/>
              <a:t> van de </a:t>
            </a:r>
            <a:r>
              <a:rPr lang="en-US" dirty="0" err="1"/>
              <a:t>synergie</a:t>
            </a:r>
            <a:r>
              <a:rPr lang="en-US" dirty="0"/>
              <a:t> </a:t>
            </a:r>
            <a:r>
              <a:rPr lang="en-US" dirty="0" err="1"/>
              <a:t>aanvraag</a:t>
            </a:r>
            <a:r>
              <a:rPr lang="en-US" dirty="0"/>
              <a:t>…</a:t>
            </a:r>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11</a:t>
            </a:fld>
            <a:endParaRPr lang="nl-BE">
              <a:latin typeface="FlandersArtSans-Regular" panose="00000500000000000000" pitchFamily="2" charset="0"/>
            </a:endParaRPr>
          </a:p>
        </p:txBody>
      </p:sp>
    </p:spTree>
    <p:extLst>
      <p:ext uri="{BB962C8B-B14F-4D97-AF65-F5344CB8AC3E}">
        <p14:creationId xmlns:p14="http://schemas.microsoft.com/office/powerpoint/2010/main" val="262037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15" indent="-170815"/>
            <a:r>
              <a:rPr lang="en-US" dirty="0" err="1">
                <a:latin typeface="FlandersArtSans-Regular"/>
              </a:rPr>
              <a:t>Wanneer</a:t>
            </a:r>
            <a:r>
              <a:rPr lang="en-US" dirty="0">
                <a:latin typeface="FlandersArtSans-Regular"/>
              </a:rPr>
              <a:t> </a:t>
            </a:r>
            <a:r>
              <a:rPr lang="en-US" dirty="0" err="1">
                <a:latin typeface="FlandersArtSans-Regular"/>
              </a:rPr>
              <a:t>wordt</a:t>
            </a:r>
            <a:r>
              <a:rPr lang="en-US" dirty="0">
                <a:latin typeface="FlandersArtSans-Regular"/>
              </a:rPr>
              <a:t> </a:t>
            </a:r>
            <a:r>
              <a:rPr lang="en-US" dirty="0" err="1">
                <a:latin typeface="FlandersArtSans-Regular"/>
              </a:rPr>
              <a:t>dit</a:t>
            </a:r>
            <a:r>
              <a:rPr lang="en-US" dirty="0">
                <a:latin typeface="FlandersArtSans-Regular"/>
              </a:rPr>
              <a:t> </a:t>
            </a:r>
            <a:r>
              <a:rPr lang="en-US" dirty="0" err="1">
                <a:latin typeface="FlandersArtSans-Regular"/>
              </a:rPr>
              <a:t>een</a:t>
            </a:r>
            <a:r>
              <a:rPr lang="en-US" dirty="0">
                <a:latin typeface="FlandersArtSans-Regular"/>
              </a:rPr>
              <a:t> project </a:t>
            </a:r>
            <a:r>
              <a:rPr lang="en-US" dirty="0" err="1">
                <a:latin typeface="FlandersArtSans-Regular"/>
              </a:rPr>
              <a:t>vh</a:t>
            </a:r>
            <a:r>
              <a:rPr lang="en-US" dirty="0">
                <a:latin typeface="FlandersArtSans-Regular"/>
              </a:rPr>
              <a:t> type </a:t>
            </a:r>
            <a:r>
              <a:rPr lang="en-US" dirty="0" err="1">
                <a:latin typeface="FlandersArtSans-Regular"/>
              </a:rPr>
              <a:t>synergie</a:t>
            </a:r>
            <a:r>
              <a:rPr lang="en-US" dirty="0">
                <a:latin typeface="FlandersArtSans-Regular"/>
              </a:rPr>
              <a:t>?</a:t>
            </a:r>
            <a:endParaRPr lang="en-US" dirty="0"/>
          </a:p>
          <a:p>
            <a:endParaRPr lang="en-US" dirty="0"/>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12</a:t>
            </a:fld>
            <a:endParaRPr lang="nl-BE">
              <a:latin typeface="FlandersArtSans-Regular" panose="00000500000000000000" pitchFamily="2" charset="0"/>
            </a:endParaRPr>
          </a:p>
        </p:txBody>
      </p:sp>
    </p:spTree>
    <p:extLst>
      <p:ext uri="{BB962C8B-B14F-4D97-AF65-F5344CB8AC3E}">
        <p14:creationId xmlns:p14="http://schemas.microsoft.com/office/powerpoint/2010/main" val="4256800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t>HAPPY FLOW :</a:t>
            </a:r>
          </a:p>
          <a:p>
            <a:pPr marL="342900" indent="-342900" algn="l">
              <a:buFont typeface="Arial" panose="020B0604020202020204" pitchFamily="34" charset="0"/>
              <a:buChar char="•"/>
            </a:pPr>
            <a:r>
              <a:rPr lang="en-US" dirty="0" err="1"/>
              <a:t>Iedereen</a:t>
            </a:r>
            <a:r>
              <a:rPr lang="en-US" dirty="0"/>
              <a:t> </a:t>
            </a:r>
            <a:r>
              <a:rPr lang="en-US" dirty="0" err="1"/>
              <a:t>antwoordt</a:t>
            </a:r>
            <a:endParaRPr lang="en-US" dirty="0"/>
          </a:p>
          <a:p>
            <a:pPr marL="342900" indent="-342900" algn="l">
              <a:buFont typeface="Arial" panose="020B0604020202020204" pitchFamily="34" charset="0"/>
              <a:buChar char="•"/>
            </a:pPr>
            <a:r>
              <a:rPr lang="en-US" dirty="0" err="1"/>
              <a:t>Antwoorden</a:t>
            </a:r>
            <a:r>
              <a:rPr lang="en-US" dirty="0"/>
              <a:t> </a:t>
            </a:r>
            <a:r>
              <a:rPr lang="en-US" dirty="0" err="1"/>
              <a:t>wijken</a:t>
            </a:r>
            <a:r>
              <a:rPr lang="en-US" dirty="0"/>
              <a:t> </a:t>
            </a:r>
            <a:r>
              <a:rPr lang="en-US" dirty="0" err="1"/>
              <a:t>niet</a:t>
            </a:r>
            <a:r>
              <a:rPr lang="en-US" dirty="0"/>
              <a:t> significant </a:t>
            </a:r>
            <a:r>
              <a:rPr lang="en-US" dirty="0" err="1"/>
              <a:t>af</a:t>
            </a:r>
            <a:r>
              <a:rPr lang="en-US" dirty="0"/>
              <a:t> in </a:t>
            </a:r>
            <a:r>
              <a:rPr lang="en-US" dirty="0" err="1"/>
              <a:t>periode</a:t>
            </a:r>
            <a:r>
              <a:rPr lang="en-US" dirty="0"/>
              <a:t>, zone of </a:t>
            </a:r>
            <a:r>
              <a:rPr lang="en-US" dirty="0" err="1"/>
              <a:t>inhoud</a:t>
            </a:r>
            <a:endParaRPr lang="en-US" dirty="0"/>
          </a:p>
          <a:p>
            <a:endParaRPr lang="en-US" dirty="0"/>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13</a:t>
            </a:fld>
            <a:endParaRPr lang="nl-BE">
              <a:latin typeface="FlandersArtSans-Regular" panose="00000500000000000000" pitchFamily="2" charset="0"/>
            </a:endParaRPr>
          </a:p>
        </p:txBody>
      </p:sp>
    </p:spTree>
    <p:extLst>
      <p:ext uri="{BB962C8B-B14F-4D97-AF65-F5344CB8AC3E}">
        <p14:creationId xmlns:p14="http://schemas.microsoft.com/office/powerpoint/2010/main" val="2711975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Synergievraag</a:t>
            </a:r>
            <a:r>
              <a:rPr lang="en-US"/>
              <a:t> </a:t>
            </a:r>
            <a:r>
              <a:rPr lang="en-US" err="1"/>
              <a:t>wordt</a:t>
            </a:r>
            <a:r>
              <a:rPr lang="en-US"/>
              <a:t> </a:t>
            </a:r>
            <a:r>
              <a:rPr lang="en-US" err="1"/>
              <a:t>uitgestuurd</a:t>
            </a:r>
            <a:endParaRPr lang="en-US"/>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14</a:t>
            </a:fld>
            <a:endParaRPr lang="nl-BE">
              <a:latin typeface="FlandersArtSans-Regular" panose="00000500000000000000" pitchFamily="2" charset="0"/>
            </a:endParaRPr>
          </a:p>
        </p:txBody>
      </p:sp>
    </p:spTree>
    <p:extLst>
      <p:ext uri="{BB962C8B-B14F-4D97-AF65-F5344CB8AC3E}">
        <p14:creationId xmlns:p14="http://schemas.microsoft.com/office/powerpoint/2010/main" val="10217415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15</a:t>
            </a:fld>
            <a:endParaRPr lang="nl-BE">
              <a:latin typeface="FlandersArtSans-Regular" panose="00000500000000000000" pitchFamily="2" charset="0"/>
            </a:endParaRPr>
          </a:p>
        </p:txBody>
      </p:sp>
    </p:spTree>
    <p:extLst>
      <p:ext uri="{BB962C8B-B14F-4D97-AF65-F5344CB8AC3E}">
        <p14:creationId xmlns:p14="http://schemas.microsoft.com/office/powerpoint/2010/main" val="416808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16</a:t>
            </a:fld>
            <a:endParaRPr lang="nl-BE">
              <a:latin typeface="FlandersArtSans-Regular" panose="00000500000000000000" pitchFamily="2" charset="0"/>
            </a:endParaRPr>
          </a:p>
        </p:txBody>
      </p:sp>
    </p:spTree>
    <p:extLst>
      <p:ext uri="{BB962C8B-B14F-4D97-AF65-F5344CB8AC3E}">
        <p14:creationId xmlns:p14="http://schemas.microsoft.com/office/powerpoint/2010/main" val="3131485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17</a:t>
            </a:fld>
            <a:endParaRPr lang="nl-BE">
              <a:latin typeface="FlandersArtSans-Regular" panose="00000500000000000000" pitchFamily="2" charset="0"/>
            </a:endParaRPr>
          </a:p>
        </p:txBody>
      </p:sp>
    </p:spTree>
    <p:extLst>
      <p:ext uri="{BB962C8B-B14F-4D97-AF65-F5344CB8AC3E}">
        <p14:creationId xmlns:p14="http://schemas.microsoft.com/office/powerpoint/2010/main" val="1273331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18</a:t>
            </a:fld>
            <a:endParaRPr lang="nl-BE">
              <a:latin typeface="FlandersArtSans-Regular" panose="00000500000000000000" pitchFamily="2" charset="0"/>
            </a:endParaRPr>
          </a:p>
        </p:txBody>
      </p:sp>
    </p:spTree>
    <p:extLst>
      <p:ext uri="{BB962C8B-B14F-4D97-AF65-F5344CB8AC3E}">
        <p14:creationId xmlns:p14="http://schemas.microsoft.com/office/powerpoint/2010/main" val="1725753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19</a:t>
            </a:fld>
            <a:endParaRPr lang="nl-BE">
              <a:latin typeface="FlandersArtSans-Regular" panose="00000500000000000000" pitchFamily="2" charset="0"/>
            </a:endParaRPr>
          </a:p>
        </p:txBody>
      </p:sp>
    </p:spTree>
    <p:extLst>
      <p:ext uri="{BB962C8B-B14F-4D97-AF65-F5344CB8AC3E}">
        <p14:creationId xmlns:p14="http://schemas.microsoft.com/office/powerpoint/2010/main" val="109675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grijze agenda punten werden niet behandeld.</a:t>
            </a: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a:t>
            </a:fld>
            <a:endParaRPr lang="nl-BE">
              <a:latin typeface="FlandersArtSans-Regular" panose="00000500000000000000" pitchFamily="2" charset="0"/>
            </a:endParaRPr>
          </a:p>
        </p:txBody>
      </p:sp>
    </p:spTree>
    <p:extLst>
      <p:ext uri="{BB962C8B-B14F-4D97-AF65-F5344CB8AC3E}">
        <p14:creationId xmlns:p14="http://schemas.microsoft.com/office/powerpoint/2010/main" val="273326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20</a:t>
            </a:fld>
            <a:endParaRPr lang="nl-BE">
              <a:latin typeface="FlandersArtSans-Regular" panose="00000500000000000000" pitchFamily="2" charset="0"/>
            </a:endParaRPr>
          </a:p>
        </p:txBody>
      </p:sp>
    </p:spTree>
    <p:extLst>
      <p:ext uri="{BB962C8B-B14F-4D97-AF65-F5344CB8AC3E}">
        <p14:creationId xmlns:p14="http://schemas.microsoft.com/office/powerpoint/2010/main" val="384964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21</a:t>
            </a:fld>
            <a:endParaRPr lang="nl-BE">
              <a:latin typeface="FlandersArtSans-Regular" panose="00000500000000000000" pitchFamily="2" charset="0"/>
            </a:endParaRPr>
          </a:p>
        </p:txBody>
      </p:sp>
    </p:spTree>
    <p:extLst>
      <p:ext uri="{BB962C8B-B14F-4D97-AF65-F5344CB8AC3E}">
        <p14:creationId xmlns:p14="http://schemas.microsoft.com/office/powerpoint/2010/main" val="1536243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22</a:t>
            </a:fld>
            <a:endParaRPr lang="nl-BE">
              <a:latin typeface="FlandersArtSans-Regular" panose="00000500000000000000" pitchFamily="2" charset="0"/>
            </a:endParaRPr>
          </a:p>
        </p:txBody>
      </p:sp>
    </p:spTree>
    <p:extLst>
      <p:ext uri="{BB962C8B-B14F-4D97-AF65-F5344CB8AC3E}">
        <p14:creationId xmlns:p14="http://schemas.microsoft.com/office/powerpoint/2010/main" val="4087502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Synergievraag</a:t>
            </a:r>
            <a:r>
              <a:rPr lang="en-US"/>
              <a:t> </a:t>
            </a:r>
            <a:r>
              <a:rPr lang="en-US" err="1"/>
              <a:t>wordt</a:t>
            </a:r>
            <a:r>
              <a:rPr lang="en-US"/>
              <a:t> </a:t>
            </a:r>
            <a:r>
              <a:rPr lang="en-US" err="1"/>
              <a:t>uitgestuurd</a:t>
            </a:r>
            <a:endParaRPr lang="en-US"/>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23</a:t>
            </a:fld>
            <a:endParaRPr lang="nl-BE">
              <a:latin typeface="FlandersArtSans-Regular" panose="00000500000000000000" pitchFamily="2" charset="0"/>
            </a:endParaRPr>
          </a:p>
        </p:txBody>
      </p:sp>
    </p:spTree>
    <p:extLst>
      <p:ext uri="{BB962C8B-B14F-4D97-AF65-F5344CB8AC3E}">
        <p14:creationId xmlns:p14="http://schemas.microsoft.com/office/powerpoint/2010/main" val="3039058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24</a:t>
            </a:fld>
            <a:endParaRPr lang="nl-BE">
              <a:latin typeface="FlandersArtSans-Regular" panose="00000500000000000000" pitchFamily="2" charset="0"/>
            </a:endParaRPr>
          </a:p>
        </p:txBody>
      </p:sp>
    </p:spTree>
    <p:extLst>
      <p:ext uri="{BB962C8B-B14F-4D97-AF65-F5344CB8AC3E}">
        <p14:creationId xmlns:p14="http://schemas.microsoft.com/office/powerpoint/2010/main" val="3014922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25</a:t>
            </a:fld>
            <a:endParaRPr lang="nl-BE">
              <a:latin typeface="FlandersArtSans-Regular" panose="00000500000000000000" pitchFamily="2" charset="0"/>
            </a:endParaRPr>
          </a:p>
        </p:txBody>
      </p:sp>
    </p:spTree>
    <p:extLst>
      <p:ext uri="{BB962C8B-B14F-4D97-AF65-F5344CB8AC3E}">
        <p14:creationId xmlns:p14="http://schemas.microsoft.com/office/powerpoint/2010/main" val="29096158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Synergievraag</a:t>
            </a:r>
            <a:r>
              <a:rPr lang="en-US"/>
              <a:t> </a:t>
            </a:r>
            <a:r>
              <a:rPr lang="en-US" err="1"/>
              <a:t>wordt</a:t>
            </a:r>
            <a:r>
              <a:rPr lang="en-US"/>
              <a:t> </a:t>
            </a:r>
            <a:r>
              <a:rPr lang="en-US" err="1"/>
              <a:t>uitgestuurd</a:t>
            </a:r>
            <a:endParaRPr lang="en-US"/>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26</a:t>
            </a:fld>
            <a:endParaRPr lang="nl-BE">
              <a:latin typeface="FlandersArtSans-Regular" panose="00000500000000000000" pitchFamily="2" charset="0"/>
            </a:endParaRPr>
          </a:p>
        </p:txBody>
      </p:sp>
    </p:spTree>
    <p:extLst>
      <p:ext uri="{BB962C8B-B14F-4D97-AF65-F5344CB8AC3E}">
        <p14:creationId xmlns:p14="http://schemas.microsoft.com/office/powerpoint/2010/main" val="2941357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27</a:t>
            </a:fld>
            <a:endParaRPr lang="nl-BE">
              <a:latin typeface="FlandersArtSans-Regular" panose="00000500000000000000" pitchFamily="2" charset="0"/>
            </a:endParaRPr>
          </a:p>
        </p:txBody>
      </p:sp>
    </p:spTree>
    <p:extLst>
      <p:ext uri="{BB962C8B-B14F-4D97-AF65-F5344CB8AC3E}">
        <p14:creationId xmlns:p14="http://schemas.microsoft.com/office/powerpoint/2010/main" val="13529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28</a:t>
            </a:fld>
            <a:endParaRPr lang="nl-BE">
              <a:latin typeface="FlandersArtSans-Regular" panose="00000500000000000000" pitchFamily="2" charset="0"/>
            </a:endParaRPr>
          </a:p>
        </p:txBody>
      </p:sp>
    </p:spTree>
    <p:extLst>
      <p:ext uri="{BB962C8B-B14F-4D97-AF65-F5344CB8AC3E}">
        <p14:creationId xmlns:p14="http://schemas.microsoft.com/office/powerpoint/2010/main" val="17878088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29</a:t>
            </a:fld>
            <a:endParaRPr lang="nl-BE">
              <a:latin typeface="FlandersArtSans-Regular" panose="00000500000000000000" pitchFamily="2" charset="0"/>
            </a:endParaRPr>
          </a:p>
        </p:txBody>
      </p:sp>
    </p:spTree>
    <p:extLst>
      <p:ext uri="{BB962C8B-B14F-4D97-AF65-F5344CB8AC3E}">
        <p14:creationId xmlns:p14="http://schemas.microsoft.com/office/powerpoint/2010/main" val="4052202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3</a:t>
            </a:fld>
            <a:endParaRPr lang="nl-BE">
              <a:latin typeface="FlandersArtSans-Regular" panose="00000500000000000000" pitchFamily="2" charset="0"/>
            </a:endParaRPr>
          </a:p>
        </p:txBody>
      </p:sp>
    </p:spTree>
    <p:extLst>
      <p:ext uri="{BB962C8B-B14F-4D97-AF65-F5344CB8AC3E}">
        <p14:creationId xmlns:p14="http://schemas.microsoft.com/office/powerpoint/2010/main" val="38986209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dirty="0"/>
              <a:t>In de huidige GIPOD kan men interesse tonen in een werkopdracht. </a:t>
            </a:r>
          </a:p>
          <a:p>
            <a:pPr marL="0" indent="0">
              <a:buNone/>
            </a:pPr>
            <a:r>
              <a:rPr lang="nl-BE" dirty="0"/>
              <a:t>Hierdoor zal men alsnog de synergie-aanvraag ontvangen (ook al ligt deze niet in de eigen synergie-interessezone). </a:t>
            </a:r>
          </a:p>
          <a:p>
            <a:pPr marL="0" indent="0">
              <a:buNone/>
            </a:pPr>
            <a:r>
              <a:rPr lang="nl-BE" dirty="0"/>
              <a:t>En zo kan men dus antwoorden op de synergie-aanvraag.</a:t>
            </a: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30</a:t>
            </a:fld>
            <a:endParaRPr lang="nl-BE">
              <a:latin typeface="FlandersArtSans-Regular" panose="00000500000000000000" pitchFamily="2" charset="0"/>
            </a:endParaRPr>
          </a:p>
        </p:txBody>
      </p:sp>
    </p:spTree>
    <p:extLst>
      <p:ext uri="{BB962C8B-B14F-4D97-AF65-F5344CB8AC3E}">
        <p14:creationId xmlns:p14="http://schemas.microsoft.com/office/powerpoint/2010/main" val="2639495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31</a:t>
            </a:fld>
            <a:endParaRPr lang="nl-BE">
              <a:latin typeface="FlandersArtSans-Regular" panose="00000500000000000000" pitchFamily="2" charset="0"/>
            </a:endParaRPr>
          </a:p>
        </p:txBody>
      </p:sp>
    </p:spTree>
    <p:extLst>
      <p:ext uri="{BB962C8B-B14F-4D97-AF65-F5344CB8AC3E}">
        <p14:creationId xmlns:p14="http://schemas.microsoft.com/office/powerpoint/2010/main" val="35775374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t>HAPPY FLOW :</a:t>
            </a:r>
          </a:p>
          <a:p>
            <a:pPr marL="342900" indent="-342900" algn="l">
              <a:buFont typeface="Arial" panose="020B0604020202020204" pitchFamily="34" charset="0"/>
              <a:buChar char="•"/>
            </a:pPr>
            <a:r>
              <a:rPr lang="en-US" dirty="0" err="1"/>
              <a:t>Iedereen</a:t>
            </a:r>
            <a:r>
              <a:rPr lang="en-US" dirty="0"/>
              <a:t> </a:t>
            </a:r>
            <a:r>
              <a:rPr lang="en-US" dirty="0" err="1"/>
              <a:t>antwoordt</a:t>
            </a:r>
            <a:endParaRPr lang="en-US" dirty="0"/>
          </a:p>
          <a:p>
            <a:pPr marL="342900" indent="-342900" algn="l">
              <a:buFont typeface="Arial" panose="020B0604020202020204" pitchFamily="34" charset="0"/>
              <a:buChar char="•"/>
            </a:pPr>
            <a:r>
              <a:rPr lang="en-US" dirty="0" err="1"/>
              <a:t>Antwoorden</a:t>
            </a:r>
            <a:r>
              <a:rPr lang="en-US" dirty="0"/>
              <a:t> </a:t>
            </a:r>
            <a:r>
              <a:rPr lang="en-US" dirty="0" err="1"/>
              <a:t>wijken</a:t>
            </a:r>
            <a:r>
              <a:rPr lang="en-US" dirty="0"/>
              <a:t> </a:t>
            </a:r>
            <a:r>
              <a:rPr lang="en-US" dirty="0" err="1"/>
              <a:t>niet</a:t>
            </a:r>
            <a:r>
              <a:rPr lang="en-US" dirty="0"/>
              <a:t> significant </a:t>
            </a:r>
            <a:r>
              <a:rPr lang="en-US" dirty="0" err="1"/>
              <a:t>af</a:t>
            </a:r>
            <a:r>
              <a:rPr lang="en-US" dirty="0"/>
              <a:t> in </a:t>
            </a:r>
            <a:r>
              <a:rPr lang="en-US" dirty="0" err="1"/>
              <a:t>periode</a:t>
            </a:r>
            <a:r>
              <a:rPr lang="en-US" dirty="0"/>
              <a:t>, zone of </a:t>
            </a:r>
            <a:r>
              <a:rPr lang="en-US" dirty="0" err="1"/>
              <a:t>inhoud</a:t>
            </a:r>
            <a:endParaRPr lang="en-US" dirty="0"/>
          </a:p>
          <a:p>
            <a:endParaRPr lang="en-US" dirty="0"/>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32</a:t>
            </a:fld>
            <a:endParaRPr lang="nl-BE">
              <a:latin typeface="FlandersArtSans-Regular" panose="00000500000000000000" pitchFamily="2" charset="0"/>
            </a:endParaRPr>
          </a:p>
        </p:txBody>
      </p:sp>
    </p:spTree>
    <p:extLst>
      <p:ext uri="{BB962C8B-B14F-4D97-AF65-F5344CB8AC3E}">
        <p14:creationId xmlns:p14="http://schemas.microsoft.com/office/powerpoint/2010/main" val="14554610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t>
            </a:r>
            <a:r>
              <a:rPr lang="en-US" err="1"/>
              <a:t>als</a:t>
            </a:r>
            <a:r>
              <a:rPr lang="en-US"/>
              <a:t> </a:t>
            </a:r>
            <a:r>
              <a:rPr lang="en-US" err="1"/>
              <a:t>iemand</a:t>
            </a:r>
            <a:r>
              <a:rPr lang="en-US"/>
              <a:t> </a:t>
            </a:r>
            <a:r>
              <a:rPr lang="en-US" err="1"/>
              <a:t>niet</a:t>
            </a:r>
            <a:r>
              <a:rPr lang="en-US"/>
              <a:t>/</a:t>
            </a:r>
            <a:r>
              <a:rPr lang="en-US" err="1"/>
              <a:t>te</a:t>
            </a:r>
            <a:r>
              <a:rPr lang="en-US"/>
              <a:t> </a:t>
            </a:r>
            <a:r>
              <a:rPr lang="en-US" err="1"/>
              <a:t>laat</a:t>
            </a:r>
            <a:r>
              <a:rPr lang="en-US"/>
              <a:t> </a:t>
            </a:r>
            <a:r>
              <a:rPr lang="en-US" err="1"/>
              <a:t>reageert</a:t>
            </a:r>
            <a:r>
              <a:rPr lang="en-US"/>
              <a:t> op de </a:t>
            </a:r>
            <a:r>
              <a:rPr lang="en-US" err="1"/>
              <a:t>synergievraag</a:t>
            </a:r>
            <a:r>
              <a:rPr lang="en-US"/>
              <a:t>?</a:t>
            </a:r>
          </a:p>
          <a:p>
            <a:endParaRPr lang="en-US"/>
          </a:p>
          <a:p>
            <a:r>
              <a:rPr lang="en-US"/>
              <a:t>Tot </a:t>
            </a:r>
            <a:r>
              <a:rPr lang="en-US" err="1"/>
              <a:t>wanneer</a:t>
            </a:r>
            <a:r>
              <a:rPr lang="en-US"/>
              <a:t> </a:t>
            </a:r>
            <a:r>
              <a:rPr lang="en-US" err="1"/>
              <a:t>kan</a:t>
            </a:r>
            <a:r>
              <a:rPr lang="en-US"/>
              <a:t> </a:t>
            </a:r>
            <a:r>
              <a:rPr lang="en-US" err="1"/>
              <a:t>deze</a:t>
            </a:r>
            <a:r>
              <a:rPr lang="en-US"/>
              <a:t> </a:t>
            </a:r>
            <a:r>
              <a:rPr lang="en-US" err="1"/>
              <a:t>nog</a:t>
            </a:r>
            <a:r>
              <a:rPr lang="en-US"/>
              <a:t> </a:t>
            </a:r>
            <a:r>
              <a:rPr lang="en-US" err="1"/>
              <a:t>reageren</a:t>
            </a:r>
            <a:r>
              <a:rPr lang="en-US"/>
              <a:t>?</a:t>
            </a:r>
          </a:p>
          <a:p>
            <a:r>
              <a:rPr lang="en-US"/>
              <a:t>Wat is dan de </a:t>
            </a:r>
            <a:r>
              <a:rPr lang="en-US" err="1"/>
              <a:t>actie</a:t>
            </a:r>
            <a:r>
              <a:rPr lang="en-US"/>
              <a:t> </a:t>
            </a:r>
            <a:r>
              <a:rPr lang="en-US" err="1"/>
              <a:t>wanneer</a:t>
            </a:r>
            <a:r>
              <a:rPr lang="en-US"/>
              <a:t> deadline </a:t>
            </a:r>
            <a:r>
              <a:rPr lang="en-US" err="1"/>
              <a:t>verstreken</a:t>
            </a:r>
            <a:r>
              <a:rPr lang="en-US"/>
              <a:t> is? Is het dan </a:t>
            </a:r>
            <a:r>
              <a:rPr lang="en-US" err="1"/>
              <a:t>nog</a:t>
            </a:r>
            <a:r>
              <a:rPr lang="en-US"/>
              <a:t> </a:t>
            </a:r>
            <a:r>
              <a:rPr lang="en-US" err="1"/>
              <a:t>een</a:t>
            </a:r>
            <a:r>
              <a:rPr lang="en-US"/>
              <a:t> </a:t>
            </a:r>
            <a:r>
              <a:rPr lang="en-US" err="1"/>
              <a:t>antwoord</a:t>
            </a:r>
            <a:r>
              <a:rPr lang="en-US"/>
              <a:t> op </a:t>
            </a:r>
            <a:r>
              <a:rPr lang="en-US" err="1"/>
              <a:t>synergievraag</a:t>
            </a:r>
            <a:r>
              <a:rPr lang="en-US"/>
              <a:t> of </a:t>
            </a:r>
            <a:r>
              <a:rPr lang="en-US" err="1"/>
              <a:t>gewoon</a:t>
            </a:r>
            <a:r>
              <a:rPr lang="en-US"/>
              <a:t> </a:t>
            </a:r>
            <a:r>
              <a:rPr lang="en-US" err="1"/>
              <a:t>een</a:t>
            </a:r>
            <a:r>
              <a:rPr lang="en-US"/>
              <a:t> </a:t>
            </a:r>
            <a:r>
              <a:rPr lang="en-US" err="1"/>
              <a:t>toevoeging</a:t>
            </a:r>
            <a:r>
              <a:rPr lang="en-US"/>
              <a:t> </a:t>
            </a:r>
            <a:r>
              <a:rPr lang="en-US" err="1"/>
              <a:t>aan</a:t>
            </a:r>
            <a:r>
              <a:rPr lang="en-US"/>
              <a:t> het project </a:t>
            </a:r>
            <a:r>
              <a:rPr lang="en-US" err="1"/>
              <a:t>vh</a:t>
            </a:r>
            <a:r>
              <a:rPr lang="en-US"/>
              <a:t> type </a:t>
            </a:r>
            <a:r>
              <a:rPr lang="en-US" err="1"/>
              <a:t>synergie</a:t>
            </a:r>
            <a:r>
              <a:rPr lang="en-US"/>
              <a:t>?</a:t>
            </a:r>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33</a:t>
            </a:fld>
            <a:endParaRPr lang="nl-BE">
              <a:latin typeface="FlandersArtSans-Regular" panose="00000500000000000000" pitchFamily="2" charset="0"/>
            </a:endParaRPr>
          </a:p>
        </p:txBody>
      </p:sp>
    </p:spTree>
    <p:extLst>
      <p:ext uri="{BB962C8B-B14F-4D97-AF65-F5344CB8AC3E}">
        <p14:creationId xmlns:p14="http://schemas.microsoft.com/office/powerpoint/2010/main" val="3936983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34</a:t>
            </a:fld>
            <a:endParaRPr lang="nl-BE">
              <a:latin typeface="FlandersArtSans-Regular" panose="00000500000000000000" pitchFamily="2" charset="0"/>
            </a:endParaRPr>
          </a:p>
        </p:txBody>
      </p:sp>
    </p:spTree>
    <p:extLst>
      <p:ext uri="{BB962C8B-B14F-4D97-AF65-F5344CB8AC3E}">
        <p14:creationId xmlns:p14="http://schemas.microsoft.com/office/powerpoint/2010/main" val="2874518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15" indent="-170815"/>
            <a:r>
              <a:rPr lang="en-US" dirty="0">
                <a:latin typeface="FlandersArtSans-Regular"/>
              </a:rPr>
              <a:t>Wat </a:t>
            </a:r>
            <a:r>
              <a:rPr lang="en-US" dirty="0" err="1">
                <a:latin typeface="FlandersArtSans-Regular"/>
              </a:rPr>
              <a:t>als</a:t>
            </a:r>
            <a:r>
              <a:rPr lang="en-US" dirty="0">
                <a:latin typeface="FlandersArtSans-Regular"/>
              </a:rPr>
              <a:t> </a:t>
            </a:r>
            <a:r>
              <a:rPr lang="en-US" dirty="0" err="1">
                <a:latin typeface="FlandersArtSans-Regular"/>
              </a:rPr>
              <a:t>er</a:t>
            </a:r>
            <a:r>
              <a:rPr lang="en-US" dirty="0">
                <a:latin typeface="FlandersArtSans-Regular"/>
              </a:rPr>
              <a:t> al </a:t>
            </a:r>
            <a:r>
              <a:rPr lang="en-US" dirty="0" err="1">
                <a:latin typeface="FlandersArtSans-Regular"/>
              </a:rPr>
              <a:t>een</a:t>
            </a:r>
            <a:r>
              <a:rPr lang="en-US" dirty="0">
                <a:latin typeface="FlandersArtSans-Regular"/>
              </a:rPr>
              <a:t> project is </a:t>
            </a:r>
            <a:r>
              <a:rPr lang="en-US" dirty="0" err="1">
                <a:latin typeface="FlandersArtSans-Regular"/>
              </a:rPr>
              <a:t>aangemaakt</a:t>
            </a:r>
            <a:r>
              <a:rPr lang="en-US" dirty="0">
                <a:latin typeface="FlandersArtSans-Regular"/>
              </a:rPr>
              <a:t>?</a:t>
            </a:r>
          </a:p>
          <a:p>
            <a:pPr marL="170815" indent="-170815"/>
            <a:r>
              <a:rPr lang="en-US" dirty="0">
                <a:latin typeface="FlandersArtSans-Regular"/>
              </a:rPr>
              <a:t>Tot </a:t>
            </a:r>
            <a:r>
              <a:rPr lang="en-US" dirty="0" err="1">
                <a:latin typeface="FlandersArtSans-Regular"/>
              </a:rPr>
              <a:t>wanneer</a:t>
            </a:r>
            <a:r>
              <a:rPr lang="en-US" dirty="0">
                <a:latin typeface="FlandersArtSans-Regular"/>
              </a:rPr>
              <a:t> </a:t>
            </a:r>
            <a:r>
              <a:rPr lang="en-US" dirty="0" err="1">
                <a:latin typeface="FlandersArtSans-Regular"/>
              </a:rPr>
              <a:t>kan</a:t>
            </a:r>
            <a:r>
              <a:rPr lang="en-US" dirty="0">
                <a:latin typeface="FlandersArtSans-Regular"/>
              </a:rPr>
              <a:t> </a:t>
            </a:r>
            <a:r>
              <a:rPr lang="en-US" dirty="0" err="1">
                <a:latin typeface="FlandersArtSans-Regular"/>
              </a:rPr>
              <a:t>deze</a:t>
            </a:r>
            <a:r>
              <a:rPr lang="en-US" dirty="0">
                <a:latin typeface="FlandersArtSans-Regular"/>
              </a:rPr>
              <a:t> </a:t>
            </a:r>
            <a:r>
              <a:rPr lang="en-US" dirty="0" err="1">
                <a:latin typeface="FlandersArtSans-Regular"/>
              </a:rPr>
              <a:t>nog</a:t>
            </a:r>
            <a:r>
              <a:rPr lang="en-US" dirty="0">
                <a:latin typeface="FlandersArtSans-Regular"/>
              </a:rPr>
              <a:t> </a:t>
            </a:r>
            <a:r>
              <a:rPr lang="en-US" dirty="0" err="1">
                <a:latin typeface="FlandersArtSans-Regular"/>
              </a:rPr>
              <a:t>reageren</a:t>
            </a:r>
            <a:r>
              <a:rPr lang="en-US" dirty="0">
                <a:latin typeface="FlandersArtSans-Regular"/>
              </a:rPr>
              <a:t>?</a:t>
            </a:r>
          </a:p>
          <a:p>
            <a:pPr marL="170815" indent="-170815"/>
            <a:r>
              <a:rPr lang="en-US" dirty="0">
                <a:latin typeface="FlandersArtSans-Regular"/>
              </a:rPr>
              <a:t>Wat is dan de </a:t>
            </a:r>
            <a:r>
              <a:rPr lang="en-US" dirty="0" err="1">
                <a:latin typeface="FlandersArtSans-Regular"/>
              </a:rPr>
              <a:t>actie</a:t>
            </a:r>
            <a:r>
              <a:rPr lang="en-US" dirty="0">
                <a:latin typeface="FlandersArtSans-Regular"/>
              </a:rPr>
              <a:t> </a:t>
            </a:r>
            <a:r>
              <a:rPr lang="en-US" dirty="0" err="1">
                <a:latin typeface="FlandersArtSans-Regular"/>
              </a:rPr>
              <a:t>wanneer</a:t>
            </a:r>
            <a:r>
              <a:rPr lang="en-US" dirty="0">
                <a:latin typeface="FlandersArtSans-Regular"/>
              </a:rPr>
              <a:t> deadline </a:t>
            </a:r>
            <a:r>
              <a:rPr lang="en-US" dirty="0" err="1">
                <a:latin typeface="FlandersArtSans-Regular"/>
              </a:rPr>
              <a:t>verstreken</a:t>
            </a:r>
            <a:r>
              <a:rPr lang="en-US" dirty="0">
                <a:latin typeface="FlandersArtSans-Regular"/>
              </a:rPr>
              <a:t> is? Is het dan </a:t>
            </a:r>
            <a:r>
              <a:rPr lang="en-US" dirty="0" err="1">
                <a:latin typeface="FlandersArtSans-Regular"/>
              </a:rPr>
              <a:t>nog</a:t>
            </a:r>
            <a:r>
              <a:rPr lang="en-US" dirty="0">
                <a:latin typeface="FlandersArtSans-Regular"/>
              </a:rPr>
              <a:t> </a:t>
            </a:r>
            <a:r>
              <a:rPr lang="en-US" dirty="0" err="1">
                <a:latin typeface="FlandersArtSans-Regular"/>
              </a:rPr>
              <a:t>een</a:t>
            </a:r>
            <a:r>
              <a:rPr lang="en-US" dirty="0">
                <a:latin typeface="FlandersArtSans-Regular"/>
              </a:rPr>
              <a:t> </a:t>
            </a:r>
            <a:r>
              <a:rPr lang="en-US" dirty="0" err="1">
                <a:latin typeface="FlandersArtSans-Regular"/>
              </a:rPr>
              <a:t>antwoord</a:t>
            </a:r>
            <a:r>
              <a:rPr lang="en-US" dirty="0">
                <a:latin typeface="FlandersArtSans-Regular"/>
              </a:rPr>
              <a:t> op </a:t>
            </a:r>
            <a:r>
              <a:rPr lang="en-US" dirty="0" err="1">
                <a:latin typeface="FlandersArtSans-Regular"/>
              </a:rPr>
              <a:t>synergievraag</a:t>
            </a:r>
            <a:r>
              <a:rPr lang="en-US" dirty="0">
                <a:latin typeface="FlandersArtSans-Regular"/>
              </a:rPr>
              <a:t> of </a:t>
            </a:r>
            <a:r>
              <a:rPr lang="en-US" dirty="0" err="1">
                <a:latin typeface="FlandersArtSans-Regular"/>
              </a:rPr>
              <a:t>gewoon</a:t>
            </a:r>
            <a:r>
              <a:rPr lang="en-US" dirty="0">
                <a:latin typeface="FlandersArtSans-Regular"/>
              </a:rPr>
              <a:t> </a:t>
            </a:r>
            <a:r>
              <a:rPr lang="en-US" dirty="0" err="1">
                <a:latin typeface="FlandersArtSans-Regular"/>
              </a:rPr>
              <a:t>een</a:t>
            </a:r>
            <a:r>
              <a:rPr lang="en-US" dirty="0">
                <a:latin typeface="FlandersArtSans-Regular"/>
              </a:rPr>
              <a:t> </a:t>
            </a:r>
            <a:r>
              <a:rPr lang="en-US" dirty="0" err="1">
                <a:latin typeface="FlandersArtSans-Regular"/>
              </a:rPr>
              <a:t>toevoeging</a:t>
            </a:r>
            <a:r>
              <a:rPr lang="en-US" dirty="0">
                <a:latin typeface="FlandersArtSans-Regular"/>
              </a:rPr>
              <a:t> </a:t>
            </a:r>
            <a:r>
              <a:rPr lang="en-US" dirty="0" err="1">
                <a:latin typeface="FlandersArtSans-Regular"/>
              </a:rPr>
              <a:t>aan</a:t>
            </a:r>
            <a:r>
              <a:rPr lang="en-US" dirty="0">
                <a:latin typeface="FlandersArtSans-Regular"/>
              </a:rPr>
              <a:t> het project </a:t>
            </a:r>
            <a:r>
              <a:rPr lang="en-US" dirty="0" err="1">
                <a:latin typeface="FlandersArtSans-Regular"/>
              </a:rPr>
              <a:t>vh</a:t>
            </a:r>
            <a:r>
              <a:rPr lang="en-US" dirty="0">
                <a:latin typeface="FlandersArtSans-Regular"/>
              </a:rPr>
              <a:t> type </a:t>
            </a:r>
            <a:r>
              <a:rPr lang="en-US" dirty="0" err="1">
                <a:latin typeface="FlandersArtSans-Regular"/>
              </a:rPr>
              <a:t>synergie</a:t>
            </a:r>
            <a:r>
              <a:rPr lang="en-US" dirty="0">
                <a:latin typeface="FlandersArtSans-Regular"/>
              </a:rPr>
              <a:t>?</a:t>
            </a:r>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35</a:t>
            </a:fld>
            <a:endParaRPr lang="nl-BE">
              <a:latin typeface="FlandersArtSans-Regular" panose="00000500000000000000" pitchFamily="2" charset="0"/>
            </a:endParaRPr>
          </a:p>
        </p:txBody>
      </p:sp>
    </p:spTree>
    <p:extLst>
      <p:ext uri="{BB962C8B-B14F-4D97-AF65-F5344CB8AC3E}">
        <p14:creationId xmlns:p14="http://schemas.microsoft.com/office/powerpoint/2010/main" val="1081004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Variant van </a:t>
            </a:r>
            <a:r>
              <a:rPr lang="en-US" dirty="0" err="1"/>
              <a:t>slaper</a:t>
            </a:r>
            <a:r>
              <a:rPr lang="en-US" dirty="0"/>
              <a:t>: ‘ja’ </a:t>
            </a:r>
            <a:r>
              <a:rPr lang="en-US" dirty="0" err="1"/>
              <a:t>geantwoord</a:t>
            </a:r>
            <a:r>
              <a:rPr lang="en-US" dirty="0"/>
              <a:t>, maar </a:t>
            </a:r>
            <a:r>
              <a:rPr lang="en-US" dirty="0" err="1"/>
              <a:t>geen</a:t>
            </a:r>
            <a:r>
              <a:rPr lang="en-US" dirty="0"/>
              <a:t> GW </a:t>
            </a:r>
            <a:r>
              <a:rPr lang="en-US" dirty="0" err="1"/>
              <a:t>toegevoegd</a:t>
            </a:r>
            <a:endParaRPr lang="en-US" dirty="0"/>
          </a:p>
          <a:p>
            <a:pPr marL="0" indent="0">
              <a:buNone/>
            </a:pPr>
            <a:endParaRPr lang="en-US" dirty="0"/>
          </a:p>
          <a:p>
            <a:r>
              <a:rPr lang="en-US" dirty="0"/>
              <a:t>Tot </a:t>
            </a:r>
            <a:r>
              <a:rPr lang="en-US" dirty="0" err="1"/>
              <a:t>wanneer</a:t>
            </a:r>
            <a:r>
              <a:rPr lang="en-US" dirty="0"/>
              <a:t> </a:t>
            </a:r>
            <a:r>
              <a:rPr lang="en-US" dirty="0" err="1"/>
              <a:t>kan</a:t>
            </a:r>
            <a:r>
              <a:rPr lang="en-US" dirty="0"/>
              <a:t> </a:t>
            </a:r>
            <a:r>
              <a:rPr lang="en-US" dirty="0" err="1"/>
              <a:t>een</a:t>
            </a:r>
            <a:r>
              <a:rPr lang="en-US" dirty="0"/>
              <a:t> GW </a:t>
            </a:r>
            <a:r>
              <a:rPr lang="en-US" dirty="0" err="1"/>
              <a:t>worden</a:t>
            </a:r>
            <a:r>
              <a:rPr lang="en-US" dirty="0"/>
              <a:t> </a:t>
            </a:r>
            <a:r>
              <a:rPr lang="en-US" dirty="0" err="1"/>
              <a:t>toegevoegd</a:t>
            </a:r>
            <a:r>
              <a:rPr lang="en-US" dirty="0"/>
              <a:t>?</a:t>
            </a:r>
          </a:p>
          <a:p>
            <a:r>
              <a:rPr lang="en-US" dirty="0"/>
              <a:t>Ook </a:t>
            </a:r>
            <a:r>
              <a:rPr lang="en-US" dirty="0" err="1"/>
              <a:t>afhankelijk</a:t>
            </a:r>
            <a:r>
              <a:rPr lang="en-US" dirty="0"/>
              <a:t> van </a:t>
            </a:r>
            <a:r>
              <a:rPr lang="en-US" dirty="0" err="1"/>
              <a:t>wanneer</a:t>
            </a:r>
            <a:r>
              <a:rPr lang="en-US" dirty="0"/>
              <a:t> </a:t>
            </a:r>
            <a:r>
              <a:rPr lang="en-US" dirty="0" err="1"/>
              <a:t>een</a:t>
            </a:r>
            <a:r>
              <a:rPr lang="en-US" dirty="0"/>
              <a:t> </a:t>
            </a:r>
            <a:r>
              <a:rPr lang="en-US" dirty="0" err="1"/>
              <a:t>vraag</a:t>
            </a:r>
            <a:r>
              <a:rPr lang="en-US" dirty="0"/>
              <a:t> </a:t>
            </a:r>
            <a:r>
              <a:rPr lang="en-US" dirty="0" err="1"/>
              <a:t>een</a:t>
            </a:r>
            <a:r>
              <a:rPr lang="en-US" dirty="0"/>
              <a:t> project </a:t>
            </a:r>
            <a:r>
              <a:rPr lang="en-US" dirty="0" err="1"/>
              <a:t>wordt</a:t>
            </a:r>
            <a:endParaRPr lang="en-US" dirty="0"/>
          </a:p>
          <a:p>
            <a:endParaRPr lang="en-US" dirty="0"/>
          </a:p>
          <a:p>
            <a:r>
              <a:rPr lang="en-US" dirty="0"/>
              <a:t>Kan </a:t>
            </a:r>
            <a:r>
              <a:rPr lang="en-US" dirty="0" err="1"/>
              <a:t>dit</a:t>
            </a:r>
            <a:r>
              <a:rPr lang="en-US" dirty="0"/>
              <a:t> </a:t>
            </a:r>
            <a:r>
              <a:rPr lang="en-US" dirty="0" err="1"/>
              <a:t>ook</a:t>
            </a:r>
            <a:r>
              <a:rPr lang="en-US" dirty="0"/>
              <a:t> </a:t>
            </a:r>
            <a:r>
              <a:rPr lang="en-US" dirty="0" err="1"/>
              <a:t>nog</a:t>
            </a:r>
            <a:r>
              <a:rPr lang="en-US" dirty="0"/>
              <a:t> in de </a:t>
            </a:r>
            <a:r>
              <a:rPr lang="en-US" dirty="0" err="1"/>
              <a:t>projectfase</a:t>
            </a:r>
            <a:r>
              <a:rPr lang="en-US" dirty="0"/>
              <a:t>? Tot </a:t>
            </a:r>
            <a:r>
              <a:rPr lang="en-US" dirty="0" err="1"/>
              <a:t>wanneer</a:t>
            </a:r>
            <a:r>
              <a:rPr lang="en-US" dirty="0"/>
              <a:t>? Of </a:t>
            </a:r>
            <a:r>
              <a:rPr lang="en-US" dirty="0" err="1"/>
              <a:t>kan</a:t>
            </a:r>
            <a:r>
              <a:rPr lang="en-US" dirty="0"/>
              <a:t> het </a:t>
            </a:r>
            <a:r>
              <a:rPr lang="en-US" dirty="0" err="1"/>
              <a:t>toch</a:t>
            </a:r>
            <a:r>
              <a:rPr lang="en-US" dirty="0"/>
              <a:t> </a:t>
            </a:r>
            <a:r>
              <a:rPr lang="en-US" dirty="0" err="1"/>
              <a:t>enkel</a:t>
            </a:r>
            <a:r>
              <a:rPr lang="en-US" dirty="0"/>
              <a:t> in de </a:t>
            </a:r>
            <a:r>
              <a:rPr lang="en-US" dirty="0" err="1"/>
              <a:t>aanvraag</a:t>
            </a:r>
            <a:r>
              <a:rPr lang="en-US" dirty="0"/>
              <a:t> </a:t>
            </a:r>
            <a:r>
              <a:rPr lang="en-US" dirty="0" err="1"/>
              <a:t>fase</a:t>
            </a:r>
            <a:r>
              <a:rPr lang="en-US" dirty="0"/>
              <a:t>?</a:t>
            </a:r>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36</a:t>
            </a:fld>
            <a:endParaRPr lang="nl-BE">
              <a:latin typeface="FlandersArtSans-Regular" panose="00000500000000000000" pitchFamily="2" charset="0"/>
            </a:endParaRPr>
          </a:p>
        </p:txBody>
      </p:sp>
    </p:spTree>
    <p:extLst>
      <p:ext uri="{BB962C8B-B14F-4D97-AF65-F5344CB8AC3E}">
        <p14:creationId xmlns:p14="http://schemas.microsoft.com/office/powerpoint/2010/main" val="15642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38</a:t>
            </a:fld>
            <a:endParaRPr lang="nl-BE">
              <a:latin typeface="FlandersArtSans-Regular" panose="00000500000000000000" pitchFamily="2" charset="0"/>
            </a:endParaRPr>
          </a:p>
        </p:txBody>
      </p:sp>
    </p:spTree>
    <p:extLst>
      <p:ext uri="{BB962C8B-B14F-4D97-AF65-F5344CB8AC3E}">
        <p14:creationId xmlns:p14="http://schemas.microsoft.com/office/powerpoint/2010/main" val="2446199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39</a:t>
            </a:fld>
            <a:endParaRPr lang="nl-BE">
              <a:latin typeface="FlandersArtSans-Regular" panose="00000500000000000000" pitchFamily="2" charset="0"/>
            </a:endParaRPr>
          </a:p>
        </p:txBody>
      </p:sp>
    </p:spTree>
    <p:extLst>
      <p:ext uri="{BB962C8B-B14F-4D97-AF65-F5344CB8AC3E}">
        <p14:creationId xmlns:p14="http://schemas.microsoft.com/office/powerpoint/2010/main" val="2707333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Antwoorden</a:t>
            </a:r>
            <a:r>
              <a:rPr lang="en-US"/>
              <a:t> </a:t>
            </a:r>
            <a:r>
              <a:rPr lang="en-US" err="1"/>
              <a:t>komen</a:t>
            </a:r>
            <a:r>
              <a:rPr lang="en-US"/>
              <a:t> </a:t>
            </a:r>
            <a:r>
              <a:rPr lang="en-US" err="1"/>
              <a:t>binnen</a:t>
            </a:r>
            <a:endParaRPr lang="en-US"/>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40</a:t>
            </a:fld>
            <a:endParaRPr lang="nl-BE">
              <a:latin typeface="FlandersArtSans-Regular" panose="00000500000000000000" pitchFamily="2" charset="0"/>
            </a:endParaRPr>
          </a:p>
        </p:txBody>
      </p:sp>
    </p:spTree>
    <p:extLst>
      <p:ext uri="{BB962C8B-B14F-4D97-AF65-F5344CB8AC3E}">
        <p14:creationId xmlns:p14="http://schemas.microsoft.com/office/powerpoint/2010/main" val="137371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b="1" dirty="0">
                <a:latin typeface="FlandersArtSans-Regular"/>
              </a:rPr>
              <a:t>@Els</a:t>
            </a:r>
            <a:r>
              <a:rPr lang="nl-BE" dirty="0">
                <a:latin typeface="FlandersArtSans-Regular"/>
              </a:rPr>
              <a:t>: moet hier veel info over die artikels zelf gegeven worden, of enkel vermelden? Art11: registratie SAV is toch enkel voor WO cat1 hé?</a:t>
            </a:r>
          </a:p>
          <a:p>
            <a:pPr marL="0" indent="0">
              <a:buNone/>
            </a:pPr>
            <a:r>
              <a:rPr lang="nl-BE" dirty="0">
                <a:latin typeface="FlandersArtSans-Regular"/>
              </a:rPr>
              <a:t>Indien hier veel meer info gegeven moet worden, kan je die dan nog even neerpennen of mij morgenvroeg vertellen aub?</a:t>
            </a:r>
            <a:endParaRPr lang="nl-BE" b="1" dirty="0">
              <a:latin typeface="FlandersArtSans-Regular"/>
            </a:endParaRPr>
          </a:p>
          <a:p>
            <a:pPr marL="0" indent="0">
              <a:buNone/>
            </a:pPr>
            <a:r>
              <a:rPr lang="nl-BE" b="1" dirty="0">
                <a:latin typeface="FlandersArtSans-Regular"/>
              </a:rPr>
              <a:t>@</a:t>
            </a:r>
            <a:r>
              <a:rPr lang="nl-BE" b="1" dirty="0" err="1">
                <a:latin typeface="FlandersArtSans-Regular"/>
              </a:rPr>
              <a:t>naomi</a:t>
            </a:r>
            <a:r>
              <a:rPr lang="nl-BE" dirty="0">
                <a:latin typeface="FlandersArtSans-Regular"/>
              </a:rPr>
              <a:t>: neen dat is eerder als achtergrond, moet niet erg veel over verteld worden, enkel dat door wet verplicht is, tenzij </a:t>
            </a:r>
            <a:r>
              <a:rPr lang="nl-BE" dirty="0" err="1">
                <a:latin typeface="FlandersArtSans-Regular"/>
              </a:rPr>
              <a:t>coordinatievergadering</a:t>
            </a:r>
            <a:r>
              <a:rPr lang="nl-BE" dirty="0">
                <a:latin typeface="FlandersArtSans-Regular"/>
              </a:rPr>
              <a:t> , dat we in GIPOD BC het proces willen vereenvoudigen en dat eigenlijk ook al in de code NUTS erg veel staat over planning en coördinatie</a:t>
            </a:r>
            <a:endParaRPr lang="nl-BE" dirty="0"/>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4</a:t>
            </a:fld>
            <a:endParaRPr lang="nl-BE">
              <a:latin typeface="FlandersArtSans-Regular" panose="00000500000000000000" pitchFamily="2" charset="0"/>
            </a:endParaRPr>
          </a:p>
        </p:txBody>
      </p:sp>
    </p:spTree>
    <p:extLst>
      <p:ext uri="{BB962C8B-B14F-4D97-AF65-F5344CB8AC3E}">
        <p14:creationId xmlns:p14="http://schemas.microsoft.com/office/powerpoint/2010/main" val="812124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t>
            </a:r>
            <a:r>
              <a:rPr lang="en-US" err="1"/>
              <a:t>als</a:t>
            </a:r>
            <a:r>
              <a:rPr lang="en-US"/>
              <a:t> </a:t>
            </a:r>
            <a:r>
              <a:rPr lang="en-US" err="1"/>
              <a:t>een</a:t>
            </a:r>
            <a:r>
              <a:rPr lang="en-US"/>
              <a:t> van de </a:t>
            </a:r>
            <a:r>
              <a:rPr lang="en-US" err="1"/>
              <a:t>antwoorden</a:t>
            </a:r>
            <a:r>
              <a:rPr lang="en-US"/>
              <a:t> de </a:t>
            </a:r>
            <a:r>
              <a:rPr lang="en-US" err="1"/>
              <a:t>synergievraag</a:t>
            </a:r>
            <a:r>
              <a:rPr lang="en-US"/>
              <a:t> </a:t>
            </a:r>
            <a:r>
              <a:rPr lang="en-US" err="1"/>
              <a:t>aanzienlijk</a:t>
            </a:r>
            <a:r>
              <a:rPr lang="en-US"/>
              <a:t> </a:t>
            </a:r>
            <a:r>
              <a:rPr lang="en-US" err="1"/>
              <a:t>wijzigt</a:t>
            </a:r>
            <a:r>
              <a:rPr lang="en-US"/>
              <a:t> tov </a:t>
            </a:r>
            <a:r>
              <a:rPr lang="en-US" err="1"/>
              <a:t>oorspronkelijke</a:t>
            </a:r>
            <a:r>
              <a:rPr lang="en-US"/>
              <a:t>?</a:t>
            </a:r>
          </a:p>
          <a:p>
            <a:pPr marL="171419" marR="0" lvl="0" indent="-171419" algn="l" defTabSz="914235" rtl="0" eaLnBrk="1" fontAlgn="auto" latinLnBrk="0" hangingPunct="1">
              <a:lnSpc>
                <a:spcPct val="100000"/>
              </a:lnSpc>
              <a:spcBef>
                <a:spcPts val="0"/>
              </a:spcBef>
              <a:spcAft>
                <a:spcPts val="0"/>
              </a:spcAft>
              <a:buClrTx/>
              <a:buSzTx/>
              <a:buFont typeface="FlandersArtSans-Regular" panose="00000500000000000000" pitchFamily="2" charset="0"/>
              <a:buChar char="&gt;"/>
              <a:tabLst/>
              <a:defRPr/>
            </a:pPr>
            <a:r>
              <a:rPr lang="en-US" err="1"/>
              <a:t>Er</a:t>
            </a:r>
            <a:r>
              <a:rPr lang="en-US"/>
              <a:t> </a:t>
            </a:r>
            <a:r>
              <a:rPr lang="en-US" err="1"/>
              <a:t>verandert</a:t>
            </a:r>
            <a:r>
              <a:rPr lang="en-US"/>
              <a:t> </a:t>
            </a:r>
            <a:r>
              <a:rPr lang="en-US" err="1"/>
              <a:t>iets</a:t>
            </a:r>
            <a:r>
              <a:rPr lang="en-US"/>
              <a:t> </a:t>
            </a:r>
            <a:r>
              <a:rPr lang="en-US" err="1"/>
              <a:t>aan</a:t>
            </a:r>
            <a:r>
              <a:rPr lang="en-US"/>
              <a:t> de criteria </a:t>
            </a:r>
            <a:r>
              <a:rPr lang="en-US" err="1"/>
              <a:t>waarop</a:t>
            </a:r>
            <a:r>
              <a:rPr lang="en-US"/>
              <a:t> </a:t>
            </a:r>
            <a:r>
              <a:rPr lang="en-US" err="1"/>
              <a:t>eerdere</a:t>
            </a:r>
            <a:r>
              <a:rPr lang="en-US"/>
              <a:t> </a:t>
            </a:r>
            <a:r>
              <a:rPr lang="en-US" err="1"/>
              <a:t>beoordeling</a:t>
            </a:r>
            <a:r>
              <a:rPr lang="en-US"/>
              <a:t> </a:t>
            </a:r>
            <a:r>
              <a:rPr lang="en-US" err="1"/>
              <a:t>plaatsvond</a:t>
            </a:r>
            <a:r>
              <a:rPr lang="en-US"/>
              <a:t>:</a:t>
            </a:r>
          </a:p>
          <a:p>
            <a:pPr lvl="1"/>
            <a:r>
              <a:rPr lang="en-US"/>
              <a:t>Op </a:t>
            </a:r>
            <a:r>
              <a:rPr lang="en-US" err="1"/>
              <a:t>periode</a:t>
            </a:r>
            <a:endParaRPr lang="en-US"/>
          </a:p>
          <a:p>
            <a:pPr lvl="1"/>
            <a:r>
              <a:rPr lang="en-US"/>
              <a:t>Op zone</a:t>
            </a:r>
          </a:p>
          <a:p>
            <a:pPr lvl="1"/>
            <a:r>
              <a:rPr lang="en-US"/>
              <a:t>Op </a:t>
            </a:r>
            <a:r>
              <a:rPr lang="en-US" err="1"/>
              <a:t>inhoud</a:t>
            </a:r>
            <a:r>
              <a:rPr lang="en-US"/>
              <a:t> (</a:t>
            </a:r>
            <a:r>
              <a:rPr lang="en-US" err="1"/>
              <a:t>bv</a:t>
            </a:r>
            <a:r>
              <a:rPr lang="en-US"/>
              <a:t>. </a:t>
            </a:r>
            <a:r>
              <a:rPr lang="en-US" err="1"/>
              <a:t>Oorspronkelijk</a:t>
            </a:r>
            <a:r>
              <a:rPr lang="en-US"/>
              <a:t> </a:t>
            </a:r>
            <a:r>
              <a:rPr lang="en-US" err="1"/>
              <a:t>enkel</a:t>
            </a:r>
            <a:r>
              <a:rPr lang="en-US"/>
              <a:t> </a:t>
            </a:r>
            <a:r>
              <a:rPr lang="en-US" err="1"/>
              <a:t>elec</a:t>
            </a:r>
            <a:r>
              <a:rPr lang="en-US"/>
              <a:t> -&gt; nu </a:t>
            </a:r>
            <a:r>
              <a:rPr lang="en-US" err="1"/>
              <a:t>ook</a:t>
            </a:r>
            <a:r>
              <a:rPr lang="en-US"/>
              <a:t> </a:t>
            </a:r>
            <a:r>
              <a:rPr lang="en-US" err="1"/>
              <a:t>rioleringswerken</a:t>
            </a:r>
            <a:r>
              <a:rPr lang="en-US"/>
              <a:t>)</a:t>
            </a:r>
          </a:p>
          <a:p>
            <a:endParaRPr lang="en-US"/>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41</a:t>
            </a:fld>
            <a:endParaRPr lang="nl-BE">
              <a:latin typeface="FlandersArtSans-Regular" panose="00000500000000000000" pitchFamily="2" charset="0"/>
            </a:endParaRPr>
          </a:p>
        </p:txBody>
      </p:sp>
    </p:spTree>
    <p:extLst>
      <p:ext uri="{BB962C8B-B14F-4D97-AF65-F5344CB8AC3E}">
        <p14:creationId xmlns:p14="http://schemas.microsoft.com/office/powerpoint/2010/main" val="1663909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t>
            </a:r>
            <a:r>
              <a:rPr lang="en-US" err="1"/>
              <a:t>als</a:t>
            </a:r>
            <a:r>
              <a:rPr lang="en-US"/>
              <a:t> </a:t>
            </a:r>
            <a:r>
              <a:rPr lang="en-US" err="1"/>
              <a:t>een</a:t>
            </a:r>
            <a:r>
              <a:rPr lang="en-US"/>
              <a:t> van de </a:t>
            </a:r>
            <a:r>
              <a:rPr lang="en-US" err="1"/>
              <a:t>antwoorden</a:t>
            </a:r>
            <a:r>
              <a:rPr lang="en-US"/>
              <a:t> de </a:t>
            </a:r>
            <a:r>
              <a:rPr lang="en-US" err="1"/>
              <a:t>synergievraag</a:t>
            </a:r>
            <a:r>
              <a:rPr lang="en-US"/>
              <a:t> </a:t>
            </a:r>
            <a:r>
              <a:rPr lang="en-US" err="1"/>
              <a:t>aanzienlijk</a:t>
            </a:r>
            <a:r>
              <a:rPr lang="en-US"/>
              <a:t> </a:t>
            </a:r>
            <a:r>
              <a:rPr lang="en-US" err="1"/>
              <a:t>wijzigt</a:t>
            </a:r>
            <a:r>
              <a:rPr lang="en-US"/>
              <a:t> tov </a:t>
            </a:r>
            <a:r>
              <a:rPr lang="en-US" err="1"/>
              <a:t>oorspronkelijke</a:t>
            </a:r>
            <a:r>
              <a:rPr lang="en-US"/>
              <a:t>?</a:t>
            </a:r>
          </a:p>
          <a:p>
            <a:pPr marL="171419" marR="0" lvl="0" indent="-171419" algn="l" defTabSz="914235" rtl="0" eaLnBrk="1" fontAlgn="auto" latinLnBrk="0" hangingPunct="1">
              <a:lnSpc>
                <a:spcPct val="100000"/>
              </a:lnSpc>
              <a:spcBef>
                <a:spcPts val="0"/>
              </a:spcBef>
              <a:spcAft>
                <a:spcPts val="0"/>
              </a:spcAft>
              <a:buClrTx/>
              <a:buSzTx/>
              <a:buFont typeface="FlandersArtSans-Regular" panose="00000500000000000000" pitchFamily="2" charset="0"/>
              <a:buChar char="&gt;"/>
              <a:tabLst/>
              <a:defRPr/>
            </a:pPr>
            <a:r>
              <a:rPr lang="en-US" err="1"/>
              <a:t>Er</a:t>
            </a:r>
            <a:r>
              <a:rPr lang="en-US"/>
              <a:t> </a:t>
            </a:r>
            <a:r>
              <a:rPr lang="en-US" err="1"/>
              <a:t>verandert</a:t>
            </a:r>
            <a:r>
              <a:rPr lang="en-US"/>
              <a:t> </a:t>
            </a:r>
            <a:r>
              <a:rPr lang="en-US" err="1"/>
              <a:t>iets</a:t>
            </a:r>
            <a:r>
              <a:rPr lang="en-US"/>
              <a:t> </a:t>
            </a:r>
            <a:r>
              <a:rPr lang="en-US" err="1"/>
              <a:t>aan</a:t>
            </a:r>
            <a:r>
              <a:rPr lang="en-US"/>
              <a:t> de criteria </a:t>
            </a:r>
            <a:r>
              <a:rPr lang="en-US" err="1"/>
              <a:t>waarop</a:t>
            </a:r>
            <a:r>
              <a:rPr lang="en-US"/>
              <a:t> </a:t>
            </a:r>
            <a:r>
              <a:rPr lang="en-US" err="1"/>
              <a:t>eerdere</a:t>
            </a:r>
            <a:r>
              <a:rPr lang="en-US"/>
              <a:t> </a:t>
            </a:r>
            <a:r>
              <a:rPr lang="en-US" err="1"/>
              <a:t>beoordeling</a:t>
            </a:r>
            <a:r>
              <a:rPr lang="en-US"/>
              <a:t> </a:t>
            </a:r>
            <a:r>
              <a:rPr lang="en-US" err="1"/>
              <a:t>plaatsvond</a:t>
            </a:r>
            <a:r>
              <a:rPr lang="en-US"/>
              <a:t>:</a:t>
            </a:r>
          </a:p>
          <a:p>
            <a:pPr lvl="1"/>
            <a:r>
              <a:rPr lang="en-US"/>
              <a:t>Op </a:t>
            </a:r>
            <a:r>
              <a:rPr lang="en-US" err="1"/>
              <a:t>periode</a:t>
            </a:r>
            <a:endParaRPr lang="en-US"/>
          </a:p>
          <a:p>
            <a:pPr lvl="1"/>
            <a:r>
              <a:rPr lang="en-US"/>
              <a:t>Op zone</a:t>
            </a:r>
          </a:p>
          <a:p>
            <a:pPr lvl="1"/>
            <a:r>
              <a:rPr lang="en-US"/>
              <a:t>Op </a:t>
            </a:r>
            <a:r>
              <a:rPr lang="en-US" err="1"/>
              <a:t>inhoud</a:t>
            </a:r>
            <a:r>
              <a:rPr lang="en-US"/>
              <a:t> (</a:t>
            </a:r>
            <a:r>
              <a:rPr lang="en-US" err="1"/>
              <a:t>bv</a:t>
            </a:r>
            <a:r>
              <a:rPr lang="en-US"/>
              <a:t>. </a:t>
            </a:r>
            <a:r>
              <a:rPr lang="en-US" err="1"/>
              <a:t>Oorspronkelijk</a:t>
            </a:r>
            <a:r>
              <a:rPr lang="en-US"/>
              <a:t> </a:t>
            </a:r>
            <a:r>
              <a:rPr lang="en-US" err="1"/>
              <a:t>enkel</a:t>
            </a:r>
            <a:r>
              <a:rPr lang="en-US"/>
              <a:t> </a:t>
            </a:r>
            <a:r>
              <a:rPr lang="en-US" err="1"/>
              <a:t>elec</a:t>
            </a:r>
            <a:r>
              <a:rPr lang="en-US"/>
              <a:t> -&gt; nu </a:t>
            </a:r>
            <a:r>
              <a:rPr lang="en-US" err="1"/>
              <a:t>ook</a:t>
            </a:r>
            <a:r>
              <a:rPr lang="en-US"/>
              <a:t> </a:t>
            </a:r>
            <a:r>
              <a:rPr lang="en-US" err="1"/>
              <a:t>rioleringswerken</a:t>
            </a:r>
            <a:r>
              <a:rPr lang="en-US"/>
              <a:t>)</a:t>
            </a:r>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42</a:t>
            </a:fld>
            <a:endParaRPr lang="nl-BE">
              <a:latin typeface="FlandersArtSans-Regular" panose="00000500000000000000" pitchFamily="2" charset="0"/>
            </a:endParaRPr>
          </a:p>
        </p:txBody>
      </p:sp>
    </p:spTree>
    <p:extLst>
      <p:ext uri="{BB962C8B-B14F-4D97-AF65-F5344CB8AC3E}">
        <p14:creationId xmlns:p14="http://schemas.microsoft.com/office/powerpoint/2010/main" val="10715520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Wie, wat </a:t>
            </a:r>
            <a:r>
              <a:rPr lang="en-US" err="1"/>
              <a:t>triggert</a:t>
            </a:r>
            <a:r>
              <a:rPr lang="en-US"/>
              <a:t> </a:t>
            </a:r>
            <a:r>
              <a:rPr lang="en-US" err="1"/>
              <a:t>nieuwe</a:t>
            </a:r>
            <a:r>
              <a:rPr lang="en-US"/>
              <a:t> </a:t>
            </a:r>
            <a:r>
              <a:rPr lang="en-US" err="1"/>
              <a:t>aanvraag</a:t>
            </a:r>
            <a:r>
              <a:rPr lang="en-US"/>
              <a:t> of </a:t>
            </a:r>
            <a:r>
              <a:rPr lang="en-US" err="1"/>
              <a:t>waarschuwing</a:t>
            </a:r>
            <a:r>
              <a:rPr lang="en-US"/>
              <a:t>?</a:t>
            </a:r>
          </a:p>
          <a:p>
            <a:r>
              <a:rPr lang="en-US"/>
              <a:t>Wat met deadline?  </a:t>
            </a:r>
            <a:r>
              <a:rPr lang="en-US" err="1"/>
              <a:t>Wordt</a:t>
            </a:r>
            <a:r>
              <a:rPr lang="en-US"/>
              <a:t> </a:t>
            </a:r>
            <a:r>
              <a:rPr lang="en-US" err="1"/>
              <a:t>deze</a:t>
            </a:r>
            <a:r>
              <a:rPr lang="en-US"/>
              <a:t> </a:t>
            </a:r>
            <a:r>
              <a:rPr lang="en-US" err="1"/>
              <a:t>verlengd</a:t>
            </a:r>
            <a:r>
              <a:rPr lang="en-US"/>
              <a:t>? </a:t>
            </a:r>
            <a:r>
              <a:rPr lang="en-US" err="1"/>
              <a:t>Automatisch</a:t>
            </a:r>
            <a:r>
              <a:rPr lang="en-US"/>
              <a:t> of </a:t>
            </a:r>
            <a:r>
              <a:rPr lang="en-US" err="1"/>
              <a:t>handmatig</a:t>
            </a:r>
            <a:r>
              <a:rPr lang="en-US"/>
              <a:t> (zo ja, </a:t>
            </a:r>
            <a:r>
              <a:rPr lang="en-US" err="1"/>
              <a:t>wie</a:t>
            </a:r>
            <a:r>
              <a:rPr lang="en-US"/>
              <a:t> </a:t>
            </a:r>
            <a:r>
              <a:rPr lang="en-US" err="1"/>
              <a:t>kiest</a:t>
            </a:r>
            <a:r>
              <a:rPr lang="en-US"/>
              <a:t> </a:t>
            </a:r>
            <a:r>
              <a:rPr lang="en-US" err="1"/>
              <a:t>dat</a:t>
            </a:r>
            <a:r>
              <a:rPr lang="en-US"/>
              <a:t>)?</a:t>
            </a:r>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43</a:t>
            </a:fld>
            <a:endParaRPr lang="nl-BE">
              <a:latin typeface="FlandersArtSans-Regular" panose="00000500000000000000" pitchFamily="2" charset="0"/>
            </a:endParaRPr>
          </a:p>
        </p:txBody>
      </p:sp>
    </p:spTree>
    <p:extLst>
      <p:ext uri="{BB962C8B-B14F-4D97-AF65-F5344CB8AC3E}">
        <p14:creationId xmlns:p14="http://schemas.microsoft.com/office/powerpoint/2010/main" val="29692196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Wie, wat </a:t>
            </a:r>
            <a:r>
              <a:rPr lang="en-US" err="1"/>
              <a:t>triggert</a:t>
            </a:r>
            <a:r>
              <a:rPr lang="en-US"/>
              <a:t> </a:t>
            </a:r>
            <a:r>
              <a:rPr lang="en-US" err="1"/>
              <a:t>nieuwe</a:t>
            </a:r>
            <a:r>
              <a:rPr lang="en-US"/>
              <a:t> </a:t>
            </a:r>
            <a:r>
              <a:rPr lang="en-US" err="1"/>
              <a:t>aanvraag</a:t>
            </a:r>
            <a:r>
              <a:rPr lang="en-US"/>
              <a:t> of </a:t>
            </a:r>
            <a:r>
              <a:rPr lang="en-US" err="1"/>
              <a:t>waarschuwing</a:t>
            </a:r>
            <a:r>
              <a:rPr lang="en-US"/>
              <a:t>?</a:t>
            </a:r>
          </a:p>
          <a:p>
            <a:r>
              <a:rPr lang="en-US"/>
              <a:t>Wat met deadline?  </a:t>
            </a:r>
            <a:r>
              <a:rPr lang="en-US" err="1"/>
              <a:t>Wordt</a:t>
            </a:r>
            <a:r>
              <a:rPr lang="en-US"/>
              <a:t> </a:t>
            </a:r>
            <a:r>
              <a:rPr lang="en-US" err="1"/>
              <a:t>deze</a:t>
            </a:r>
            <a:r>
              <a:rPr lang="en-US"/>
              <a:t> </a:t>
            </a:r>
            <a:r>
              <a:rPr lang="en-US" err="1"/>
              <a:t>verlengd</a:t>
            </a:r>
            <a:r>
              <a:rPr lang="en-US"/>
              <a:t>? </a:t>
            </a:r>
            <a:r>
              <a:rPr lang="en-US" err="1"/>
              <a:t>Automatisch</a:t>
            </a:r>
            <a:r>
              <a:rPr lang="en-US"/>
              <a:t> of </a:t>
            </a:r>
            <a:r>
              <a:rPr lang="en-US" err="1"/>
              <a:t>handmatig</a:t>
            </a:r>
            <a:r>
              <a:rPr lang="en-US"/>
              <a:t> (zo ja, </a:t>
            </a:r>
            <a:r>
              <a:rPr lang="en-US" err="1"/>
              <a:t>wie</a:t>
            </a:r>
            <a:r>
              <a:rPr lang="en-US"/>
              <a:t> </a:t>
            </a:r>
            <a:r>
              <a:rPr lang="en-US" err="1"/>
              <a:t>kiest</a:t>
            </a:r>
            <a:r>
              <a:rPr lang="en-US"/>
              <a:t> </a:t>
            </a:r>
            <a:r>
              <a:rPr lang="en-US" err="1"/>
              <a:t>dat</a:t>
            </a:r>
            <a:r>
              <a:rPr lang="en-US"/>
              <a:t>)?</a:t>
            </a:r>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44</a:t>
            </a:fld>
            <a:endParaRPr lang="nl-BE">
              <a:latin typeface="FlandersArtSans-Regular" panose="00000500000000000000" pitchFamily="2" charset="0"/>
            </a:endParaRPr>
          </a:p>
        </p:txBody>
      </p:sp>
    </p:spTree>
    <p:extLst>
      <p:ext uri="{BB962C8B-B14F-4D97-AF65-F5344CB8AC3E}">
        <p14:creationId xmlns:p14="http://schemas.microsoft.com/office/powerpoint/2010/main" val="29485558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Wat </a:t>
            </a:r>
            <a:r>
              <a:rPr lang="en-US" err="1"/>
              <a:t>als</a:t>
            </a:r>
            <a:r>
              <a:rPr lang="en-US"/>
              <a:t> </a:t>
            </a:r>
            <a:r>
              <a:rPr lang="en-US" err="1"/>
              <a:t>nieuwe</a:t>
            </a:r>
            <a:r>
              <a:rPr lang="en-US"/>
              <a:t> partner in </a:t>
            </a:r>
            <a:r>
              <a:rPr lang="en-US" err="1"/>
              <a:t>uitgebreide</a:t>
            </a:r>
            <a:r>
              <a:rPr lang="en-US"/>
              <a:t> zone </a:t>
            </a:r>
            <a:r>
              <a:rPr lang="en-US" err="1"/>
              <a:t>ligt</a:t>
            </a:r>
            <a:r>
              <a:rPr lang="en-US"/>
              <a:t>?</a:t>
            </a:r>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45</a:t>
            </a:fld>
            <a:endParaRPr lang="nl-BE">
              <a:latin typeface="FlandersArtSans-Regular" panose="00000500000000000000" pitchFamily="2" charset="0"/>
            </a:endParaRPr>
          </a:p>
        </p:txBody>
      </p:sp>
    </p:spTree>
    <p:extLst>
      <p:ext uri="{BB962C8B-B14F-4D97-AF65-F5344CB8AC3E}">
        <p14:creationId xmlns:p14="http://schemas.microsoft.com/office/powerpoint/2010/main" val="41071323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err="1">
                <a:latin typeface="FlandersArtSans-Regular"/>
              </a:rPr>
              <a:t>Er</a:t>
            </a:r>
            <a:r>
              <a:rPr lang="en-US">
                <a:latin typeface="FlandersArtSans-Regular"/>
              </a:rPr>
              <a:t> </a:t>
            </a:r>
            <a:r>
              <a:rPr lang="en-US" err="1">
                <a:latin typeface="FlandersArtSans-Regular"/>
              </a:rPr>
              <a:t>zijn</a:t>
            </a:r>
            <a:r>
              <a:rPr lang="en-US">
                <a:latin typeface="FlandersArtSans-Regular"/>
              </a:rPr>
              <a:t> 2 </a:t>
            </a:r>
            <a:r>
              <a:rPr lang="en-US" err="1">
                <a:latin typeface="FlandersArtSans-Regular"/>
              </a:rPr>
              <a:t>grote</a:t>
            </a:r>
            <a:r>
              <a:rPr lang="en-US">
                <a:latin typeface="FlandersArtSans-Regular"/>
              </a:rPr>
              <a:t> </a:t>
            </a:r>
            <a:r>
              <a:rPr lang="en-US" err="1">
                <a:latin typeface="FlandersArtSans-Regular"/>
              </a:rPr>
              <a:t>stappen</a:t>
            </a:r>
            <a:r>
              <a:rPr lang="en-US">
                <a:latin typeface="FlandersArtSans-Regular"/>
              </a:rPr>
              <a:t> in het </a:t>
            </a:r>
            <a:r>
              <a:rPr lang="en-US" err="1">
                <a:latin typeface="FlandersArtSans-Regular"/>
              </a:rPr>
              <a:t>synergieproces</a:t>
            </a:r>
            <a:r>
              <a:rPr lang="en-US">
                <a:latin typeface="FlandersArtSans-Regular"/>
              </a:rPr>
              <a:t>:</a:t>
            </a:r>
            <a:endParaRPr lang="en-US"/>
          </a:p>
          <a:p>
            <a:pPr marL="228600" indent="-228600">
              <a:buAutoNum type="arabicPeriod"/>
            </a:pPr>
            <a:r>
              <a:rPr lang="en-US">
                <a:latin typeface="FlandersArtSans-Regular"/>
              </a:rPr>
              <a:t>De </a:t>
            </a:r>
            <a:r>
              <a:rPr lang="en-US" err="1">
                <a:latin typeface="FlandersArtSans-Regular"/>
              </a:rPr>
              <a:t>synergievraag</a:t>
            </a:r>
            <a:r>
              <a:rPr lang="en-US">
                <a:latin typeface="FlandersArtSans-Regular"/>
              </a:rPr>
              <a:t>: </a:t>
            </a:r>
            <a:r>
              <a:rPr lang="en-US" err="1">
                <a:latin typeface="FlandersArtSans-Regular"/>
              </a:rPr>
              <a:t>wie</a:t>
            </a:r>
            <a:r>
              <a:rPr lang="en-US">
                <a:latin typeface="FlandersArtSans-Regular"/>
              </a:rPr>
              <a:t> is </a:t>
            </a:r>
            <a:r>
              <a:rPr lang="en-US" err="1">
                <a:latin typeface="FlandersArtSans-Regular"/>
              </a:rPr>
              <a:t>er</a:t>
            </a:r>
            <a:r>
              <a:rPr lang="en-US">
                <a:latin typeface="FlandersArtSans-Regular"/>
              </a:rPr>
              <a:t> </a:t>
            </a:r>
            <a:r>
              <a:rPr lang="en-US" err="1">
                <a:latin typeface="FlandersArtSans-Regular"/>
              </a:rPr>
              <a:t>geinteresseerd</a:t>
            </a:r>
            <a:r>
              <a:rPr lang="en-US">
                <a:latin typeface="FlandersArtSans-Regular"/>
              </a:rPr>
              <a:t> om </a:t>
            </a:r>
            <a:r>
              <a:rPr lang="en-US" err="1">
                <a:latin typeface="FlandersArtSans-Regular"/>
              </a:rPr>
              <a:t>mee</a:t>
            </a:r>
            <a:r>
              <a:rPr lang="en-US">
                <a:latin typeface="FlandersArtSans-Regular"/>
              </a:rPr>
              <a:t> </a:t>
            </a:r>
            <a:r>
              <a:rPr lang="en-US" err="1">
                <a:latin typeface="FlandersArtSans-Regular"/>
              </a:rPr>
              <a:t>te</a:t>
            </a:r>
            <a:r>
              <a:rPr lang="en-US">
                <a:latin typeface="FlandersArtSans-Regular"/>
              </a:rPr>
              <a:t> </a:t>
            </a:r>
            <a:r>
              <a:rPr lang="en-US" err="1">
                <a:latin typeface="FlandersArtSans-Regular"/>
              </a:rPr>
              <a:t>gaan</a:t>
            </a:r>
            <a:r>
              <a:rPr lang="en-US">
                <a:latin typeface="FlandersArtSans-Regular"/>
              </a:rPr>
              <a:t> in </a:t>
            </a:r>
            <a:r>
              <a:rPr lang="en-US" err="1">
                <a:latin typeface="FlandersArtSans-Regular"/>
              </a:rPr>
              <a:t>synergie</a:t>
            </a:r>
            <a:r>
              <a:rPr lang="en-US">
                <a:latin typeface="FlandersArtSans-Regular"/>
              </a:rPr>
              <a:t> in </a:t>
            </a:r>
            <a:r>
              <a:rPr lang="en-US" err="1">
                <a:latin typeface="FlandersArtSans-Regular"/>
              </a:rPr>
              <a:t>deze</a:t>
            </a:r>
            <a:r>
              <a:rPr lang="en-US">
                <a:latin typeface="FlandersArtSans-Regular"/>
              </a:rPr>
              <a:t> zone in </a:t>
            </a:r>
            <a:r>
              <a:rPr lang="en-US" err="1">
                <a:latin typeface="FlandersArtSans-Regular"/>
              </a:rPr>
              <a:t>deze</a:t>
            </a:r>
            <a:r>
              <a:rPr lang="en-US">
                <a:latin typeface="FlandersArtSans-Regular"/>
              </a:rPr>
              <a:t> </a:t>
            </a:r>
            <a:r>
              <a:rPr lang="en-US" err="1">
                <a:latin typeface="FlandersArtSans-Regular"/>
              </a:rPr>
              <a:t>periode</a:t>
            </a:r>
            <a:r>
              <a:rPr lang="en-US">
                <a:latin typeface="FlandersArtSans-Regular"/>
              </a:rPr>
              <a:t>?</a:t>
            </a:r>
          </a:p>
          <a:p>
            <a:pPr marL="228600" indent="-228600">
              <a:buAutoNum type="arabicPeriod"/>
            </a:pPr>
            <a:r>
              <a:rPr lang="en-US">
                <a:latin typeface="FlandersArtSans-Regular"/>
              </a:rPr>
              <a:t>De </a:t>
            </a:r>
            <a:r>
              <a:rPr lang="en-US" err="1">
                <a:latin typeface="FlandersArtSans-Regular"/>
              </a:rPr>
              <a:t>daadwerkelijke</a:t>
            </a:r>
            <a:r>
              <a:rPr lang="en-US">
                <a:latin typeface="FlandersArtSans-Regular"/>
              </a:rPr>
              <a:t> </a:t>
            </a:r>
            <a:r>
              <a:rPr lang="en-US" err="1">
                <a:latin typeface="FlandersArtSans-Regular"/>
              </a:rPr>
              <a:t>synergie</a:t>
            </a:r>
            <a:r>
              <a:rPr lang="en-US">
                <a:latin typeface="FlandersArtSans-Regular"/>
              </a:rPr>
              <a:t>: het project </a:t>
            </a:r>
            <a:r>
              <a:rPr lang="en-US" err="1">
                <a:latin typeface="FlandersArtSans-Regular"/>
              </a:rPr>
              <a:t>dat</a:t>
            </a:r>
            <a:r>
              <a:rPr lang="en-US">
                <a:latin typeface="FlandersArtSans-Regular"/>
              </a:rPr>
              <a:t> </a:t>
            </a:r>
            <a:r>
              <a:rPr lang="en-US" err="1">
                <a:latin typeface="FlandersArtSans-Regular"/>
              </a:rPr>
              <a:t>voortvloeit</a:t>
            </a:r>
            <a:r>
              <a:rPr lang="en-US">
                <a:latin typeface="FlandersArtSans-Regular"/>
              </a:rPr>
              <a:t> </a:t>
            </a:r>
            <a:r>
              <a:rPr lang="en-US" err="1">
                <a:latin typeface="FlandersArtSans-Regular"/>
              </a:rPr>
              <a:t>uit</a:t>
            </a:r>
            <a:r>
              <a:rPr lang="en-US">
                <a:latin typeface="FlandersArtSans-Regular"/>
              </a:rPr>
              <a:t> de </a:t>
            </a:r>
            <a:r>
              <a:rPr lang="en-US" err="1">
                <a:latin typeface="FlandersArtSans-Regular"/>
              </a:rPr>
              <a:t>synergie</a:t>
            </a:r>
            <a:r>
              <a:rPr lang="en-US">
                <a:latin typeface="FlandersArtSans-Regular"/>
              </a:rPr>
              <a:t>/</a:t>
            </a:r>
            <a:r>
              <a:rPr lang="en-US" err="1">
                <a:latin typeface="FlandersArtSans-Regular"/>
              </a:rPr>
              <a:t>samenwerking</a:t>
            </a:r>
          </a:p>
          <a:p>
            <a:pPr marL="228600" indent="-228600">
              <a:buAutoNum type="arabicPeriod"/>
            </a:pPr>
            <a:endParaRPr lang="en-US">
              <a:latin typeface="FlandersArtSans-Regular"/>
            </a:endParaRPr>
          </a:p>
          <a:p>
            <a:pPr marL="0" indent="0">
              <a:buNone/>
            </a:pPr>
            <a:r>
              <a:rPr lang="en-US">
                <a:latin typeface="FlandersArtSans-Regular"/>
              </a:rPr>
              <a:t>De </a:t>
            </a:r>
            <a:r>
              <a:rPr lang="en-US" err="1">
                <a:latin typeface="FlandersArtSans-Regular"/>
              </a:rPr>
              <a:t>synergievraag</a:t>
            </a:r>
            <a:r>
              <a:rPr lang="en-US">
                <a:latin typeface="FlandersArtSans-Regular"/>
              </a:rPr>
              <a:t> </a:t>
            </a:r>
            <a:r>
              <a:rPr lang="en-US" err="1">
                <a:latin typeface="FlandersArtSans-Regular"/>
              </a:rPr>
              <a:t>overschrijdt</a:t>
            </a:r>
            <a:r>
              <a:rPr lang="en-US">
                <a:latin typeface="FlandersArtSans-Regular"/>
              </a:rPr>
              <a:t> op </a:t>
            </a:r>
            <a:r>
              <a:rPr lang="en-US" err="1">
                <a:latin typeface="FlandersArtSans-Regular"/>
              </a:rPr>
              <a:t>een</a:t>
            </a:r>
            <a:r>
              <a:rPr lang="en-US">
                <a:latin typeface="FlandersArtSans-Regular"/>
              </a:rPr>
              <a:t> </a:t>
            </a:r>
            <a:r>
              <a:rPr lang="en-US" err="1">
                <a:latin typeface="FlandersArtSans-Regular"/>
              </a:rPr>
              <a:t>bepaald</a:t>
            </a:r>
            <a:r>
              <a:rPr lang="en-US">
                <a:latin typeface="FlandersArtSans-Regular"/>
              </a:rPr>
              <a:t> moment </a:t>
            </a:r>
            <a:r>
              <a:rPr lang="en-US" err="1">
                <a:latin typeface="FlandersArtSans-Regular"/>
              </a:rPr>
              <a:t>zijn</a:t>
            </a:r>
            <a:r>
              <a:rPr lang="en-US">
                <a:latin typeface="FlandersArtSans-Regular"/>
              </a:rPr>
              <a:t> deadline </a:t>
            </a:r>
            <a:r>
              <a:rPr lang="en-US" err="1">
                <a:latin typeface="FlandersArtSans-Regular"/>
              </a:rPr>
              <a:t>waarna</a:t>
            </a:r>
            <a:r>
              <a:rPr lang="en-US">
                <a:latin typeface="FlandersArtSans-Regular"/>
              </a:rPr>
              <a:t> </a:t>
            </a:r>
            <a:r>
              <a:rPr lang="en-US" err="1">
                <a:latin typeface="FlandersArtSans-Regular"/>
              </a:rPr>
              <a:t>deze</a:t>
            </a:r>
            <a:r>
              <a:rPr lang="en-US">
                <a:latin typeface="FlandersArtSans-Regular"/>
              </a:rPr>
              <a:t> </a:t>
            </a:r>
            <a:r>
              <a:rPr lang="en-US" err="1">
                <a:latin typeface="FlandersArtSans-Regular"/>
              </a:rPr>
              <a:t>niet</a:t>
            </a:r>
            <a:r>
              <a:rPr lang="en-US">
                <a:latin typeface="FlandersArtSans-Regular"/>
              </a:rPr>
              <a:t> </a:t>
            </a:r>
            <a:r>
              <a:rPr lang="en-US" err="1">
                <a:latin typeface="FlandersArtSans-Regular"/>
              </a:rPr>
              <a:t>meer</a:t>
            </a:r>
            <a:r>
              <a:rPr lang="en-US">
                <a:latin typeface="FlandersArtSans-Regular"/>
              </a:rPr>
              <a:t> </a:t>
            </a:r>
            <a:r>
              <a:rPr lang="en-US" err="1">
                <a:latin typeface="FlandersArtSans-Regular"/>
              </a:rPr>
              <a:t>beantwoord</a:t>
            </a:r>
            <a:r>
              <a:rPr lang="en-US">
                <a:latin typeface="FlandersArtSans-Regular"/>
              </a:rPr>
              <a:t> </a:t>
            </a:r>
            <a:r>
              <a:rPr lang="en-US" err="1">
                <a:latin typeface="FlandersArtSans-Regular"/>
              </a:rPr>
              <a:t>kan</a:t>
            </a:r>
            <a:r>
              <a:rPr lang="en-US">
                <a:latin typeface="FlandersArtSans-Regular"/>
              </a:rPr>
              <a:t> </a:t>
            </a:r>
            <a:r>
              <a:rPr lang="en-US" err="1">
                <a:latin typeface="FlandersArtSans-Regular"/>
              </a:rPr>
              <a:t>worden</a:t>
            </a:r>
            <a:r>
              <a:rPr lang="en-US">
                <a:latin typeface="FlandersArtSans-Regular"/>
              </a:rPr>
              <a:t>:</a:t>
            </a:r>
          </a:p>
          <a:p>
            <a:pPr marL="228600" indent="-228600">
              <a:buAutoNum type="alphaUcPeriod"/>
            </a:pPr>
            <a:r>
              <a:rPr lang="en-US" err="1">
                <a:latin typeface="FlandersArtSans-Regular"/>
              </a:rPr>
              <a:t>Krijgt</a:t>
            </a:r>
            <a:r>
              <a:rPr lang="en-US">
                <a:latin typeface="FlandersArtSans-Regular"/>
              </a:rPr>
              <a:t> de </a:t>
            </a:r>
            <a:r>
              <a:rPr lang="en-US" err="1">
                <a:latin typeface="FlandersArtSans-Regular"/>
              </a:rPr>
              <a:t>synergievraag</a:t>
            </a:r>
            <a:r>
              <a:rPr lang="en-US">
                <a:latin typeface="FlandersArtSans-Regular"/>
              </a:rPr>
              <a:t> dan status '</a:t>
            </a:r>
            <a:r>
              <a:rPr lang="en-US" err="1">
                <a:latin typeface="FlandersArtSans-Regular"/>
              </a:rPr>
              <a:t>afgesloten</a:t>
            </a:r>
            <a:r>
              <a:rPr lang="en-US">
                <a:latin typeface="FlandersArtSans-Regular"/>
              </a:rPr>
              <a:t>'?</a:t>
            </a:r>
          </a:p>
          <a:p>
            <a:pPr marL="228600" indent="-228600">
              <a:buAutoNum type="alphaUcPeriod"/>
            </a:pPr>
            <a:r>
              <a:rPr lang="en-US">
                <a:latin typeface="FlandersArtSans-Regular"/>
              </a:rPr>
              <a:t>OF </a:t>
            </a:r>
            <a:r>
              <a:rPr lang="en-US" err="1">
                <a:latin typeface="FlandersArtSans-Regular"/>
              </a:rPr>
              <a:t>Wordt</a:t>
            </a:r>
            <a:r>
              <a:rPr lang="en-US">
                <a:latin typeface="FlandersArtSans-Regular"/>
              </a:rPr>
              <a:t> </a:t>
            </a:r>
            <a:r>
              <a:rPr lang="en-US" err="1">
                <a:latin typeface="FlandersArtSans-Regular"/>
              </a:rPr>
              <a:t>dit</a:t>
            </a:r>
            <a:r>
              <a:rPr lang="en-US">
                <a:latin typeface="FlandersArtSans-Regular"/>
              </a:rPr>
              <a:t> </a:t>
            </a:r>
            <a:r>
              <a:rPr lang="en-US" err="1">
                <a:latin typeface="FlandersArtSans-Regular"/>
              </a:rPr>
              <a:t>onmiddellijk</a:t>
            </a:r>
            <a:r>
              <a:rPr lang="en-US">
                <a:latin typeface="FlandersArtSans-Regular"/>
              </a:rPr>
              <a:t> </a:t>
            </a:r>
            <a:r>
              <a:rPr lang="en-US" err="1">
                <a:latin typeface="FlandersArtSans-Regular"/>
              </a:rPr>
              <a:t>een</a:t>
            </a:r>
            <a:r>
              <a:rPr lang="en-US">
                <a:latin typeface="FlandersArtSans-Regular"/>
              </a:rPr>
              <a:t> project </a:t>
            </a:r>
            <a:r>
              <a:rPr lang="en-US" err="1">
                <a:latin typeface="FlandersArtSans-Regular"/>
              </a:rPr>
              <a:t>dat</a:t>
            </a:r>
            <a:r>
              <a:rPr lang="en-US">
                <a:latin typeface="FlandersArtSans-Regular"/>
              </a:rPr>
              <a:t> dan op </a:t>
            </a:r>
            <a:r>
              <a:rPr lang="en-US" err="1">
                <a:latin typeface="FlandersArtSans-Regular"/>
              </a:rPr>
              <a:t>termijn</a:t>
            </a:r>
            <a:r>
              <a:rPr lang="en-US">
                <a:latin typeface="FlandersArtSans-Regular"/>
              </a:rPr>
              <a:t> </a:t>
            </a:r>
            <a:r>
              <a:rPr lang="en-US" err="1">
                <a:latin typeface="FlandersArtSans-Regular"/>
              </a:rPr>
              <a:t>mogelijks</a:t>
            </a:r>
            <a:r>
              <a:rPr lang="en-US">
                <a:latin typeface="FlandersArtSans-Regular"/>
              </a:rPr>
              <a:t> </a:t>
            </a:r>
            <a:r>
              <a:rPr lang="en-US" err="1">
                <a:latin typeface="FlandersArtSans-Regular"/>
              </a:rPr>
              <a:t>enkel</a:t>
            </a:r>
            <a:r>
              <a:rPr lang="en-US">
                <a:latin typeface="FlandersArtSans-Regular"/>
              </a:rPr>
              <a:t> het </a:t>
            </a:r>
            <a:r>
              <a:rPr lang="en-US" err="1">
                <a:latin typeface="FlandersArtSans-Regular"/>
              </a:rPr>
              <a:t>initiele</a:t>
            </a:r>
            <a:r>
              <a:rPr lang="en-US">
                <a:latin typeface="FlandersArtSans-Regular"/>
              </a:rPr>
              <a:t> GW </a:t>
            </a:r>
            <a:r>
              <a:rPr lang="en-US" err="1">
                <a:latin typeface="FlandersArtSans-Regular"/>
              </a:rPr>
              <a:t>bevat</a:t>
            </a:r>
            <a:r>
              <a:rPr lang="en-US">
                <a:latin typeface="FlandersArtSans-Regular"/>
              </a:rPr>
              <a:t> (en </a:t>
            </a:r>
            <a:r>
              <a:rPr lang="en-US" err="1">
                <a:latin typeface="FlandersArtSans-Regular"/>
              </a:rPr>
              <a:t>dus</a:t>
            </a:r>
            <a:r>
              <a:rPr lang="en-US">
                <a:latin typeface="FlandersArtSans-Regular"/>
              </a:rPr>
              <a:t> </a:t>
            </a:r>
            <a:r>
              <a:rPr lang="en-US" err="1">
                <a:latin typeface="FlandersArtSans-Regular"/>
              </a:rPr>
              <a:t>nutteloos</a:t>
            </a:r>
            <a:r>
              <a:rPr lang="en-US">
                <a:latin typeface="FlandersArtSans-Regular"/>
              </a:rPr>
              <a:t> is)?</a:t>
            </a:r>
          </a:p>
          <a:p>
            <a:pPr marL="0" indent="0">
              <a:buNone/>
            </a:pPr>
            <a:endParaRPr lang="en-US"/>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47</a:t>
            </a:fld>
            <a:endParaRPr lang="nl-BE">
              <a:latin typeface="FlandersArtSans-Regular" panose="00000500000000000000" pitchFamily="2" charset="0"/>
            </a:endParaRPr>
          </a:p>
        </p:txBody>
      </p:sp>
    </p:spTree>
    <p:extLst>
      <p:ext uri="{BB962C8B-B14F-4D97-AF65-F5344CB8AC3E}">
        <p14:creationId xmlns:p14="http://schemas.microsoft.com/office/powerpoint/2010/main" val="3166213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FlandersArtSans-Regular"/>
              </a:rPr>
              <a:t>C.   OF </a:t>
            </a:r>
            <a:r>
              <a:rPr lang="en-US" err="1">
                <a:latin typeface="FlandersArtSans-Regular"/>
              </a:rPr>
              <a:t>Vervelt</a:t>
            </a:r>
            <a:r>
              <a:rPr lang="en-US">
                <a:latin typeface="FlandersArtSans-Regular"/>
              </a:rPr>
              <a:t> </a:t>
            </a:r>
            <a:r>
              <a:rPr lang="en-US" err="1">
                <a:latin typeface="FlandersArtSans-Regular"/>
              </a:rPr>
              <a:t>deze</a:t>
            </a:r>
            <a:r>
              <a:rPr lang="en-US">
                <a:latin typeface="FlandersArtSans-Regular"/>
              </a:rPr>
              <a:t> tot </a:t>
            </a:r>
            <a:r>
              <a:rPr lang="en-US" err="1">
                <a:latin typeface="FlandersArtSans-Regular"/>
              </a:rPr>
              <a:t>een</a:t>
            </a:r>
            <a:r>
              <a:rPr lang="en-US">
                <a:latin typeface="FlandersArtSans-Regular"/>
              </a:rPr>
              <a:t> </a:t>
            </a:r>
            <a:r>
              <a:rPr lang="en-US" err="1">
                <a:latin typeface="FlandersArtSans-Regular"/>
              </a:rPr>
              <a:t>synergie-overleg</a:t>
            </a:r>
            <a:r>
              <a:rPr lang="en-US">
                <a:latin typeface="FlandersArtSans-Regular"/>
              </a:rPr>
              <a:t>? </a:t>
            </a:r>
            <a:r>
              <a:rPr lang="en-US" err="1">
                <a:latin typeface="FlandersArtSans-Regular"/>
              </a:rPr>
              <a:t>Een</a:t>
            </a:r>
            <a:r>
              <a:rPr lang="en-US">
                <a:latin typeface="FlandersArtSans-Regular"/>
              </a:rPr>
              <a:t> </a:t>
            </a:r>
            <a:r>
              <a:rPr lang="en-US" err="1">
                <a:latin typeface="FlandersArtSans-Regular"/>
              </a:rPr>
              <a:t>overlegfase</a:t>
            </a:r>
            <a:r>
              <a:rPr lang="en-US">
                <a:latin typeface="FlandersArtSans-Regular"/>
              </a:rPr>
              <a:t> </a:t>
            </a:r>
            <a:r>
              <a:rPr lang="en-US" err="1">
                <a:latin typeface="FlandersArtSans-Regular"/>
              </a:rPr>
              <a:t>waarin</a:t>
            </a:r>
            <a:r>
              <a:rPr lang="en-US">
                <a:latin typeface="FlandersArtSans-Regular"/>
              </a:rPr>
              <a:t> </a:t>
            </a:r>
            <a:r>
              <a:rPr lang="en-US" err="1">
                <a:latin typeface="FlandersArtSans-Regular"/>
              </a:rPr>
              <a:t>bekeken</a:t>
            </a:r>
            <a:r>
              <a:rPr lang="en-US">
                <a:latin typeface="FlandersArtSans-Regular"/>
              </a:rPr>
              <a:t> </a:t>
            </a:r>
            <a:r>
              <a:rPr lang="en-US" err="1">
                <a:latin typeface="FlandersArtSans-Regular"/>
              </a:rPr>
              <a:t>wordt</a:t>
            </a:r>
            <a:r>
              <a:rPr lang="en-US">
                <a:latin typeface="FlandersArtSans-Regular"/>
              </a:rPr>
              <a:t> of </a:t>
            </a:r>
            <a:r>
              <a:rPr lang="en-US" err="1">
                <a:latin typeface="FlandersArtSans-Regular"/>
              </a:rPr>
              <a:t>er</a:t>
            </a:r>
            <a:r>
              <a:rPr lang="en-US">
                <a:latin typeface="FlandersArtSans-Regular"/>
              </a:rPr>
              <a:t> </a:t>
            </a:r>
            <a:r>
              <a:rPr lang="en-US" err="1">
                <a:latin typeface="FlandersArtSans-Regular"/>
              </a:rPr>
              <a:t>uit</a:t>
            </a:r>
            <a:r>
              <a:rPr lang="en-US">
                <a:latin typeface="FlandersArtSans-Regular"/>
              </a:rPr>
              <a:t> de interesse van de </a:t>
            </a:r>
            <a:r>
              <a:rPr lang="en-US" err="1">
                <a:latin typeface="FlandersArtSans-Regular"/>
              </a:rPr>
              <a:t>verschillende</a:t>
            </a:r>
            <a:r>
              <a:rPr lang="en-US">
                <a:latin typeface="FlandersArtSans-Regular"/>
              </a:rPr>
              <a:t> </a:t>
            </a:r>
            <a:r>
              <a:rPr lang="en-US" err="1">
                <a:latin typeface="FlandersArtSans-Regular"/>
              </a:rPr>
              <a:t>partijen</a:t>
            </a:r>
            <a:r>
              <a:rPr lang="en-US">
                <a:latin typeface="FlandersArtSans-Regular"/>
              </a:rPr>
              <a:t> </a:t>
            </a:r>
            <a:r>
              <a:rPr lang="en-US" err="1">
                <a:latin typeface="FlandersArtSans-Regular"/>
              </a:rPr>
              <a:t>daadwerkelijk</a:t>
            </a:r>
            <a:r>
              <a:rPr lang="en-US">
                <a:latin typeface="FlandersArtSans-Regular"/>
              </a:rPr>
              <a:t> </a:t>
            </a:r>
            <a:r>
              <a:rPr lang="en-US" err="1">
                <a:latin typeface="FlandersArtSans-Regular"/>
              </a:rPr>
              <a:t>een</a:t>
            </a:r>
            <a:r>
              <a:rPr lang="en-US">
                <a:latin typeface="FlandersArtSans-Regular"/>
              </a:rPr>
              <a:t> </a:t>
            </a:r>
            <a:r>
              <a:rPr lang="en-US" err="1">
                <a:latin typeface="FlandersArtSans-Regular"/>
              </a:rPr>
              <a:t>synergiesamenwerking</a:t>
            </a:r>
            <a:r>
              <a:rPr lang="en-US">
                <a:latin typeface="FlandersArtSans-Regular"/>
              </a:rPr>
              <a:t> </a:t>
            </a:r>
            <a:r>
              <a:rPr lang="en-US" err="1">
                <a:latin typeface="FlandersArtSans-Regular"/>
              </a:rPr>
              <a:t>zal</a:t>
            </a:r>
            <a:r>
              <a:rPr lang="en-US">
                <a:latin typeface="FlandersArtSans-Regular"/>
              </a:rPr>
              <a:t> </a:t>
            </a:r>
            <a:r>
              <a:rPr lang="en-US" err="1">
                <a:latin typeface="FlandersArtSans-Regular"/>
              </a:rPr>
              <a:t>ontstaan</a:t>
            </a:r>
            <a:r>
              <a:rPr lang="en-US">
                <a:latin typeface="FlandersArtSans-Regular"/>
              </a:rPr>
              <a:t>.</a:t>
            </a:r>
            <a:endParaRPr lang="en-US"/>
          </a:p>
          <a:p>
            <a:pPr marL="170815" indent="-170815"/>
            <a:endParaRPr lang="en-US"/>
          </a:p>
          <a:p>
            <a:pPr marL="0" indent="0">
              <a:buNone/>
            </a:pPr>
            <a:r>
              <a:rPr lang="en-US">
                <a:latin typeface="FlandersArtSans-Regular"/>
              </a:rPr>
              <a:t>OF </a:t>
            </a:r>
            <a:r>
              <a:rPr lang="en-US" err="1">
                <a:latin typeface="FlandersArtSans-Regular"/>
              </a:rPr>
              <a:t>andere</a:t>
            </a:r>
            <a:r>
              <a:rPr lang="en-US">
                <a:latin typeface="FlandersArtSans-Regular"/>
              </a:rPr>
              <a:t> </a:t>
            </a:r>
            <a:r>
              <a:rPr lang="en-US" err="1">
                <a:latin typeface="FlandersArtSans-Regular"/>
              </a:rPr>
              <a:t>voorstellen</a:t>
            </a:r>
            <a:r>
              <a:rPr lang="en-US">
                <a:latin typeface="FlandersArtSans-Regular"/>
              </a:rPr>
              <a:t>?</a:t>
            </a:r>
            <a:endParaRPr lang="en-US"/>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48</a:t>
            </a:fld>
            <a:endParaRPr lang="nl-BE">
              <a:latin typeface="FlandersArtSans-Regular" panose="00000500000000000000" pitchFamily="2" charset="0"/>
            </a:endParaRPr>
          </a:p>
        </p:txBody>
      </p:sp>
    </p:spTree>
    <p:extLst>
      <p:ext uri="{BB962C8B-B14F-4D97-AF65-F5344CB8AC3E}">
        <p14:creationId xmlns:p14="http://schemas.microsoft.com/office/powerpoint/2010/main" val="1205646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dirty="0"/>
              <a:t>HAPPY FLOW :</a:t>
            </a:r>
          </a:p>
          <a:p>
            <a:pPr marL="342900" indent="-342900" algn="l">
              <a:buFont typeface="Arial" panose="020B0604020202020204" pitchFamily="34" charset="0"/>
              <a:buChar char="•"/>
            </a:pPr>
            <a:r>
              <a:rPr lang="en-US" dirty="0" err="1"/>
              <a:t>Iedereen</a:t>
            </a:r>
            <a:r>
              <a:rPr lang="en-US" dirty="0"/>
              <a:t> </a:t>
            </a:r>
            <a:r>
              <a:rPr lang="en-US" dirty="0" err="1"/>
              <a:t>antwoordt</a:t>
            </a:r>
            <a:endParaRPr lang="en-US" dirty="0"/>
          </a:p>
          <a:p>
            <a:pPr marL="342900" indent="-342900" algn="l">
              <a:buFont typeface="Arial" panose="020B0604020202020204" pitchFamily="34" charset="0"/>
              <a:buChar char="•"/>
            </a:pPr>
            <a:r>
              <a:rPr lang="en-US" dirty="0" err="1"/>
              <a:t>Antwoorden</a:t>
            </a:r>
            <a:r>
              <a:rPr lang="en-US" dirty="0"/>
              <a:t> </a:t>
            </a:r>
            <a:r>
              <a:rPr lang="en-US" dirty="0" err="1"/>
              <a:t>wijken</a:t>
            </a:r>
            <a:r>
              <a:rPr lang="en-US" dirty="0"/>
              <a:t> </a:t>
            </a:r>
            <a:r>
              <a:rPr lang="en-US" dirty="0" err="1"/>
              <a:t>niet</a:t>
            </a:r>
            <a:r>
              <a:rPr lang="en-US" dirty="0"/>
              <a:t> significant </a:t>
            </a:r>
            <a:r>
              <a:rPr lang="en-US" dirty="0" err="1"/>
              <a:t>af</a:t>
            </a:r>
            <a:r>
              <a:rPr lang="en-US" dirty="0"/>
              <a:t> in </a:t>
            </a:r>
            <a:r>
              <a:rPr lang="en-US" dirty="0" err="1"/>
              <a:t>periode</a:t>
            </a:r>
            <a:r>
              <a:rPr lang="en-US" dirty="0"/>
              <a:t>, zone of </a:t>
            </a:r>
            <a:r>
              <a:rPr lang="en-US" dirty="0" err="1"/>
              <a:t>inhoud</a:t>
            </a:r>
            <a:endParaRPr lang="en-US" dirty="0"/>
          </a:p>
          <a:p>
            <a:endParaRPr lang="en-US" dirty="0"/>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49</a:t>
            </a:fld>
            <a:endParaRPr lang="nl-BE">
              <a:latin typeface="FlandersArtSans-Regular" panose="00000500000000000000" pitchFamily="2" charset="0"/>
            </a:endParaRPr>
          </a:p>
        </p:txBody>
      </p:sp>
    </p:spTree>
    <p:extLst>
      <p:ext uri="{BB962C8B-B14F-4D97-AF65-F5344CB8AC3E}">
        <p14:creationId xmlns:p14="http://schemas.microsoft.com/office/powerpoint/2010/main" val="40517087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Synergievraag</a:t>
            </a:r>
            <a:r>
              <a:rPr lang="en-US"/>
              <a:t> </a:t>
            </a:r>
            <a:r>
              <a:rPr lang="en-US" err="1"/>
              <a:t>wordt</a:t>
            </a:r>
            <a:r>
              <a:rPr lang="en-US"/>
              <a:t> </a:t>
            </a:r>
            <a:r>
              <a:rPr lang="en-US" err="1"/>
              <a:t>uitgestuurd</a:t>
            </a:r>
            <a:endParaRPr lang="en-US"/>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50</a:t>
            </a:fld>
            <a:endParaRPr lang="nl-BE">
              <a:latin typeface="FlandersArtSans-Regular" panose="00000500000000000000" pitchFamily="2" charset="0"/>
            </a:endParaRPr>
          </a:p>
        </p:txBody>
      </p:sp>
    </p:spTree>
    <p:extLst>
      <p:ext uri="{BB962C8B-B14F-4D97-AF65-F5344CB8AC3E}">
        <p14:creationId xmlns:p14="http://schemas.microsoft.com/office/powerpoint/2010/main" val="1969513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51</a:t>
            </a:fld>
            <a:endParaRPr lang="nl-BE">
              <a:latin typeface="FlandersArtSans-Regular" panose="00000500000000000000" pitchFamily="2" charset="0"/>
            </a:endParaRPr>
          </a:p>
        </p:txBody>
      </p:sp>
    </p:spTree>
    <p:extLst>
      <p:ext uri="{BB962C8B-B14F-4D97-AF65-F5344CB8AC3E}">
        <p14:creationId xmlns:p14="http://schemas.microsoft.com/office/powerpoint/2010/main" val="1244990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5</a:t>
            </a:fld>
            <a:endParaRPr lang="nl-BE">
              <a:latin typeface="FlandersArtSans-Regular" panose="00000500000000000000" pitchFamily="2" charset="0"/>
            </a:endParaRPr>
          </a:p>
        </p:txBody>
      </p:sp>
    </p:spTree>
    <p:extLst>
      <p:ext uri="{BB962C8B-B14F-4D97-AF65-F5344CB8AC3E}">
        <p14:creationId xmlns:p14="http://schemas.microsoft.com/office/powerpoint/2010/main" val="37329214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dirty="0"/>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52</a:t>
            </a:fld>
            <a:endParaRPr lang="nl-BE">
              <a:latin typeface="FlandersArtSans-Regular" panose="00000500000000000000" pitchFamily="2" charset="0"/>
            </a:endParaRPr>
          </a:p>
        </p:txBody>
      </p:sp>
    </p:spTree>
    <p:extLst>
      <p:ext uri="{BB962C8B-B14F-4D97-AF65-F5344CB8AC3E}">
        <p14:creationId xmlns:p14="http://schemas.microsoft.com/office/powerpoint/2010/main" val="24818142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53</a:t>
            </a:fld>
            <a:endParaRPr lang="nl-BE">
              <a:latin typeface="FlandersArtSans-Regular" panose="00000500000000000000" pitchFamily="2" charset="0"/>
            </a:endParaRPr>
          </a:p>
        </p:txBody>
      </p:sp>
    </p:spTree>
    <p:extLst>
      <p:ext uri="{BB962C8B-B14F-4D97-AF65-F5344CB8AC3E}">
        <p14:creationId xmlns:p14="http://schemas.microsoft.com/office/powerpoint/2010/main" val="1192831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54</a:t>
            </a:fld>
            <a:endParaRPr lang="nl-BE">
              <a:latin typeface="FlandersArtSans-Regular" panose="00000500000000000000" pitchFamily="2" charset="0"/>
            </a:endParaRPr>
          </a:p>
        </p:txBody>
      </p:sp>
    </p:spTree>
    <p:extLst>
      <p:ext uri="{BB962C8B-B14F-4D97-AF65-F5344CB8AC3E}">
        <p14:creationId xmlns:p14="http://schemas.microsoft.com/office/powerpoint/2010/main" val="28118332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55</a:t>
            </a:fld>
            <a:endParaRPr lang="nl-BE">
              <a:latin typeface="FlandersArtSans-Regular" panose="00000500000000000000" pitchFamily="2" charset="0"/>
            </a:endParaRPr>
          </a:p>
        </p:txBody>
      </p:sp>
    </p:spTree>
    <p:extLst>
      <p:ext uri="{BB962C8B-B14F-4D97-AF65-F5344CB8AC3E}">
        <p14:creationId xmlns:p14="http://schemas.microsoft.com/office/powerpoint/2010/main" val="1956421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56</a:t>
            </a:fld>
            <a:endParaRPr lang="nl-BE">
              <a:latin typeface="FlandersArtSans-Regular" panose="00000500000000000000" pitchFamily="2" charset="0"/>
            </a:endParaRPr>
          </a:p>
        </p:txBody>
      </p:sp>
    </p:spTree>
    <p:extLst>
      <p:ext uri="{BB962C8B-B14F-4D97-AF65-F5344CB8AC3E}">
        <p14:creationId xmlns:p14="http://schemas.microsoft.com/office/powerpoint/2010/main" val="9550438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57</a:t>
            </a:fld>
            <a:endParaRPr lang="nl-BE">
              <a:latin typeface="FlandersArtSans-Regular" panose="00000500000000000000" pitchFamily="2" charset="0"/>
            </a:endParaRPr>
          </a:p>
        </p:txBody>
      </p:sp>
    </p:spTree>
    <p:extLst>
      <p:ext uri="{BB962C8B-B14F-4D97-AF65-F5344CB8AC3E}">
        <p14:creationId xmlns:p14="http://schemas.microsoft.com/office/powerpoint/2010/main" val="32918109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58</a:t>
            </a:fld>
            <a:endParaRPr lang="nl-BE">
              <a:latin typeface="FlandersArtSans-Regular" panose="00000500000000000000" pitchFamily="2" charset="0"/>
            </a:endParaRPr>
          </a:p>
        </p:txBody>
      </p:sp>
    </p:spTree>
    <p:extLst>
      <p:ext uri="{BB962C8B-B14F-4D97-AF65-F5344CB8AC3E}">
        <p14:creationId xmlns:p14="http://schemas.microsoft.com/office/powerpoint/2010/main" val="11659780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59</a:t>
            </a:fld>
            <a:endParaRPr lang="nl-BE">
              <a:latin typeface="FlandersArtSans-Regular" panose="00000500000000000000" pitchFamily="2" charset="0"/>
            </a:endParaRPr>
          </a:p>
        </p:txBody>
      </p:sp>
    </p:spTree>
    <p:extLst>
      <p:ext uri="{BB962C8B-B14F-4D97-AF65-F5344CB8AC3E}">
        <p14:creationId xmlns:p14="http://schemas.microsoft.com/office/powerpoint/2010/main" val="248627908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highlight>
                <a:srgbClr val="FFFF00"/>
              </a:highlight>
            </a:endParaRP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60</a:t>
            </a:fld>
            <a:endParaRPr lang="nl-BE">
              <a:latin typeface="FlandersArtSans-Regular" panose="00000500000000000000" pitchFamily="2" charset="0"/>
            </a:endParaRPr>
          </a:p>
        </p:txBody>
      </p:sp>
    </p:spTree>
    <p:extLst>
      <p:ext uri="{BB962C8B-B14F-4D97-AF65-F5344CB8AC3E}">
        <p14:creationId xmlns:p14="http://schemas.microsoft.com/office/powerpoint/2010/main" val="46132651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highlight>
                <a:srgbClr val="FFFF00"/>
              </a:highlight>
            </a:endParaRP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61</a:t>
            </a:fld>
            <a:endParaRPr lang="nl-BE">
              <a:latin typeface="FlandersArtSans-Regular" panose="00000500000000000000" pitchFamily="2" charset="0"/>
            </a:endParaRPr>
          </a:p>
        </p:txBody>
      </p:sp>
    </p:spTree>
    <p:extLst>
      <p:ext uri="{BB962C8B-B14F-4D97-AF65-F5344CB8AC3E}">
        <p14:creationId xmlns:p14="http://schemas.microsoft.com/office/powerpoint/2010/main" val="2502728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latin typeface="FlandersArtSans-Regular"/>
              </a:rPr>
              <a:t>Er</a:t>
            </a:r>
            <a:r>
              <a:rPr lang="en-US" dirty="0">
                <a:latin typeface="FlandersArtSans-Regular"/>
              </a:rPr>
              <a:t> </a:t>
            </a:r>
            <a:r>
              <a:rPr lang="en-US" dirty="0" err="1">
                <a:latin typeface="FlandersArtSans-Regular"/>
              </a:rPr>
              <a:t>zijn</a:t>
            </a:r>
            <a:r>
              <a:rPr lang="en-US" dirty="0">
                <a:latin typeface="FlandersArtSans-Regular"/>
              </a:rPr>
              <a:t> 2 </a:t>
            </a:r>
            <a:r>
              <a:rPr lang="en-US" dirty="0" err="1">
                <a:latin typeface="FlandersArtSans-Regular"/>
              </a:rPr>
              <a:t>grote</a:t>
            </a:r>
            <a:r>
              <a:rPr lang="en-US" dirty="0">
                <a:latin typeface="FlandersArtSans-Regular"/>
              </a:rPr>
              <a:t> </a:t>
            </a:r>
            <a:r>
              <a:rPr lang="en-US" dirty="0" err="1">
                <a:latin typeface="FlandersArtSans-Regular"/>
              </a:rPr>
              <a:t>delen</a:t>
            </a:r>
            <a:r>
              <a:rPr lang="en-US" dirty="0">
                <a:latin typeface="FlandersArtSans-Regular"/>
              </a:rPr>
              <a:t> in het </a:t>
            </a:r>
            <a:r>
              <a:rPr lang="en-US" dirty="0" err="1">
                <a:latin typeface="FlandersArtSans-Regular"/>
              </a:rPr>
              <a:t>synergieproces</a:t>
            </a:r>
            <a:r>
              <a:rPr lang="en-US" dirty="0">
                <a:latin typeface="FlandersArtSans-Regular"/>
              </a:rPr>
              <a:t>:</a:t>
            </a:r>
            <a:endParaRPr lang="en-US" dirty="0"/>
          </a:p>
          <a:p>
            <a:pPr marL="228600" indent="-228600">
              <a:buAutoNum type="arabicPeriod"/>
            </a:pPr>
            <a:r>
              <a:rPr lang="en-US" dirty="0">
                <a:latin typeface="FlandersArtSans-Regular"/>
              </a:rPr>
              <a:t>De </a:t>
            </a:r>
            <a:r>
              <a:rPr lang="en-US" dirty="0" err="1">
                <a:latin typeface="FlandersArtSans-Regular"/>
              </a:rPr>
              <a:t>synergie</a:t>
            </a:r>
            <a:r>
              <a:rPr lang="en-US" dirty="0">
                <a:latin typeface="FlandersArtSans-Regular"/>
              </a:rPr>
              <a:t> </a:t>
            </a:r>
            <a:r>
              <a:rPr lang="en-US" dirty="0" err="1">
                <a:latin typeface="FlandersArtSans-Regular"/>
              </a:rPr>
              <a:t>aanvraag</a:t>
            </a:r>
            <a:r>
              <a:rPr lang="en-US" dirty="0">
                <a:latin typeface="FlandersArtSans-Regular"/>
              </a:rPr>
              <a:t>: </a:t>
            </a:r>
            <a:r>
              <a:rPr lang="en-US" dirty="0" err="1">
                <a:latin typeface="FlandersArtSans-Regular"/>
              </a:rPr>
              <a:t>wie</a:t>
            </a:r>
            <a:r>
              <a:rPr lang="en-US" dirty="0">
                <a:latin typeface="FlandersArtSans-Regular"/>
              </a:rPr>
              <a:t> is </a:t>
            </a:r>
            <a:r>
              <a:rPr lang="en-US" dirty="0" err="1">
                <a:latin typeface="FlandersArtSans-Regular"/>
              </a:rPr>
              <a:t>er</a:t>
            </a:r>
            <a:r>
              <a:rPr lang="en-US" dirty="0">
                <a:latin typeface="FlandersArtSans-Regular"/>
              </a:rPr>
              <a:t> </a:t>
            </a:r>
            <a:r>
              <a:rPr lang="en-US" dirty="0" err="1">
                <a:latin typeface="FlandersArtSans-Regular"/>
              </a:rPr>
              <a:t>geïnteresseerd</a:t>
            </a:r>
            <a:r>
              <a:rPr lang="en-US" dirty="0">
                <a:latin typeface="FlandersArtSans-Regular"/>
              </a:rPr>
              <a:t> om </a:t>
            </a:r>
            <a:r>
              <a:rPr lang="en-US" dirty="0" err="1">
                <a:latin typeface="FlandersArtSans-Regular"/>
              </a:rPr>
              <a:t>mee</a:t>
            </a:r>
            <a:r>
              <a:rPr lang="en-US" dirty="0">
                <a:latin typeface="FlandersArtSans-Regular"/>
              </a:rPr>
              <a:t> </a:t>
            </a:r>
            <a:r>
              <a:rPr lang="en-US" dirty="0" err="1">
                <a:latin typeface="FlandersArtSans-Regular"/>
              </a:rPr>
              <a:t>te</a:t>
            </a:r>
            <a:r>
              <a:rPr lang="en-US" dirty="0">
                <a:latin typeface="FlandersArtSans-Regular"/>
              </a:rPr>
              <a:t> </a:t>
            </a:r>
            <a:r>
              <a:rPr lang="en-US" dirty="0" err="1">
                <a:latin typeface="FlandersArtSans-Regular"/>
              </a:rPr>
              <a:t>gaan</a:t>
            </a:r>
            <a:r>
              <a:rPr lang="en-US" dirty="0">
                <a:latin typeface="FlandersArtSans-Regular"/>
              </a:rPr>
              <a:t> in </a:t>
            </a:r>
            <a:r>
              <a:rPr lang="en-US" dirty="0" err="1">
                <a:latin typeface="FlandersArtSans-Regular"/>
              </a:rPr>
              <a:t>synergie</a:t>
            </a:r>
            <a:r>
              <a:rPr lang="en-US" dirty="0">
                <a:latin typeface="FlandersArtSans-Regular"/>
              </a:rPr>
              <a:t> in </a:t>
            </a:r>
            <a:r>
              <a:rPr lang="en-US" dirty="0" err="1">
                <a:latin typeface="FlandersArtSans-Regular"/>
              </a:rPr>
              <a:t>deze</a:t>
            </a:r>
            <a:r>
              <a:rPr lang="en-US" dirty="0">
                <a:latin typeface="FlandersArtSans-Regular"/>
              </a:rPr>
              <a:t> zone (en in </a:t>
            </a:r>
            <a:r>
              <a:rPr lang="en-US" dirty="0" err="1">
                <a:latin typeface="FlandersArtSans-Regular"/>
              </a:rPr>
              <a:t>deze</a:t>
            </a:r>
            <a:r>
              <a:rPr lang="en-US" dirty="0">
                <a:latin typeface="FlandersArtSans-Regular"/>
              </a:rPr>
              <a:t> </a:t>
            </a:r>
            <a:r>
              <a:rPr lang="en-US" dirty="0" err="1">
                <a:latin typeface="FlandersArtSans-Regular"/>
              </a:rPr>
              <a:t>periode</a:t>
            </a:r>
            <a:r>
              <a:rPr lang="en-US" dirty="0">
                <a:latin typeface="FlandersArtSans-Regular"/>
              </a:rPr>
              <a:t>)?</a:t>
            </a:r>
          </a:p>
          <a:p>
            <a:pPr marL="228600" indent="-228600">
              <a:buAutoNum type="arabicPeriod"/>
            </a:pPr>
            <a:r>
              <a:rPr lang="en-US" dirty="0">
                <a:latin typeface="FlandersArtSans-Regular"/>
              </a:rPr>
              <a:t>De </a:t>
            </a:r>
            <a:r>
              <a:rPr lang="en-US" dirty="0" err="1">
                <a:latin typeface="FlandersArtSans-Regular"/>
              </a:rPr>
              <a:t>daadwerkelijke</a:t>
            </a:r>
            <a:r>
              <a:rPr lang="en-US" dirty="0">
                <a:latin typeface="FlandersArtSans-Regular"/>
              </a:rPr>
              <a:t> </a:t>
            </a:r>
            <a:r>
              <a:rPr lang="en-US" dirty="0" err="1">
                <a:latin typeface="FlandersArtSans-Regular"/>
              </a:rPr>
              <a:t>synergie</a:t>
            </a:r>
            <a:r>
              <a:rPr lang="en-US" dirty="0">
                <a:latin typeface="FlandersArtSans-Regular"/>
              </a:rPr>
              <a:t>: het project </a:t>
            </a:r>
            <a:r>
              <a:rPr lang="en-US" dirty="0" err="1">
                <a:latin typeface="FlandersArtSans-Regular"/>
              </a:rPr>
              <a:t>dat</a:t>
            </a:r>
            <a:r>
              <a:rPr lang="en-US" dirty="0">
                <a:latin typeface="FlandersArtSans-Regular"/>
              </a:rPr>
              <a:t> </a:t>
            </a:r>
            <a:r>
              <a:rPr lang="en-US" dirty="0" err="1">
                <a:latin typeface="FlandersArtSans-Regular"/>
              </a:rPr>
              <a:t>voortvloeit</a:t>
            </a:r>
            <a:r>
              <a:rPr lang="en-US" dirty="0">
                <a:latin typeface="FlandersArtSans-Regular"/>
              </a:rPr>
              <a:t> </a:t>
            </a:r>
            <a:r>
              <a:rPr lang="en-US" dirty="0" err="1">
                <a:latin typeface="FlandersArtSans-Regular"/>
              </a:rPr>
              <a:t>uit</a:t>
            </a:r>
            <a:r>
              <a:rPr lang="en-US" dirty="0">
                <a:latin typeface="FlandersArtSans-Regular"/>
              </a:rPr>
              <a:t> de </a:t>
            </a:r>
            <a:r>
              <a:rPr lang="en-US" dirty="0" err="1">
                <a:latin typeface="FlandersArtSans-Regular"/>
              </a:rPr>
              <a:t>synergie</a:t>
            </a:r>
            <a:r>
              <a:rPr lang="en-US" dirty="0">
                <a:latin typeface="FlandersArtSans-Regular"/>
              </a:rPr>
              <a:t>/</a:t>
            </a:r>
            <a:r>
              <a:rPr lang="en-US" dirty="0" err="1">
                <a:latin typeface="FlandersArtSans-Regular"/>
              </a:rPr>
              <a:t>samenwerking</a:t>
            </a:r>
            <a:r>
              <a:rPr lang="en-US" dirty="0">
                <a:latin typeface="FlandersArtSans-Regular"/>
              </a:rPr>
              <a:t>.</a:t>
            </a:r>
            <a:br>
              <a:rPr lang="en-US" dirty="0">
                <a:latin typeface="FlandersArtSans-Regular"/>
              </a:rPr>
            </a:br>
            <a:r>
              <a:rPr lang="en-US" dirty="0">
                <a:latin typeface="FlandersArtSans-Regular"/>
              </a:rPr>
              <a:t>In </a:t>
            </a:r>
            <a:r>
              <a:rPr lang="en-US" dirty="0" err="1">
                <a:latin typeface="FlandersArtSans-Regular"/>
              </a:rPr>
              <a:t>latere</a:t>
            </a:r>
            <a:r>
              <a:rPr lang="en-US" dirty="0">
                <a:latin typeface="FlandersArtSans-Regular"/>
              </a:rPr>
              <a:t> scopes </a:t>
            </a:r>
            <a:r>
              <a:rPr lang="en-US" dirty="0" err="1">
                <a:latin typeface="FlandersArtSans-Regular"/>
              </a:rPr>
              <a:t>zal</a:t>
            </a:r>
            <a:r>
              <a:rPr lang="en-US" dirty="0">
                <a:latin typeface="FlandersArtSans-Regular"/>
              </a:rPr>
              <a:t> u dan van </a:t>
            </a:r>
            <a:r>
              <a:rPr lang="en-US" dirty="0" err="1">
                <a:latin typeface="FlandersArtSans-Regular"/>
              </a:rPr>
              <a:t>hieruit</a:t>
            </a:r>
            <a:r>
              <a:rPr lang="en-US" dirty="0">
                <a:latin typeface="FlandersArtSans-Regular"/>
              </a:rPr>
              <a:t>:</a:t>
            </a:r>
          </a:p>
          <a:p>
            <a:pPr marL="359410" lvl="1" indent="-170815"/>
            <a:r>
              <a:rPr lang="en-US" dirty="0" err="1">
                <a:latin typeface="FlandersArtSans-Regular"/>
              </a:rPr>
              <a:t>Vraag</a:t>
            </a:r>
            <a:r>
              <a:rPr lang="en-US" dirty="0">
                <a:latin typeface="FlandersArtSans-Regular"/>
              </a:rPr>
              <a:t> </a:t>
            </a:r>
            <a:r>
              <a:rPr lang="en-US" dirty="0" err="1">
                <a:latin typeface="FlandersArtSans-Regular"/>
              </a:rPr>
              <a:t>voor</a:t>
            </a:r>
            <a:r>
              <a:rPr lang="en-US" dirty="0">
                <a:latin typeface="FlandersArtSans-Regular"/>
              </a:rPr>
              <a:t> </a:t>
            </a:r>
            <a:r>
              <a:rPr lang="en-US" dirty="0" err="1">
                <a:latin typeface="FlandersArtSans-Regular"/>
              </a:rPr>
              <a:t>werk</a:t>
            </a:r>
            <a:r>
              <a:rPr lang="en-US" dirty="0">
                <a:latin typeface="FlandersArtSans-Regular"/>
              </a:rPr>
              <a:t> </a:t>
            </a:r>
            <a:r>
              <a:rPr lang="en-US" dirty="0" err="1">
                <a:latin typeface="FlandersArtSans-Regular"/>
              </a:rPr>
              <a:t>indienen</a:t>
            </a:r>
            <a:endParaRPr lang="en-US" dirty="0">
              <a:latin typeface="FlandersArtSans-Regular"/>
            </a:endParaRPr>
          </a:p>
          <a:p>
            <a:pPr marL="359410" lvl="1" indent="-170815"/>
            <a:r>
              <a:rPr lang="en-US" dirty="0" err="1">
                <a:latin typeface="FlandersArtSans-Regular"/>
              </a:rPr>
              <a:t>Signalisatievergunning</a:t>
            </a:r>
            <a:r>
              <a:rPr lang="en-US" dirty="0">
                <a:latin typeface="FlandersArtSans-Regular"/>
              </a:rPr>
              <a:t> </a:t>
            </a:r>
            <a:r>
              <a:rPr lang="en-US" dirty="0" err="1">
                <a:latin typeface="FlandersArtSans-Regular"/>
              </a:rPr>
              <a:t>indienen</a:t>
            </a:r>
            <a:endParaRPr lang="en-US" dirty="0">
              <a:latin typeface="FlandersArtSans-Regular"/>
            </a:endParaRPr>
          </a:p>
          <a:p>
            <a:pPr marL="359410" lvl="1" indent="-170815"/>
            <a:r>
              <a:rPr lang="en-US" dirty="0" err="1">
                <a:latin typeface="FlandersArtSans-Regular"/>
              </a:rPr>
              <a:t>Faseren</a:t>
            </a:r>
            <a:r>
              <a:rPr lang="en-US" dirty="0">
                <a:latin typeface="FlandersArtSans-Regular"/>
              </a:rPr>
              <a:t> GW</a:t>
            </a:r>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6</a:t>
            </a:fld>
            <a:endParaRPr lang="nl-BE">
              <a:latin typeface="FlandersArtSans-Regular" panose="00000500000000000000" pitchFamily="2" charset="0"/>
            </a:endParaRPr>
          </a:p>
        </p:txBody>
      </p:sp>
    </p:spTree>
    <p:extLst>
      <p:ext uri="{BB962C8B-B14F-4D97-AF65-F5344CB8AC3E}">
        <p14:creationId xmlns:p14="http://schemas.microsoft.com/office/powerpoint/2010/main" val="10456503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highlight>
                <a:srgbClr val="FFFF00"/>
              </a:highlight>
            </a:endParaRP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62</a:t>
            </a:fld>
            <a:endParaRPr lang="nl-BE">
              <a:latin typeface="FlandersArtSans-Regular" panose="00000500000000000000" pitchFamily="2" charset="0"/>
            </a:endParaRPr>
          </a:p>
        </p:txBody>
      </p:sp>
    </p:spTree>
    <p:extLst>
      <p:ext uri="{BB962C8B-B14F-4D97-AF65-F5344CB8AC3E}">
        <p14:creationId xmlns:p14="http://schemas.microsoft.com/office/powerpoint/2010/main" val="25027281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highlight>
                <a:srgbClr val="FFFF00"/>
              </a:highlight>
            </a:endParaRP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63</a:t>
            </a:fld>
            <a:endParaRPr lang="nl-BE">
              <a:latin typeface="FlandersArtSans-Regular" panose="00000500000000000000" pitchFamily="2" charset="0"/>
            </a:endParaRPr>
          </a:p>
        </p:txBody>
      </p:sp>
    </p:spTree>
    <p:extLst>
      <p:ext uri="{BB962C8B-B14F-4D97-AF65-F5344CB8AC3E}">
        <p14:creationId xmlns:p14="http://schemas.microsoft.com/office/powerpoint/2010/main" val="35560250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66</a:t>
            </a:fld>
            <a:endParaRPr lang="nl-BE">
              <a:latin typeface="FlandersArtSans-Regular" panose="00000500000000000000" pitchFamily="2" charset="0"/>
            </a:endParaRPr>
          </a:p>
        </p:txBody>
      </p:sp>
    </p:spTree>
    <p:extLst>
      <p:ext uri="{BB962C8B-B14F-4D97-AF65-F5344CB8AC3E}">
        <p14:creationId xmlns:p14="http://schemas.microsoft.com/office/powerpoint/2010/main" val="17880472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highlight>
                <a:srgbClr val="FFFF00"/>
              </a:highlight>
            </a:endParaRP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67</a:t>
            </a:fld>
            <a:endParaRPr lang="nl-BE">
              <a:latin typeface="FlandersArtSans-Regular" panose="00000500000000000000" pitchFamily="2" charset="0"/>
            </a:endParaRPr>
          </a:p>
        </p:txBody>
      </p:sp>
    </p:spTree>
    <p:extLst>
      <p:ext uri="{BB962C8B-B14F-4D97-AF65-F5344CB8AC3E}">
        <p14:creationId xmlns:p14="http://schemas.microsoft.com/office/powerpoint/2010/main" val="35808923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68</a:t>
            </a:fld>
            <a:endParaRPr lang="nl-BE">
              <a:latin typeface="FlandersArtSans-Regular" panose="00000500000000000000" pitchFamily="2" charset="0"/>
            </a:endParaRPr>
          </a:p>
        </p:txBody>
      </p:sp>
    </p:spTree>
    <p:extLst>
      <p:ext uri="{BB962C8B-B14F-4D97-AF65-F5344CB8AC3E}">
        <p14:creationId xmlns:p14="http://schemas.microsoft.com/office/powerpoint/2010/main" val="32101056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69</a:t>
            </a:fld>
            <a:endParaRPr lang="nl-BE">
              <a:latin typeface="FlandersArtSans-Regular" panose="00000500000000000000" pitchFamily="2" charset="0"/>
            </a:endParaRPr>
          </a:p>
        </p:txBody>
      </p:sp>
    </p:spTree>
    <p:extLst>
      <p:ext uri="{BB962C8B-B14F-4D97-AF65-F5344CB8AC3E}">
        <p14:creationId xmlns:p14="http://schemas.microsoft.com/office/powerpoint/2010/main" val="39463956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70</a:t>
            </a:fld>
            <a:endParaRPr lang="nl-BE">
              <a:latin typeface="FlandersArtSans-Regular" panose="00000500000000000000" pitchFamily="2" charset="0"/>
            </a:endParaRPr>
          </a:p>
        </p:txBody>
      </p:sp>
    </p:spTree>
    <p:extLst>
      <p:ext uri="{BB962C8B-B14F-4D97-AF65-F5344CB8AC3E}">
        <p14:creationId xmlns:p14="http://schemas.microsoft.com/office/powerpoint/2010/main" val="35098940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71</a:t>
            </a:fld>
            <a:endParaRPr lang="nl-BE">
              <a:latin typeface="FlandersArtSans-Regular" panose="00000500000000000000" pitchFamily="2" charset="0"/>
            </a:endParaRPr>
          </a:p>
        </p:txBody>
      </p:sp>
    </p:spTree>
    <p:extLst>
      <p:ext uri="{BB962C8B-B14F-4D97-AF65-F5344CB8AC3E}">
        <p14:creationId xmlns:p14="http://schemas.microsoft.com/office/powerpoint/2010/main" val="39094400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Extra </a:t>
            </a:r>
            <a:r>
              <a:rPr lang="en-US" err="1"/>
              <a:t>veiligheid</a:t>
            </a:r>
            <a:r>
              <a:rPr lang="en-US"/>
              <a:t> </a:t>
            </a:r>
            <a:r>
              <a:rPr lang="en-US" err="1"/>
              <a:t>mogelijk</a:t>
            </a:r>
            <a:r>
              <a:rPr lang="en-US"/>
              <a:t>: </a:t>
            </a:r>
            <a:r>
              <a:rPr lang="en-US" err="1"/>
              <a:t>Beheerder</a:t>
            </a:r>
            <a:r>
              <a:rPr lang="en-US"/>
              <a:t> </a:t>
            </a:r>
            <a:r>
              <a:rPr lang="en-US" err="1"/>
              <a:t>kan</a:t>
            </a:r>
            <a:r>
              <a:rPr lang="en-US"/>
              <a:t> </a:t>
            </a:r>
            <a:r>
              <a:rPr lang="en-US" err="1"/>
              <a:t>bepaalde</a:t>
            </a:r>
            <a:r>
              <a:rPr lang="en-US"/>
              <a:t> </a:t>
            </a:r>
            <a:r>
              <a:rPr lang="en-US" err="1"/>
              <a:t>aannemers</a:t>
            </a:r>
            <a:r>
              <a:rPr lang="en-US"/>
              <a:t> </a:t>
            </a:r>
            <a:r>
              <a:rPr lang="en-US" err="1"/>
              <a:t>slechts</a:t>
            </a:r>
            <a:r>
              <a:rPr lang="en-US"/>
              <a:t> </a:t>
            </a:r>
            <a:r>
              <a:rPr lang="en-US" err="1"/>
              <a:t>toelaten</a:t>
            </a:r>
            <a:r>
              <a:rPr lang="en-US"/>
              <a:t> </a:t>
            </a:r>
            <a:r>
              <a:rPr lang="en-US" err="1"/>
              <a:t>voor</a:t>
            </a:r>
            <a:r>
              <a:rPr lang="en-US"/>
              <a:t> al </a:t>
            </a:r>
            <a:r>
              <a:rPr lang="en-US" err="1"/>
              <a:t>zijn</a:t>
            </a:r>
            <a:r>
              <a:rPr lang="en-US"/>
              <a:t> </a:t>
            </a:r>
            <a:r>
              <a:rPr lang="en-US" err="1"/>
              <a:t>innames</a:t>
            </a:r>
            <a:r>
              <a:rPr lang="en-US"/>
              <a:t>.</a:t>
            </a:r>
          </a:p>
          <a:p>
            <a:r>
              <a:rPr lang="en-US"/>
              <a:t>Kan op KBO </a:t>
            </a:r>
            <a:r>
              <a:rPr lang="en-US" err="1"/>
              <a:t>en</a:t>
            </a:r>
            <a:r>
              <a:rPr lang="en-US"/>
              <a:t> dan </a:t>
            </a:r>
            <a:r>
              <a:rPr lang="en-US" err="1"/>
              <a:t>ook</a:t>
            </a:r>
            <a:r>
              <a:rPr lang="en-US"/>
              <a:t> </a:t>
            </a:r>
            <a:r>
              <a:rPr lang="en-US" err="1"/>
              <a:t>werken</a:t>
            </a:r>
            <a:r>
              <a:rPr lang="en-US"/>
              <a:t> in tools van S&amp;G: </a:t>
            </a:r>
            <a:r>
              <a:rPr lang="en-US" err="1"/>
              <a:t>als</a:t>
            </a:r>
            <a:r>
              <a:rPr lang="en-US"/>
              <a:t> ze ID + KBO combo </a:t>
            </a:r>
            <a:r>
              <a:rPr lang="en-US" err="1"/>
              <a:t>moeten</a:t>
            </a:r>
            <a:r>
              <a:rPr lang="en-US"/>
              <a:t> </a:t>
            </a:r>
            <a:r>
              <a:rPr lang="en-US" err="1"/>
              <a:t>meegeven</a:t>
            </a:r>
            <a:r>
              <a:rPr lang="en-US"/>
              <a:t> via API.</a:t>
            </a:r>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73</a:t>
            </a:fld>
            <a:endParaRPr lang="nl-BE">
              <a:latin typeface="FlandersArtSans-Regular" panose="00000500000000000000" pitchFamily="2" charset="0"/>
            </a:endParaRPr>
          </a:p>
        </p:txBody>
      </p:sp>
    </p:spTree>
    <p:extLst>
      <p:ext uri="{BB962C8B-B14F-4D97-AF65-F5344CB8AC3E}">
        <p14:creationId xmlns:p14="http://schemas.microsoft.com/office/powerpoint/2010/main" val="25239243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75</a:t>
            </a:fld>
            <a:endParaRPr lang="nl-BE">
              <a:latin typeface="FlandersArtSans-Regular" panose="00000500000000000000" pitchFamily="2" charset="0"/>
            </a:endParaRPr>
          </a:p>
        </p:txBody>
      </p:sp>
    </p:spTree>
    <p:extLst>
      <p:ext uri="{BB962C8B-B14F-4D97-AF65-F5344CB8AC3E}">
        <p14:creationId xmlns:p14="http://schemas.microsoft.com/office/powerpoint/2010/main" val="2619525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BE" dirty="0"/>
              <a:t>Focus op stap 1-2-3</a:t>
            </a: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7</a:t>
            </a:fld>
            <a:endParaRPr lang="nl-BE">
              <a:latin typeface="FlandersArtSans-Regular" panose="00000500000000000000" pitchFamily="2" charset="0"/>
            </a:endParaRPr>
          </a:p>
        </p:txBody>
      </p:sp>
    </p:spTree>
    <p:extLst>
      <p:ext uri="{BB962C8B-B14F-4D97-AF65-F5344CB8AC3E}">
        <p14:creationId xmlns:p14="http://schemas.microsoft.com/office/powerpoint/2010/main" val="119130560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rtl="0" fontAlgn="base"/>
            <a:r>
              <a:rPr lang="nl-BE" sz="1200" b="0" i="0" u="none" strike="noStrike" kern="1200">
                <a:solidFill>
                  <a:schemeClr val="tx1"/>
                </a:solidFill>
                <a:effectLst/>
                <a:latin typeface="FlandersArtSans-Regular" panose="00000500000000000000" pitchFamily="2" charset="0"/>
                <a:ea typeface="+mn-ea"/>
                <a:cs typeface="+mn-cs"/>
              </a:rPr>
              <a:t>Het aanvragen van de signalisatievergunning kan </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in het eigen systeem van de Steden en Gemeenten </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gegevens uit GIPOD opvragen</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gegevens aanpassen en toevoegen</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gegevens naar GIPOD door sturen </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status op concreet gepand (via integratie)</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via het GIPOD formulier (voor S&amp;G zonder eigen systeem)</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gegevens uit GIPOD opvragen</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gegevens aanpassen en toevoegen</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gegevens naar GIPOD</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status op concreet gepland</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Er kunnen verschillende signalisatievergunningen per grondwerk zijn, ook indien een werk niet gefaseerd is. Dit omdat verschillende aannemers een deel van het werk uitvoeren.</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kern="1200">
                <a:solidFill>
                  <a:schemeClr val="tx1"/>
                </a:solidFill>
                <a:effectLst/>
                <a:latin typeface="FlandersArtSans-Regular" panose="00000500000000000000" pitchFamily="2" charset="0"/>
                <a:ea typeface="+mn-ea"/>
                <a:cs typeface="+mn-cs"/>
              </a:rPr>
              <a:t>​</a:t>
            </a:r>
          </a:p>
          <a:p>
            <a:pPr rtl="0" fontAlgn="base"/>
            <a:r>
              <a:rPr lang="nl-BE" sz="1200" b="1" i="0" u="none" strike="noStrike" kern="1200">
                <a:solidFill>
                  <a:schemeClr val="tx1"/>
                </a:solidFill>
                <a:effectLst/>
                <a:latin typeface="FlandersArtSans-Regular" panose="00000500000000000000" pitchFamily="2" charset="0"/>
                <a:ea typeface="+mn-ea"/>
                <a:cs typeface="+mn-cs"/>
              </a:rPr>
              <a:t>BESLISSING</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De gegevens die de aannemer zal invullen naar  aanleiding van het aanvragen van een signalisatievergunning zullen worden opgenomen in de </a:t>
            </a:r>
            <a:r>
              <a:rPr lang="nl-BE" sz="1200" b="1" i="0" u="none" strike="noStrike" kern="1200">
                <a:solidFill>
                  <a:schemeClr val="tx1"/>
                </a:solidFill>
                <a:effectLst/>
                <a:latin typeface="FlandersArtSans-Regular" panose="00000500000000000000" pitchFamily="2" charset="0"/>
                <a:ea typeface="+mn-ea"/>
                <a:cs typeface="+mn-cs"/>
              </a:rPr>
              <a:t>HINDER . </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Aan de </a:t>
            </a:r>
            <a:r>
              <a:rPr lang="nl-BE" sz="1200" b="1" i="0" u="none" strike="noStrike" kern="1200">
                <a:solidFill>
                  <a:schemeClr val="tx1"/>
                </a:solidFill>
                <a:effectLst/>
                <a:latin typeface="FlandersArtSans-Regular" panose="00000500000000000000" pitchFamily="2" charset="0"/>
                <a:ea typeface="+mn-ea"/>
                <a:cs typeface="+mn-cs"/>
              </a:rPr>
              <a:t>INNAME</a:t>
            </a:r>
            <a:r>
              <a:rPr lang="nl-BE" sz="1200" b="0" i="0" u="none" strike="noStrike" kern="1200">
                <a:solidFill>
                  <a:schemeClr val="tx1"/>
                </a:solidFill>
                <a:effectLst/>
                <a:latin typeface="FlandersArtSans-Regular" panose="00000500000000000000" pitchFamily="2" charset="0"/>
                <a:ea typeface="+mn-ea"/>
                <a:cs typeface="+mn-cs"/>
              </a:rPr>
              <a:t> zal de </a:t>
            </a:r>
            <a:r>
              <a:rPr lang="nl-BE" sz="1200" b="0" i="1" u="none" strike="noStrike" kern="1200">
                <a:solidFill>
                  <a:schemeClr val="tx1"/>
                </a:solidFill>
                <a:effectLst/>
                <a:latin typeface="FlandersArtSans-Regular" panose="00000500000000000000" pitchFamily="2" charset="0"/>
                <a:ea typeface="+mn-ea"/>
                <a:cs typeface="+mn-cs"/>
              </a:rPr>
              <a:t>werfzone </a:t>
            </a:r>
            <a:r>
              <a:rPr lang="nl-BE" sz="1200" b="0" i="0" u="none" strike="noStrike" kern="1200">
                <a:solidFill>
                  <a:schemeClr val="tx1"/>
                </a:solidFill>
                <a:effectLst/>
                <a:latin typeface="FlandersArtSans-Regular" panose="00000500000000000000" pitchFamily="2" charset="0"/>
                <a:ea typeface="+mn-ea"/>
                <a:cs typeface="+mn-cs"/>
              </a:rPr>
              <a:t>worden toegevoegd, de </a:t>
            </a:r>
            <a:r>
              <a:rPr lang="nl-BE" sz="1200" b="0" i="1" u="none" strike="noStrike" kern="1200">
                <a:solidFill>
                  <a:schemeClr val="tx1"/>
                </a:solidFill>
                <a:effectLst/>
                <a:latin typeface="FlandersArtSans-Regular" panose="00000500000000000000" pitchFamily="2" charset="0"/>
                <a:ea typeface="+mn-ea"/>
                <a:cs typeface="+mn-cs"/>
              </a:rPr>
              <a:t>status</a:t>
            </a:r>
            <a:r>
              <a:rPr lang="nl-BE" sz="1200" b="0" i="0" u="none" strike="noStrike" kern="1200">
                <a:solidFill>
                  <a:schemeClr val="tx1"/>
                </a:solidFill>
                <a:effectLst/>
                <a:latin typeface="FlandersArtSans-Regular" panose="00000500000000000000" pitchFamily="2" charset="0"/>
                <a:ea typeface="+mn-ea"/>
                <a:cs typeface="+mn-cs"/>
              </a:rPr>
              <a:t> (voor de eerste aanvraag) zal worden aangepast naar concreet gepland.</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1" i="0" u="none" strike="noStrike" kern="1200">
                <a:solidFill>
                  <a:schemeClr val="tx1"/>
                </a:solidFill>
                <a:effectLst/>
                <a:latin typeface="FlandersArtSans-Regular" panose="00000500000000000000" pitchFamily="2" charset="0"/>
                <a:ea typeface="+mn-ea"/>
                <a:cs typeface="+mn-cs"/>
              </a:rPr>
              <a:t>Reden:</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Zelfs voor eenvoudige werken die niet gefaseerd zijn, kunnen er verschillende aannemers zijn die na elkaar de werken uitvoeren. Indien de eerste aanvraag de data van de inname aanpast, is dit niet langer correct voor het volledige werk. Om te vermijden dat de data van de inname niet correct zijn, worden deze dus niet aangepast </a:t>
            </a:r>
            <a:r>
              <a:rPr lang="nl-BE" sz="1200" b="0" i="0" u="none" strike="noStrike" kern="1200" err="1">
                <a:solidFill>
                  <a:schemeClr val="tx1"/>
                </a:solidFill>
                <a:effectLst/>
                <a:latin typeface="FlandersArtSans-Regular" panose="00000500000000000000" pitchFamily="2" charset="0"/>
                <a:ea typeface="+mn-ea"/>
                <a:cs typeface="+mn-cs"/>
              </a:rPr>
              <a:t>nav</a:t>
            </a:r>
            <a:r>
              <a:rPr lang="nl-BE" sz="1200" b="0" i="0" u="none" strike="noStrike" kern="1200">
                <a:solidFill>
                  <a:schemeClr val="tx1"/>
                </a:solidFill>
                <a:effectLst/>
                <a:latin typeface="FlandersArtSans-Regular" panose="00000500000000000000" pitchFamily="2" charset="0"/>
                <a:ea typeface="+mn-ea"/>
                <a:cs typeface="+mn-cs"/>
              </a:rPr>
              <a:t> de aanvraag van een signalisatievergunning en wordt deze info TOEGEVOEGD onder de vorm van HINDER om zo te verrijken </a:t>
            </a:r>
            <a:r>
              <a:rPr lang="nl-BE" sz="1200" b="0" i="0" u="none" strike="noStrike" kern="1200" err="1">
                <a:solidFill>
                  <a:schemeClr val="tx1"/>
                </a:solidFill>
                <a:effectLst/>
                <a:latin typeface="FlandersArtSans-Regular" panose="00000500000000000000" pitchFamily="2" charset="0"/>
                <a:ea typeface="+mn-ea"/>
                <a:cs typeface="+mn-cs"/>
              </a:rPr>
              <a:t>ipv</a:t>
            </a:r>
            <a:r>
              <a:rPr lang="nl-BE" sz="1200" b="0" i="0" u="none" strike="noStrike" kern="1200">
                <a:solidFill>
                  <a:schemeClr val="tx1"/>
                </a:solidFill>
                <a:effectLst/>
                <a:latin typeface="FlandersArtSans-Regular" panose="00000500000000000000" pitchFamily="2" charset="0"/>
                <a:ea typeface="+mn-ea"/>
                <a:cs typeface="+mn-cs"/>
              </a:rPr>
              <a:t> te overschrijven.</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1" i="0" u="none" strike="noStrike" kern="1200">
                <a:solidFill>
                  <a:schemeClr val="tx1"/>
                </a:solidFill>
                <a:effectLst/>
                <a:latin typeface="FlandersArtSans-Regular" panose="00000500000000000000" pitchFamily="2" charset="0"/>
                <a:ea typeface="+mn-ea"/>
                <a:cs typeface="+mn-cs"/>
              </a:rPr>
              <a:t>Gevolgen;</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Zie volgende dia’s</a:t>
            </a:r>
            <a:r>
              <a:rPr lang="en-US" sz="1200" b="0" i="0" kern="1200">
                <a:solidFill>
                  <a:schemeClr val="tx1"/>
                </a:solidFill>
                <a:effectLst/>
                <a:latin typeface="FlandersArtSans-Regular" panose="00000500000000000000" pitchFamily="2" charset="0"/>
                <a:ea typeface="+mn-ea"/>
                <a:cs typeface="+mn-cs"/>
              </a:rPr>
              <a:t>​</a:t>
            </a:r>
          </a:p>
          <a:p>
            <a:endParaRPr lang="nl-BE"/>
          </a:p>
          <a:p>
            <a:pPr rtl="0" fontAlgn="base"/>
            <a:r>
              <a:rPr lang="nl-BE" sz="1200" b="0" i="0" u="none" strike="noStrike" kern="1200">
                <a:solidFill>
                  <a:schemeClr val="tx1"/>
                </a:solidFill>
                <a:effectLst/>
                <a:latin typeface="FlandersArtSans-Regular" panose="00000500000000000000" pitchFamily="2" charset="0"/>
                <a:ea typeface="+mn-ea"/>
                <a:cs typeface="+mn-cs"/>
              </a:rPr>
              <a:t>De Hinder wordt aangemaakt door de aannemer op het ogenblik dat die een signalisatievergunning aanvraagt. </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De steden en gemeenten met een eigen tool sturen de gegevens door naar GIPOD</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De steden en gemeenten die met het GIPOD formulier werken hebben de gegevens automatisch in GIPOD</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De </a:t>
            </a:r>
            <a:r>
              <a:rPr lang="nl-BE" sz="1200" b="1" i="0" u="none" strike="noStrike" kern="1200">
                <a:solidFill>
                  <a:schemeClr val="tx1"/>
                </a:solidFill>
                <a:effectLst/>
                <a:latin typeface="FlandersArtSans-Regular" panose="00000500000000000000" pitchFamily="2" charset="0"/>
                <a:ea typeface="+mn-ea"/>
                <a:cs typeface="+mn-cs"/>
              </a:rPr>
              <a:t>beheerder</a:t>
            </a:r>
            <a:r>
              <a:rPr lang="nl-BE" sz="1200" b="0" i="0" u="none" strike="noStrike" kern="1200">
                <a:solidFill>
                  <a:schemeClr val="tx1"/>
                </a:solidFill>
                <a:effectLst/>
                <a:latin typeface="FlandersArtSans-Regular" panose="00000500000000000000" pitchFamily="2" charset="0"/>
                <a:ea typeface="+mn-ea"/>
                <a:cs typeface="+mn-cs"/>
              </a:rPr>
              <a:t> van de hinder is de </a:t>
            </a:r>
            <a:r>
              <a:rPr lang="nl-BE" sz="1200" b="1" i="0" u="none" strike="noStrike" kern="1200">
                <a:solidFill>
                  <a:schemeClr val="tx1"/>
                </a:solidFill>
                <a:effectLst/>
                <a:latin typeface="FlandersArtSans-Regular" panose="00000500000000000000" pitchFamily="2" charset="0"/>
                <a:ea typeface="+mn-ea"/>
                <a:cs typeface="+mn-cs"/>
              </a:rPr>
              <a:t>lokale overheid</a:t>
            </a:r>
            <a:r>
              <a:rPr lang="nl-BE" sz="1200" b="0" i="0" u="none" strike="noStrike" kern="1200">
                <a:solidFill>
                  <a:schemeClr val="tx1"/>
                </a:solidFill>
                <a:effectLst/>
                <a:latin typeface="FlandersArtSans-Regular" panose="00000500000000000000" pitchFamily="2" charset="0"/>
                <a:ea typeface="+mn-ea"/>
                <a:cs typeface="+mn-cs"/>
              </a:rPr>
              <a:t> omdat die volgens het nieuwe GIPOD decreet (gewenst) de beheerders zullen zijn en de gegevens van de aannemer kunnen aanpassen naar aanleiding van het verlenen van de vergunning.</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1" i="0" u="none" strike="noStrike" kern="1200">
                <a:solidFill>
                  <a:schemeClr val="tx1"/>
                </a:solidFill>
                <a:effectLst/>
                <a:latin typeface="FlandersArtSans-Regular" panose="00000500000000000000" pitchFamily="2" charset="0"/>
                <a:ea typeface="+mn-ea"/>
                <a:cs typeface="+mn-cs"/>
              </a:rPr>
              <a:t>Contactgegevens</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De gegevens van de aannemer komen automatisch onder contactgegevens met de rol aannemer</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Idealiter kunnen via slimme defaults ook andere sets worden toegevoegd zoals signalisatieverantwoordelijke en werftoezichter</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De verschillende aannemers die een vergunning aanvragen maken dus elk hun eigen “</a:t>
            </a:r>
            <a:r>
              <a:rPr lang="nl-BE" sz="1200" b="0" i="1" u="none" strike="noStrike" kern="1200">
                <a:solidFill>
                  <a:schemeClr val="tx1"/>
                </a:solidFill>
                <a:effectLst/>
                <a:latin typeface="FlandersArtSans-Regular" panose="00000500000000000000" pitchFamily="2" charset="0"/>
                <a:ea typeface="+mn-ea"/>
                <a:cs typeface="+mn-cs"/>
              </a:rPr>
              <a:t>hinder” </a:t>
            </a:r>
            <a:r>
              <a:rPr lang="nl-BE" sz="1200" b="0" i="0" u="none" strike="noStrike" kern="1200">
                <a:solidFill>
                  <a:schemeClr val="tx1"/>
                </a:solidFill>
                <a:effectLst/>
                <a:latin typeface="FlandersArtSans-Regular" panose="00000500000000000000" pitchFamily="2" charset="0"/>
                <a:ea typeface="+mn-ea"/>
                <a:cs typeface="+mn-cs"/>
              </a:rPr>
              <a:t>aan met hun zone</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De lokale overheden kunnen bij het verlenen van de vergunning de gegevens behouden of aanpassen </a:t>
            </a:r>
            <a:r>
              <a:rPr lang="nl-BE" sz="1200" b="0" i="0" u="none" strike="noStrike" kern="1200" err="1">
                <a:solidFill>
                  <a:schemeClr val="tx1"/>
                </a:solidFill>
                <a:effectLst/>
                <a:latin typeface="FlandersArtSans-Regular" panose="00000500000000000000" pitchFamily="2" charset="0"/>
                <a:ea typeface="+mn-ea"/>
                <a:cs typeface="+mn-cs"/>
              </a:rPr>
              <a:t>ifv</a:t>
            </a:r>
            <a:r>
              <a:rPr lang="nl-BE" sz="1200" b="0" i="0" u="none" strike="noStrike" kern="1200">
                <a:solidFill>
                  <a:schemeClr val="tx1"/>
                </a:solidFill>
                <a:effectLst/>
                <a:latin typeface="FlandersArtSans-Regular" panose="00000500000000000000" pitchFamily="2" charset="0"/>
                <a:ea typeface="+mn-ea"/>
                <a:cs typeface="+mn-cs"/>
              </a:rPr>
              <a:t> de verleende vergunning</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kern="1200">
                <a:solidFill>
                  <a:schemeClr val="tx1"/>
                </a:solidFill>
                <a:effectLst/>
                <a:latin typeface="FlandersArtSans-Regular" panose="00000500000000000000" pitchFamily="2" charset="0"/>
                <a:ea typeface="+mn-ea"/>
                <a:cs typeface="+mn-cs"/>
              </a:rPr>
              <a:t>​</a:t>
            </a:r>
          </a:p>
          <a:p>
            <a:pPr rtl="0" fontAlgn="base"/>
            <a:r>
              <a:rPr lang="nl-BE" sz="1200" b="1" i="0" u="none" strike="noStrike" kern="1200">
                <a:solidFill>
                  <a:schemeClr val="tx1"/>
                </a:solidFill>
                <a:effectLst/>
                <a:latin typeface="FlandersArtSans-Regular" panose="00000500000000000000" pitchFamily="2" charset="0"/>
                <a:ea typeface="+mn-ea"/>
                <a:cs typeface="+mn-cs"/>
              </a:rPr>
              <a:t>voorstel</a:t>
            </a:r>
            <a:r>
              <a:rPr lang="en-US" sz="1200" b="0" i="0" kern="1200">
                <a:solidFill>
                  <a:schemeClr val="tx1"/>
                </a:solidFill>
                <a:effectLst/>
                <a:latin typeface="FlandersArtSans-Regular" panose="00000500000000000000" pitchFamily="2" charset="0"/>
                <a:ea typeface="+mn-ea"/>
                <a:cs typeface="+mn-cs"/>
              </a:rPr>
              <a:t>​</a:t>
            </a:r>
          </a:p>
          <a:p>
            <a:pPr rtl="0" fontAlgn="base"/>
            <a:r>
              <a:rPr lang="nl-BE" sz="1200" b="0" i="0" u="none" strike="noStrike" kern="1200">
                <a:solidFill>
                  <a:schemeClr val="tx1"/>
                </a:solidFill>
                <a:effectLst/>
                <a:latin typeface="FlandersArtSans-Regular" panose="00000500000000000000" pitchFamily="2" charset="0"/>
                <a:ea typeface="+mn-ea"/>
                <a:cs typeface="+mn-cs"/>
              </a:rPr>
              <a:t>De data van de inname zijn de verantwoordelijkheid van de initiatiefnemer. We stellen voor om een “verwittiging” klaar te zetten dat de data aangepast werden door een aannemer. Zo kan de initiatiefnemer de data van de inname zelf aanpassen en wordt de kwaliteit in GIPOD beter.</a:t>
            </a:r>
            <a:r>
              <a:rPr lang="en-US" sz="1200" b="0" i="0" kern="1200">
                <a:solidFill>
                  <a:schemeClr val="tx1"/>
                </a:solidFill>
                <a:effectLst/>
                <a:latin typeface="FlandersArtSans-Regular" panose="00000500000000000000" pitchFamily="2" charset="0"/>
                <a:ea typeface="+mn-ea"/>
                <a:cs typeface="+mn-cs"/>
              </a:rPr>
              <a:t>​</a:t>
            </a:r>
          </a:p>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77</a:t>
            </a:fld>
            <a:endParaRPr lang="nl-BE">
              <a:latin typeface="FlandersArtSans-Regular" panose="00000500000000000000" pitchFamily="2" charset="0"/>
            </a:endParaRPr>
          </a:p>
        </p:txBody>
      </p:sp>
    </p:spTree>
    <p:extLst>
      <p:ext uri="{BB962C8B-B14F-4D97-AF65-F5344CB8AC3E}">
        <p14:creationId xmlns:p14="http://schemas.microsoft.com/office/powerpoint/2010/main" val="41960864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koptekst 3"/>
          <p:cNvSpPr>
            <a:spLocks noGrp="1"/>
          </p:cNvSpPr>
          <p:nvPr>
            <p:ph type="hdr" sz="quarter"/>
          </p:nvPr>
        </p:nvSpPr>
        <p:spPr/>
        <p:txBody>
          <a:bodyPr/>
          <a:lstStyle/>
          <a:p>
            <a:endParaRPr lang="nl-BE"/>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pPr/>
              <a:t>78</a:t>
            </a:fld>
            <a:endParaRPr lang="nl-BE"/>
          </a:p>
        </p:txBody>
      </p:sp>
      <p:sp>
        <p:nvSpPr>
          <p:cNvPr id="10" name="Tijdelijke aanduiding voor notities 9">
            <a:extLst>
              <a:ext uri="{FF2B5EF4-FFF2-40B4-BE49-F238E27FC236}">
                <a16:creationId xmlns:a16="http://schemas.microsoft.com/office/drawing/2014/main" id="{2F922903-FE2F-46FD-9254-19E63CF37BDE}"/>
              </a:ext>
            </a:extLst>
          </p:cNvPr>
          <p:cNvSpPr>
            <a:spLocks noGrp="1"/>
          </p:cNvSpPr>
          <p:nvPr>
            <p:ph type="body" idx="1"/>
          </p:nvPr>
        </p:nvSpPr>
        <p:spPr/>
        <p:txBody>
          <a:bodyPr/>
          <a:lstStyle/>
          <a:p>
            <a:pPr marL="122359" indent="-122359"/>
            <a:r>
              <a:rPr lang="nl-BE"/>
              <a:t>We veronderstellen dat er twee aannemers zijn die na elkaar werken op zelfde stuk weg werken voor 1 inname (geen fasering, geen project).</a:t>
            </a:r>
          </a:p>
          <a:p>
            <a:pPr marL="256968" lvl="1" indent="-122359"/>
            <a:r>
              <a:rPr lang="nl-BE" b="1"/>
              <a:t>De eerste aannemer meldt de start der werken</a:t>
            </a:r>
          </a:p>
          <a:p>
            <a:pPr marL="385452" lvl="2" indent="-122359"/>
            <a:r>
              <a:rPr lang="nl-BE" b="0"/>
              <a:t>In de melding staat de start der werken en de vermoedelijke einddatum der werken (zie ook meldingsblad code nuts)</a:t>
            </a:r>
          </a:p>
          <a:p>
            <a:pPr marL="513936" lvl="3" indent="-122359"/>
            <a:r>
              <a:rPr lang="nl-BE"/>
              <a:t>Data van de hinder die de aannemer aanmaakte wordt aangepast</a:t>
            </a:r>
          </a:p>
          <a:p>
            <a:pPr marL="513936" lvl="3" indent="-122359"/>
            <a:r>
              <a:rPr lang="nl-BE"/>
              <a:t>De initiatiefnemer krijgt dan een melding en kan de datum van  de inname zelf aanpassen</a:t>
            </a:r>
          </a:p>
          <a:p>
            <a:pPr marL="642420" lvl="4" indent="-122359"/>
            <a:r>
              <a:rPr lang="nl-BE"/>
              <a:t>Dit ligt bij de initiatiefnemer omdat de verschillende aannemers niet steeds van elkaar weten dat er nog werken nadien zijn  en ze kennen elkaars planning niet. Anders wordt de datum van de inname die de verantwoordelijkheid is van de initiatiefnemer verkeerd aangepast.</a:t>
            </a:r>
          </a:p>
          <a:p>
            <a:pPr marL="385452" lvl="2" indent="-122359"/>
            <a:endParaRPr lang="nl-BE"/>
          </a:p>
          <a:p>
            <a:pPr marL="385452" lvl="2" indent="-122359"/>
            <a:r>
              <a:rPr lang="nl-BE"/>
              <a:t>Status van de inname kan dan automatisch op “in uitvoering” op de begindatum van de eerste hinder waarvoor reeds een melding door de aannemer gedaan werd. </a:t>
            </a:r>
          </a:p>
          <a:p>
            <a:pPr marL="263093" lvl="2" indent="0">
              <a:buNone/>
            </a:pPr>
            <a:endParaRPr lang="nl-BE"/>
          </a:p>
          <a:p>
            <a:pPr marL="513936" lvl="3" indent="-122359"/>
            <a:r>
              <a:rPr lang="nl-BE" b="1"/>
              <a:t>Alternatief</a:t>
            </a:r>
            <a:r>
              <a:rPr lang="nl-BE"/>
              <a:t> is dat de initiatiefnemer de status aanpast naar in uitvoering </a:t>
            </a:r>
          </a:p>
          <a:p>
            <a:pPr marL="642420" lvl="4" indent="-122359"/>
            <a:r>
              <a:rPr lang="nl-BE">
                <a:solidFill>
                  <a:srgbClr val="FF0000"/>
                </a:solidFill>
              </a:rPr>
              <a:t>Is dit realistisch?</a:t>
            </a:r>
          </a:p>
          <a:p>
            <a:pPr marL="513936" lvl="3" indent="-122359"/>
            <a:endParaRPr lang="nl-BE">
              <a:solidFill>
                <a:srgbClr val="FF0000"/>
              </a:solidFill>
            </a:endParaRPr>
          </a:p>
          <a:p>
            <a:pPr marL="256968" lvl="1" indent="-122359"/>
            <a:r>
              <a:rPr lang="nl-BE" b="1">
                <a:solidFill>
                  <a:srgbClr val="FF0000"/>
                </a:solidFill>
              </a:rPr>
              <a:t>De tweede aannemer meldt de start der werken</a:t>
            </a:r>
          </a:p>
          <a:p>
            <a:pPr marL="385452" lvl="2" indent="-122359"/>
            <a:r>
              <a:rPr lang="nl-BE">
                <a:solidFill>
                  <a:srgbClr val="FF0000"/>
                </a:solidFill>
              </a:rPr>
              <a:t>De data van de door hem aangemaakte hinder worden aangepast</a:t>
            </a:r>
          </a:p>
          <a:p>
            <a:pPr marL="385452" lvl="2" indent="-122359"/>
            <a:r>
              <a:rPr lang="nl-BE">
                <a:solidFill>
                  <a:srgbClr val="FF0000"/>
                </a:solidFill>
              </a:rPr>
              <a:t>De status van de inname blijft ongewijzigd</a:t>
            </a:r>
          </a:p>
          <a:p>
            <a:pPr marL="385452" lvl="2" indent="-122359"/>
            <a:r>
              <a:rPr lang="nl-BE">
                <a:solidFill>
                  <a:srgbClr val="FF0000"/>
                </a:solidFill>
              </a:rPr>
              <a:t>Initiatiefnemer krijgt een bericht en kan de data van de inname aanpassen</a:t>
            </a:r>
          </a:p>
          <a:p>
            <a:endParaRPr lang="nl-BE"/>
          </a:p>
        </p:txBody>
      </p:sp>
      <p:sp>
        <p:nvSpPr>
          <p:cNvPr id="11" name="Tijdelijke aanduiding voor dia-afbeelding 10">
            <a:extLst>
              <a:ext uri="{FF2B5EF4-FFF2-40B4-BE49-F238E27FC236}">
                <a16:creationId xmlns:a16="http://schemas.microsoft.com/office/drawing/2014/main" id="{0539E45B-111E-49BD-BF36-5451B28FC234}"/>
              </a:ext>
            </a:extLst>
          </p:cNvPr>
          <p:cNvSpPr>
            <a:spLocks noGrp="1" noRot="1" noChangeAspect="1"/>
          </p:cNvSpPr>
          <p:nvPr>
            <p:ph type="sldImg"/>
          </p:nvPr>
        </p:nvSpPr>
        <p:spPr/>
      </p:sp>
    </p:spTree>
    <p:extLst>
      <p:ext uri="{BB962C8B-B14F-4D97-AF65-F5344CB8AC3E}">
        <p14:creationId xmlns:p14="http://schemas.microsoft.com/office/powerpoint/2010/main" val="18493422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9196251" y="24388355"/>
            <a:ext cx="23291074" cy="4010296"/>
          </a:xfrm>
        </p:spPr>
        <p:txBody>
          <a:bodyPr/>
          <a:lstStyle/>
          <a:p>
            <a:r>
              <a:rPr lang="nl-BE"/>
              <a:t>Het einde van de werken wordt gemeld door de aannemer</a:t>
            </a:r>
          </a:p>
          <a:p>
            <a:pPr lvl="1"/>
            <a:r>
              <a:rPr lang="nl-BE" b="1"/>
              <a:t>HINDER</a:t>
            </a:r>
          </a:p>
          <a:p>
            <a:pPr lvl="2"/>
            <a:r>
              <a:rPr lang="nl-BE"/>
              <a:t>Voor de hinder die door de aannemer werd aangemaakt, wordt de einddatum aangepast</a:t>
            </a:r>
          </a:p>
          <a:p>
            <a:pPr lvl="1"/>
            <a:endParaRPr lang="nl-BE"/>
          </a:p>
          <a:p>
            <a:pPr lvl="1"/>
            <a:r>
              <a:rPr lang="nl-BE" b="1"/>
              <a:t>INNAME</a:t>
            </a:r>
          </a:p>
          <a:p>
            <a:pPr lvl="2"/>
            <a:r>
              <a:rPr lang="nl-BE" b="1"/>
              <a:t>Indien er geen andere hinders op basis van de werfzone zijn</a:t>
            </a:r>
          </a:p>
          <a:p>
            <a:pPr lvl="3"/>
            <a:r>
              <a:rPr lang="nl-BE" b="1"/>
              <a:t>Status</a:t>
            </a:r>
          </a:p>
          <a:p>
            <a:pPr lvl="4"/>
            <a:r>
              <a:rPr lang="nl-BE"/>
              <a:t>status van de inname worden aangepast naar uitgevoerd?</a:t>
            </a:r>
          </a:p>
          <a:p>
            <a:pPr lvl="4"/>
            <a:r>
              <a:rPr lang="nl-BE" b="1"/>
              <a:t>Alternatief</a:t>
            </a:r>
            <a:r>
              <a:rPr lang="nl-BE"/>
              <a:t>: wordt aangepast door de initiatiefnemer na melding? Zo blijft de verantwoordelijkheid voor de inname bij de initiatiefnemer die ook een beter overzicht heeft.</a:t>
            </a:r>
          </a:p>
          <a:p>
            <a:pPr lvl="3"/>
            <a:r>
              <a:rPr lang="nl-BE" b="1"/>
              <a:t>Tijd</a:t>
            </a:r>
          </a:p>
          <a:p>
            <a:pPr lvl="4"/>
            <a:r>
              <a:rPr lang="nl-BE"/>
              <a:t>De initiatiefnemer krijgt een bericht en kan de einddatum aanpassen</a:t>
            </a:r>
          </a:p>
          <a:p>
            <a:pPr lvl="3"/>
            <a:endParaRPr lang="nl-BE"/>
          </a:p>
          <a:p>
            <a:pPr lvl="2"/>
            <a:r>
              <a:rPr lang="nl-BE" b="1"/>
              <a:t>Indien er nog wel andere hinders (op basis van de werfzone zijn, blijft de status ongewijzigd)</a:t>
            </a:r>
          </a:p>
          <a:p>
            <a:pPr lvl="3"/>
            <a:r>
              <a:rPr lang="nl-BE" b="1"/>
              <a:t>Status</a:t>
            </a:r>
          </a:p>
          <a:p>
            <a:pPr lvl="4"/>
            <a:r>
              <a:rPr lang="nl-BE"/>
              <a:t>status van de inname blijft ongewijzigd</a:t>
            </a:r>
          </a:p>
          <a:p>
            <a:pPr lvl="3"/>
            <a:r>
              <a:rPr lang="nl-BE" b="1"/>
              <a:t>Tijd</a:t>
            </a:r>
          </a:p>
          <a:p>
            <a:pPr lvl="4"/>
            <a:r>
              <a:rPr lang="nl-BE"/>
              <a:t>Er kan een bericht naar de initiatiefnemer worden gestuurd, maar de data in GIPOD zullen waarschijnlijk niet moeten worden aangepast</a:t>
            </a:r>
          </a:p>
          <a:p>
            <a:pPr lvl="2"/>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79</a:t>
            </a:fld>
            <a:endParaRPr lang="nl-BE">
              <a:latin typeface="FlandersArtSans-Regular" panose="00000500000000000000" pitchFamily="2" charset="0"/>
            </a:endParaRPr>
          </a:p>
        </p:txBody>
      </p:sp>
    </p:spTree>
    <p:extLst>
      <p:ext uri="{BB962C8B-B14F-4D97-AF65-F5344CB8AC3E}">
        <p14:creationId xmlns:p14="http://schemas.microsoft.com/office/powerpoint/2010/main" val="343571505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80</a:t>
            </a:fld>
            <a:endParaRPr lang="nl-BE">
              <a:latin typeface="FlandersArtSans-Regular" panose="00000500000000000000" pitchFamily="2" charset="0"/>
            </a:endParaRPr>
          </a:p>
        </p:txBody>
      </p:sp>
    </p:spTree>
    <p:extLst>
      <p:ext uri="{BB962C8B-B14F-4D97-AF65-F5344CB8AC3E}">
        <p14:creationId xmlns:p14="http://schemas.microsoft.com/office/powerpoint/2010/main" val="11148260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0815" indent="-170815"/>
            <a:r>
              <a:rPr lang="nl-BE">
                <a:latin typeface="FlandersArtSans-Regular"/>
              </a:rPr>
              <a:t>Vraag </a:t>
            </a:r>
            <a:r>
              <a:rPr lang="nl-BE" err="1">
                <a:latin typeface="FlandersArtSans-Regular"/>
              </a:rPr>
              <a:t>ivm</a:t>
            </a:r>
            <a:r>
              <a:rPr lang="nl-BE">
                <a:latin typeface="FlandersArtSans-Regular"/>
              </a:rPr>
              <a:t> pauze </a:t>
            </a:r>
            <a:r>
              <a:rPr lang="nl-BE" err="1">
                <a:latin typeface="FlandersArtSans-Regular"/>
              </a:rPr>
              <a:t>enz</a:t>
            </a:r>
            <a:endParaRPr lang="en-US" err="1"/>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81</a:t>
            </a:fld>
            <a:endParaRPr lang="nl-BE">
              <a:latin typeface="FlandersArtSans-Regular" panose="00000500000000000000" pitchFamily="2" charset="0"/>
            </a:endParaRPr>
          </a:p>
        </p:txBody>
      </p:sp>
    </p:spTree>
    <p:extLst>
      <p:ext uri="{BB962C8B-B14F-4D97-AF65-F5344CB8AC3E}">
        <p14:creationId xmlns:p14="http://schemas.microsoft.com/office/powerpoint/2010/main" val="9727806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0815" indent="-170815"/>
            <a:r>
              <a:rPr lang="nl-BE">
                <a:latin typeface="FlandersArtSans-Regular"/>
              </a:rPr>
              <a:t>Vraag </a:t>
            </a:r>
            <a:r>
              <a:rPr lang="nl-BE" err="1">
                <a:latin typeface="FlandersArtSans-Regular"/>
              </a:rPr>
              <a:t>ivm</a:t>
            </a:r>
            <a:r>
              <a:rPr lang="nl-BE">
                <a:latin typeface="FlandersArtSans-Regular"/>
              </a:rPr>
              <a:t> pauze </a:t>
            </a:r>
            <a:r>
              <a:rPr lang="nl-BE" err="1">
                <a:latin typeface="FlandersArtSans-Regular"/>
              </a:rPr>
              <a:t>enz</a:t>
            </a:r>
            <a:endParaRPr lang="en-US" err="1"/>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82</a:t>
            </a:fld>
            <a:endParaRPr lang="nl-BE">
              <a:latin typeface="FlandersArtSans-Regular" panose="00000500000000000000" pitchFamily="2" charset="0"/>
            </a:endParaRPr>
          </a:p>
        </p:txBody>
      </p:sp>
    </p:spTree>
    <p:extLst>
      <p:ext uri="{BB962C8B-B14F-4D97-AF65-F5344CB8AC3E}">
        <p14:creationId xmlns:p14="http://schemas.microsoft.com/office/powerpoint/2010/main" val="3698238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Werden nog niet overlopen op de werkgroep.. We stellen een aantal typische </a:t>
            </a:r>
            <a:r>
              <a:rPr lang="nl-BE" b="1"/>
              <a:t>voorbeelden</a:t>
            </a:r>
            <a:r>
              <a:rPr lang="nl-BE"/>
              <a:t> op.</a:t>
            </a:r>
          </a:p>
          <a:p>
            <a:r>
              <a:rPr lang="nl-BE" b="1"/>
              <a:t>Vraag:</a:t>
            </a:r>
          </a:p>
          <a:p>
            <a:pPr lvl="1"/>
            <a:r>
              <a:rPr lang="nl-BE"/>
              <a:t>Indien er de hele tijd een inname is. Is het dan belangrijk om de uren van het evenement zelf te kunnen onderscheiden van de opbouw – afbraak, publiek dat toekomst en vertrekt  en waar er dus ook een inname is?</a:t>
            </a:r>
          </a:p>
          <a:p>
            <a:pPr lvl="1"/>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83</a:t>
            </a:fld>
            <a:endParaRPr lang="nl-BE">
              <a:latin typeface="FlandersArtSans-Regular" panose="00000500000000000000" pitchFamily="2" charset="0"/>
            </a:endParaRPr>
          </a:p>
        </p:txBody>
      </p:sp>
    </p:spTree>
    <p:extLst>
      <p:ext uri="{BB962C8B-B14F-4D97-AF65-F5344CB8AC3E}">
        <p14:creationId xmlns:p14="http://schemas.microsoft.com/office/powerpoint/2010/main" val="8691689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84</a:t>
            </a:fld>
            <a:endParaRPr lang="nl-BE">
              <a:latin typeface="FlandersArtSans-Regular" panose="00000500000000000000" pitchFamily="2" charset="0"/>
            </a:endParaRPr>
          </a:p>
        </p:txBody>
      </p:sp>
    </p:spTree>
    <p:extLst>
      <p:ext uri="{BB962C8B-B14F-4D97-AF65-F5344CB8AC3E}">
        <p14:creationId xmlns:p14="http://schemas.microsoft.com/office/powerpoint/2010/main" val="34533734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a:t>Vraag:</a:t>
            </a:r>
          </a:p>
          <a:p>
            <a:pPr lvl="1"/>
            <a:r>
              <a:rPr lang="nl-BE"/>
              <a:t>voor ingewikkelde evenementen zullen we algauw spreken van een project veronderstellen we met elk een eigen innames en zones, klopt dit?</a:t>
            </a:r>
          </a:p>
          <a:p>
            <a:pPr lvl="1"/>
            <a:r>
              <a:rPr lang="nl-BE"/>
              <a:t>komt het vaak voor dat je aan een zelfde evenement meer dan één zone wil hangen?</a:t>
            </a:r>
          </a:p>
          <a:p>
            <a:pPr lvl="2"/>
            <a:r>
              <a:rPr lang="nl-BE"/>
              <a:t>evenement</a:t>
            </a:r>
          </a:p>
          <a:p>
            <a:pPr lvl="2"/>
            <a:r>
              <a:rPr lang="nl-BE"/>
              <a:t>technische ruimte of gevolgzone?</a:t>
            </a: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85</a:t>
            </a:fld>
            <a:endParaRPr lang="nl-BE">
              <a:latin typeface="FlandersArtSans-Regular" panose="00000500000000000000" pitchFamily="2" charset="0"/>
            </a:endParaRPr>
          </a:p>
        </p:txBody>
      </p:sp>
    </p:spTree>
    <p:extLst>
      <p:ext uri="{BB962C8B-B14F-4D97-AF65-F5344CB8AC3E}">
        <p14:creationId xmlns:p14="http://schemas.microsoft.com/office/powerpoint/2010/main" val="50623744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endParaRPr lang="nl-BE" b="1"/>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86</a:t>
            </a:fld>
            <a:endParaRPr lang="nl-BE">
              <a:latin typeface="FlandersArtSans-Regular" panose="00000500000000000000" pitchFamily="2" charset="0"/>
            </a:endParaRPr>
          </a:p>
        </p:txBody>
      </p:sp>
    </p:spTree>
    <p:extLst>
      <p:ext uri="{BB962C8B-B14F-4D97-AF65-F5344CB8AC3E}">
        <p14:creationId xmlns:p14="http://schemas.microsoft.com/office/powerpoint/2010/main" val="169308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Iemand</a:t>
            </a:r>
            <a:r>
              <a:rPr lang="en-US"/>
              <a:t> </a:t>
            </a:r>
            <a:r>
              <a:rPr lang="en-US" err="1"/>
              <a:t>maakt</a:t>
            </a:r>
            <a:r>
              <a:rPr lang="en-US"/>
              <a:t> GW </a:t>
            </a:r>
            <a:r>
              <a:rPr lang="en-US" err="1"/>
              <a:t>aan</a:t>
            </a:r>
            <a:endParaRPr lang="en-US"/>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8</a:t>
            </a:fld>
            <a:endParaRPr lang="nl-BE">
              <a:latin typeface="FlandersArtSans-Regular" panose="00000500000000000000" pitchFamily="2" charset="0"/>
            </a:endParaRPr>
          </a:p>
        </p:txBody>
      </p:sp>
    </p:spTree>
    <p:extLst>
      <p:ext uri="{BB962C8B-B14F-4D97-AF65-F5344CB8AC3E}">
        <p14:creationId xmlns:p14="http://schemas.microsoft.com/office/powerpoint/2010/main" val="9867764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90</a:t>
            </a:fld>
            <a:endParaRPr lang="nl-BE">
              <a:latin typeface="FlandersArtSans-Regular" panose="00000500000000000000" pitchFamily="2" charset="0"/>
            </a:endParaRPr>
          </a:p>
        </p:txBody>
      </p:sp>
    </p:spTree>
    <p:extLst>
      <p:ext uri="{BB962C8B-B14F-4D97-AF65-F5344CB8AC3E}">
        <p14:creationId xmlns:p14="http://schemas.microsoft.com/office/powerpoint/2010/main" val="23406222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91</a:t>
            </a:fld>
            <a:endParaRPr lang="nl-BE">
              <a:latin typeface="FlandersArtSans-Regular" panose="00000500000000000000" pitchFamily="2" charset="0"/>
            </a:endParaRPr>
          </a:p>
        </p:txBody>
      </p:sp>
    </p:spTree>
    <p:extLst>
      <p:ext uri="{BB962C8B-B14F-4D97-AF65-F5344CB8AC3E}">
        <p14:creationId xmlns:p14="http://schemas.microsoft.com/office/powerpoint/2010/main" val="38549376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In de Code Nuts staat beschreven dat grondwerken van Cat 3 ten laatste de werkdag na de uitvoering van de werken doorgegeven worden of indien de systemen dit toelaten de dag zelf</a:t>
            </a:r>
          </a:p>
          <a:p>
            <a:r>
              <a:rPr lang="nl-BE"/>
              <a:t>In het kader van de vernieuwing van GIPOD werden de volgende zaken beslist in het voortraject</a:t>
            </a:r>
          </a:p>
          <a:p>
            <a:pPr marL="247923" lvl="1" indent="-118052" defTabSz="629610">
              <a:defRPr/>
            </a:pPr>
            <a:r>
              <a:rPr lang="nl-BE"/>
              <a:t>er is een éenvoudige registratie voor Cat 3 werken</a:t>
            </a:r>
          </a:p>
          <a:p>
            <a:pPr lvl="2"/>
            <a:r>
              <a:rPr lang="nl-BE"/>
              <a:t>registratie van Cat 3 op basis van een adres moet mogelijk zijn</a:t>
            </a:r>
          </a:p>
          <a:p>
            <a:pPr lvl="1"/>
            <a:r>
              <a:rPr lang="nl-BE"/>
              <a:t>er zijn 2 </a:t>
            </a:r>
            <a:r>
              <a:rPr lang="nl-BE" err="1"/>
              <a:t>flows</a:t>
            </a:r>
            <a:r>
              <a:rPr lang="nl-BE"/>
              <a:t> voor de aanvraag van een signalisatievergunning</a:t>
            </a:r>
          </a:p>
          <a:p>
            <a:pPr lvl="1"/>
            <a:r>
              <a:rPr lang="nl-BE"/>
              <a:t>de aanvraag van de domeinvergunning (toelating tot uitvoeren werken) wordt via GIPOD aan de domein verantwoordelijke gestuurd</a:t>
            </a:r>
          </a:p>
          <a:p>
            <a:pPr lvl="1"/>
            <a:r>
              <a:rPr lang="nl-BE"/>
              <a:t>alle CAT 1, 2 en 3 Grondwerken zullen in GIPOD worden geregistreerd. (gewenste decreetwijziging)</a:t>
            </a: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92</a:t>
            </a:fld>
            <a:endParaRPr lang="nl-BE">
              <a:latin typeface="FlandersArtSans-Regular" panose="00000500000000000000" pitchFamily="2" charset="0"/>
            </a:endParaRPr>
          </a:p>
        </p:txBody>
      </p:sp>
    </p:spTree>
    <p:extLst>
      <p:ext uri="{BB962C8B-B14F-4D97-AF65-F5344CB8AC3E}">
        <p14:creationId xmlns:p14="http://schemas.microsoft.com/office/powerpoint/2010/main" val="13113376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In de Code Nuts staat een meldingsblad voor de start der werken vermeld</a:t>
            </a: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93</a:t>
            </a:fld>
            <a:endParaRPr lang="nl-BE">
              <a:latin typeface="FlandersArtSans-Regular" panose="00000500000000000000" pitchFamily="2" charset="0"/>
            </a:endParaRPr>
          </a:p>
        </p:txBody>
      </p:sp>
    </p:spTree>
    <p:extLst>
      <p:ext uri="{BB962C8B-B14F-4D97-AF65-F5344CB8AC3E}">
        <p14:creationId xmlns:p14="http://schemas.microsoft.com/office/powerpoint/2010/main" val="35199762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94</a:t>
            </a:fld>
            <a:endParaRPr lang="nl-BE">
              <a:latin typeface="FlandersArtSans-Regular" panose="00000500000000000000" pitchFamily="2" charset="0"/>
            </a:endParaRPr>
          </a:p>
        </p:txBody>
      </p:sp>
    </p:spTree>
    <p:extLst>
      <p:ext uri="{BB962C8B-B14F-4D97-AF65-F5344CB8AC3E}">
        <p14:creationId xmlns:p14="http://schemas.microsoft.com/office/powerpoint/2010/main" val="37849346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95</a:t>
            </a:fld>
            <a:endParaRPr lang="nl-BE">
              <a:latin typeface="FlandersArtSans-Regular" panose="00000500000000000000" pitchFamily="2" charset="0"/>
            </a:endParaRPr>
          </a:p>
        </p:txBody>
      </p:sp>
    </p:spTree>
    <p:extLst>
      <p:ext uri="{BB962C8B-B14F-4D97-AF65-F5344CB8AC3E}">
        <p14:creationId xmlns:p14="http://schemas.microsoft.com/office/powerpoint/2010/main" val="27627249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96</a:t>
            </a:fld>
            <a:endParaRPr lang="nl-BE">
              <a:latin typeface="FlandersArtSans-Regular" panose="00000500000000000000" pitchFamily="2" charset="0"/>
            </a:endParaRPr>
          </a:p>
        </p:txBody>
      </p:sp>
    </p:spTree>
    <p:extLst>
      <p:ext uri="{BB962C8B-B14F-4D97-AF65-F5344CB8AC3E}">
        <p14:creationId xmlns:p14="http://schemas.microsoft.com/office/powerpoint/2010/main" val="44063424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97</a:t>
            </a:fld>
            <a:endParaRPr lang="nl-BE">
              <a:latin typeface="FlandersArtSans-Regular" panose="00000500000000000000" pitchFamily="2" charset="0"/>
            </a:endParaRPr>
          </a:p>
        </p:txBody>
      </p:sp>
    </p:spTree>
    <p:extLst>
      <p:ext uri="{BB962C8B-B14F-4D97-AF65-F5344CB8AC3E}">
        <p14:creationId xmlns:p14="http://schemas.microsoft.com/office/powerpoint/2010/main" val="8734664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98</a:t>
            </a:fld>
            <a:endParaRPr lang="nl-BE">
              <a:latin typeface="FlandersArtSans-Regular" panose="00000500000000000000" pitchFamily="2" charset="0"/>
            </a:endParaRPr>
          </a:p>
        </p:txBody>
      </p:sp>
    </p:spTree>
    <p:extLst>
      <p:ext uri="{BB962C8B-B14F-4D97-AF65-F5344CB8AC3E}">
        <p14:creationId xmlns:p14="http://schemas.microsoft.com/office/powerpoint/2010/main" val="23250653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100</a:t>
            </a:fld>
            <a:endParaRPr lang="nl-BE">
              <a:latin typeface="FlandersArtSans-Regular" panose="00000500000000000000" pitchFamily="2" charset="0"/>
            </a:endParaRPr>
          </a:p>
        </p:txBody>
      </p:sp>
    </p:spTree>
    <p:extLst>
      <p:ext uri="{BB962C8B-B14F-4D97-AF65-F5344CB8AC3E}">
        <p14:creationId xmlns:p14="http://schemas.microsoft.com/office/powerpoint/2010/main" val="3475827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Synergievraag</a:t>
            </a:r>
            <a:r>
              <a:rPr lang="en-US"/>
              <a:t> </a:t>
            </a:r>
            <a:r>
              <a:rPr lang="en-US" err="1"/>
              <a:t>wordt</a:t>
            </a:r>
            <a:r>
              <a:rPr lang="en-US"/>
              <a:t> </a:t>
            </a:r>
            <a:r>
              <a:rPr lang="en-US" err="1"/>
              <a:t>uitgestuurd</a:t>
            </a:r>
            <a:endParaRPr lang="en-US"/>
          </a:p>
        </p:txBody>
      </p:sp>
      <p:sp>
        <p:nvSpPr>
          <p:cNvPr id="4" name="Header Placeholder 3"/>
          <p:cNvSpPr>
            <a:spLocks noGrp="1"/>
          </p:cNvSpPr>
          <p:nvPr>
            <p:ph type="hdr" sz="quarter"/>
          </p:nvPr>
        </p:nvSpPr>
        <p:spPr/>
        <p:txBody>
          <a:bodyPr/>
          <a:lstStyle/>
          <a:p>
            <a:endParaRPr lang="nl-BE">
              <a:latin typeface="FlandersArtSans-Regular" panose="00000500000000000000" pitchFamily="2" charset="0"/>
            </a:endParaRPr>
          </a:p>
        </p:txBody>
      </p:sp>
      <p:sp>
        <p:nvSpPr>
          <p:cNvPr id="5" name="Footer Placeholder 4"/>
          <p:cNvSpPr>
            <a:spLocks noGrp="1"/>
          </p:cNvSpPr>
          <p:nvPr>
            <p:ph type="ftr" sz="quarter" idx="4"/>
          </p:nvPr>
        </p:nvSpPr>
        <p:spPr/>
        <p:txBody>
          <a:bodyPr/>
          <a:lstStyle/>
          <a:p>
            <a:endParaRPr lang="nl-BE"/>
          </a:p>
        </p:txBody>
      </p:sp>
      <p:sp>
        <p:nvSpPr>
          <p:cNvPr id="6" name="Slide Number Placehold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9</a:t>
            </a:fld>
            <a:endParaRPr lang="nl-BE">
              <a:latin typeface="FlandersArtSans-Regular" panose="00000500000000000000" pitchFamily="2" charset="0"/>
            </a:endParaRPr>
          </a:p>
        </p:txBody>
      </p:sp>
    </p:spTree>
    <p:extLst>
      <p:ext uri="{BB962C8B-B14F-4D97-AF65-F5344CB8AC3E}">
        <p14:creationId xmlns:p14="http://schemas.microsoft.com/office/powerpoint/2010/main" val="25464744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110</a:t>
            </a:fld>
            <a:endParaRPr lang="nl-BE">
              <a:latin typeface="FlandersArtSans-Regular" panose="00000500000000000000" pitchFamily="2" charset="0"/>
            </a:endParaRPr>
          </a:p>
        </p:txBody>
      </p:sp>
    </p:spTree>
    <p:extLst>
      <p:ext uri="{BB962C8B-B14F-4D97-AF65-F5344CB8AC3E}">
        <p14:creationId xmlns:p14="http://schemas.microsoft.com/office/powerpoint/2010/main" val="29193473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We gaan ervan uit dat er in dit geval nog geen werfinfo is omdat er nog geen signalisatievergunning werd aangevraagd</a:t>
            </a:r>
          </a:p>
          <a:p>
            <a:r>
              <a:rPr lang="nl-BE"/>
              <a:t>Indien er dus conflicten gegenereerd moeten worden zal dit op basis van de data van de inname en de grondwerkzone zijn.</a:t>
            </a:r>
          </a:p>
          <a:p>
            <a:r>
              <a:rPr lang="nl-BE"/>
              <a:t>Verdere verfijning van de regels moet bepalen waarvoor er wel en waarvoor er geen conflicten gegenereerd moeten worden. Tevens zal onderzocht moeten worden of alle conflicten dezelfde waarde hebben en of sommige conflicten eerder aanleiding zullen geven tot een taak in GIPOD via behandel conflicten.</a:t>
            </a:r>
          </a:p>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111</a:t>
            </a:fld>
            <a:endParaRPr lang="nl-BE">
              <a:latin typeface="FlandersArtSans-Regular" panose="00000500000000000000" pitchFamily="2" charset="0"/>
            </a:endParaRPr>
          </a:p>
        </p:txBody>
      </p:sp>
    </p:spTree>
    <p:extLst>
      <p:ext uri="{BB962C8B-B14F-4D97-AF65-F5344CB8AC3E}">
        <p14:creationId xmlns:p14="http://schemas.microsoft.com/office/powerpoint/2010/main" val="18191330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We gaan er hier van uit dat er data zijn van de werfzone waardoor de gegevens al nauwkeuriger zijn.</a:t>
            </a:r>
          </a:p>
          <a:p>
            <a:r>
              <a:rPr lang="nl-BE"/>
              <a:t>Verder zal het ook van belang zijn dat de gegevens van de inname door de initiatiefnemer worden aangepast op basis van en </a:t>
            </a:r>
            <a:r>
              <a:rPr lang="nl-BE" err="1"/>
              <a:t>nav</a:t>
            </a:r>
            <a:r>
              <a:rPr lang="nl-BE"/>
              <a:t> de signalisatievergunning. Dit om ervoor te zorgen dat de data in GIPOD correct zijn en dat er zo weinig mogelijk onterechte conflicten worden gegenereerd. </a:t>
            </a: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112</a:t>
            </a:fld>
            <a:endParaRPr lang="nl-BE">
              <a:latin typeface="FlandersArtSans-Regular" panose="00000500000000000000" pitchFamily="2" charset="0"/>
            </a:endParaRPr>
          </a:p>
        </p:txBody>
      </p:sp>
    </p:spTree>
    <p:extLst>
      <p:ext uri="{BB962C8B-B14F-4D97-AF65-F5344CB8AC3E}">
        <p14:creationId xmlns:p14="http://schemas.microsoft.com/office/powerpoint/2010/main" val="180732224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113</a:t>
            </a:fld>
            <a:endParaRPr lang="nl-BE">
              <a:latin typeface="FlandersArtSans-Regular" panose="00000500000000000000" pitchFamily="2" charset="0"/>
            </a:endParaRPr>
          </a:p>
        </p:txBody>
      </p:sp>
    </p:spTree>
    <p:extLst>
      <p:ext uri="{BB962C8B-B14F-4D97-AF65-F5344CB8AC3E}">
        <p14:creationId xmlns:p14="http://schemas.microsoft.com/office/powerpoint/2010/main" val="16347357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We gaan ervan uit dat er in dit geval nog geen werfinfo is omdat er nog geen signalisatievergunning werd aangevraagd</a:t>
            </a:r>
          </a:p>
          <a:p>
            <a:r>
              <a:rPr lang="nl-BE"/>
              <a:t>Indien er dus conflicten gegenereerd moeten worden zal dit op basis van de data van de inname en de grondwerkzone zijn.</a:t>
            </a:r>
          </a:p>
          <a:p>
            <a:r>
              <a:rPr lang="nl-BE"/>
              <a:t>Verdere verfijning van de regels moet bepalen waarvoor er wel en waarvoor er geen conflicten gegenereerd moeten worden. Tevens zal onderzocht moeten worden of alle conflicten dezelfde waarde hebben en of sommige conflicten eerder aanleiding zullen geven tot een taak in GIPOD via behandel conflicten.</a:t>
            </a:r>
          </a:p>
          <a:p>
            <a:pPr marL="0" indent="0">
              <a:buNone/>
            </a:pPr>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114</a:t>
            </a:fld>
            <a:endParaRPr lang="nl-BE">
              <a:latin typeface="FlandersArtSans-Regular" panose="00000500000000000000" pitchFamily="2" charset="0"/>
            </a:endParaRPr>
          </a:p>
        </p:txBody>
      </p:sp>
    </p:spTree>
    <p:extLst>
      <p:ext uri="{BB962C8B-B14F-4D97-AF65-F5344CB8AC3E}">
        <p14:creationId xmlns:p14="http://schemas.microsoft.com/office/powerpoint/2010/main" val="225044760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We gaan er hier van uit dat er data zijn van de werfzone waardoor de gegevens al nauwkeuriger zijn.</a:t>
            </a:r>
          </a:p>
          <a:p>
            <a:r>
              <a:rPr lang="nl-BE"/>
              <a:t>Verder zal het ook van belang zijn dat de gegevens van de inname door de initiatiefnemer worden aangepast op basis van en </a:t>
            </a:r>
            <a:r>
              <a:rPr lang="nl-BE" err="1"/>
              <a:t>nav</a:t>
            </a:r>
            <a:r>
              <a:rPr lang="nl-BE"/>
              <a:t> de signalisatievergunning. Dit om ervoor te zorgen dat de data in GIPOD correct zijn en dat er zo weinig mogelijk onterechte conflicten worden gegenereerd. </a:t>
            </a: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115</a:t>
            </a:fld>
            <a:endParaRPr lang="nl-BE">
              <a:latin typeface="FlandersArtSans-Regular" panose="00000500000000000000" pitchFamily="2" charset="0"/>
            </a:endParaRPr>
          </a:p>
        </p:txBody>
      </p:sp>
    </p:spTree>
    <p:extLst>
      <p:ext uri="{BB962C8B-B14F-4D97-AF65-F5344CB8AC3E}">
        <p14:creationId xmlns:p14="http://schemas.microsoft.com/office/powerpoint/2010/main" val="249020555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116</a:t>
            </a:fld>
            <a:endParaRPr lang="nl-BE">
              <a:latin typeface="FlandersArtSans-Regular" panose="00000500000000000000" pitchFamily="2" charset="0"/>
            </a:endParaRPr>
          </a:p>
        </p:txBody>
      </p:sp>
    </p:spTree>
    <p:extLst>
      <p:ext uri="{BB962C8B-B14F-4D97-AF65-F5344CB8AC3E}">
        <p14:creationId xmlns:p14="http://schemas.microsoft.com/office/powerpoint/2010/main" val="12632735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117</a:t>
            </a:fld>
            <a:endParaRPr lang="nl-BE">
              <a:latin typeface="FlandersArtSans-Regular" panose="00000500000000000000" pitchFamily="2" charset="0"/>
            </a:endParaRPr>
          </a:p>
        </p:txBody>
      </p:sp>
    </p:spTree>
    <p:extLst>
      <p:ext uri="{BB962C8B-B14F-4D97-AF65-F5344CB8AC3E}">
        <p14:creationId xmlns:p14="http://schemas.microsoft.com/office/powerpoint/2010/main" val="20173584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118</a:t>
            </a:fld>
            <a:endParaRPr lang="nl-BE">
              <a:latin typeface="FlandersArtSans-Regular" panose="00000500000000000000" pitchFamily="2" charset="0"/>
            </a:endParaRPr>
          </a:p>
        </p:txBody>
      </p:sp>
    </p:spTree>
    <p:extLst>
      <p:ext uri="{BB962C8B-B14F-4D97-AF65-F5344CB8AC3E}">
        <p14:creationId xmlns:p14="http://schemas.microsoft.com/office/powerpoint/2010/main" val="2730397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De grijze agenda punten werden niet behandeld.</a:t>
            </a:r>
          </a:p>
        </p:txBody>
      </p:sp>
      <p:sp>
        <p:nvSpPr>
          <p:cNvPr id="4" name="Tijdelijke aanduiding voor koptekst 3"/>
          <p:cNvSpPr>
            <a:spLocks noGrp="1"/>
          </p:cNvSpPr>
          <p:nvPr>
            <p:ph type="hdr" sz="quarter"/>
          </p:nvPr>
        </p:nvSpPr>
        <p:spPr/>
        <p:txBody>
          <a:bodyPr/>
          <a:lstStyle/>
          <a:p>
            <a:endParaRPr lang="nl-BE">
              <a:latin typeface="FlandersArtSans-Regular" panose="00000500000000000000" pitchFamily="2" charset="0"/>
            </a:endParaRPr>
          </a:p>
        </p:txBody>
      </p:sp>
      <p:sp>
        <p:nvSpPr>
          <p:cNvPr id="5" name="Tijdelijke aanduiding voor voettekst 4"/>
          <p:cNvSpPr>
            <a:spLocks noGrp="1"/>
          </p:cNvSpPr>
          <p:nvPr>
            <p:ph type="ftr" sz="quarter" idx="4"/>
          </p:nvPr>
        </p:nvSpPr>
        <p:spPr/>
        <p:txBody>
          <a:bodyPr/>
          <a:lstStyle/>
          <a:p>
            <a:endParaRPr lang="nl-BE"/>
          </a:p>
        </p:txBody>
      </p:sp>
      <p:sp>
        <p:nvSpPr>
          <p:cNvPr id="6" name="Tijdelijke aanduiding voor dianummer 5"/>
          <p:cNvSpPr>
            <a:spLocks noGrp="1"/>
          </p:cNvSpPr>
          <p:nvPr>
            <p:ph type="sldNum" sz="quarter" idx="5"/>
          </p:nvPr>
        </p:nvSpPr>
        <p:spPr/>
        <p:txBody>
          <a:bodyPr/>
          <a:lstStyle/>
          <a:p>
            <a:fld id="{31D57D71-DFD4-49A2-8FE9-9156F9579F84}" type="slidenum">
              <a:rPr lang="nl-BE" smtClean="0">
                <a:latin typeface="FlandersArtSans-Regular" panose="00000500000000000000" pitchFamily="2" charset="0"/>
              </a:rPr>
              <a:t>119</a:t>
            </a:fld>
            <a:endParaRPr lang="nl-BE">
              <a:latin typeface="FlandersArtSans-Regular" panose="00000500000000000000" pitchFamily="2" charset="0"/>
            </a:endParaRPr>
          </a:p>
        </p:txBody>
      </p:sp>
    </p:spTree>
    <p:extLst>
      <p:ext uri="{BB962C8B-B14F-4D97-AF65-F5344CB8AC3E}">
        <p14:creationId xmlns:p14="http://schemas.microsoft.com/office/powerpoint/2010/main" val="3602998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Master" Target="../slideMasters/slideMaster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54" name="Shape 54"/>
          <p:cNvSpPr/>
          <p:nvPr userDrawn="1"/>
        </p:nvSpPr>
        <p:spPr>
          <a:xfrm>
            <a:off x="2" y="0"/>
            <a:ext cx="9615725"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lnTo>
                  <a:pt x="18835" y="0"/>
                </a:lnTo>
                <a:lnTo>
                  <a:pt x="21600" y="21600"/>
                </a:lnTo>
                <a:lnTo>
                  <a:pt x="33" y="21600"/>
                </a:lnTo>
                <a:lnTo>
                  <a:pt x="0" y="37"/>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56" name="image3.png"/>
          <p:cNvPicPr/>
          <p:nvPr/>
        </p:nvPicPr>
        <p:blipFill>
          <a:blip r:embed="rId2"/>
          <a:stretch>
            <a:fillRect/>
          </a:stretch>
        </p:blipFill>
        <p:spPr>
          <a:xfrm>
            <a:off x="700173" y="692695"/>
            <a:ext cx="1950001" cy="734484"/>
          </a:xfrm>
          <a:prstGeom prst="rect">
            <a:avLst/>
          </a:prstGeom>
          <a:ln w="12700">
            <a:miter lim="400000"/>
          </a:ln>
        </p:spPr>
      </p:pic>
      <p:sp>
        <p:nvSpPr>
          <p:cNvPr id="9" name="Subtitle 2"/>
          <p:cNvSpPr>
            <a:spLocks noGrp="1"/>
          </p:cNvSpPr>
          <p:nvPr>
            <p:ph type="subTitle" idx="1"/>
          </p:nvPr>
        </p:nvSpPr>
        <p:spPr>
          <a:xfrm>
            <a:off x="1028711" y="4509834"/>
            <a:ext cx="7434681"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0" name="Shape 7"/>
          <p:cNvSpPr>
            <a:spLocks noGrp="1"/>
          </p:cNvSpPr>
          <p:nvPr>
            <p:ph type="title"/>
          </p:nvPr>
        </p:nvSpPr>
        <p:spPr>
          <a:xfrm>
            <a:off x="1028712" y="1551752"/>
            <a:ext cx="7434681"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6" name="TextBox 15"/>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Tree>
    <p:extLst>
      <p:ext uri="{BB962C8B-B14F-4D97-AF65-F5344CB8AC3E}">
        <p14:creationId xmlns:p14="http://schemas.microsoft.com/office/powerpoint/2010/main" val="1970656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62524" y="365128"/>
            <a:ext cx="3023824" cy="1325563"/>
          </a:xfrm>
          <a:prstGeom prst="rect">
            <a:avLst/>
          </a:prstGeom>
        </p:spPr>
        <p:txBody>
          <a:bodyPr vert="horz" lIns="91440" tIns="45720" rIns="91440" bIns="45720" rtlCol="0" anchor="t">
            <a:normAutofit/>
          </a:bodyPr>
          <a:lstStyle>
            <a:lvl1pPr>
              <a:defRPr sz="2400">
                <a:latin typeface="FlandersArtSans-Bold" panose="00000800000000000000" pitchFamily="2" charset="0"/>
              </a:defRPr>
            </a:lvl1pPr>
          </a:lstStyle>
          <a:p>
            <a:r>
              <a:rPr lang="nl-NL"/>
              <a:t>Klik om de stijl te bewerken</a:t>
            </a:r>
            <a:endParaRPr lang="nl-BE"/>
          </a:p>
        </p:txBody>
      </p:sp>
      <p:sp>
        <p:nvSpPr>
          <p:cNvPr id="7" name="Shape 40"/>
          <p:cNvSpPr>
            <a:spLocks noGrp="1"/>
          </p:cNvSpPr>
          <p:nvPr>
            <p:ph type="body" idx="1"/>
          </p:nvPr>
        </p:nvSpPr>
        <p:spPr>
          <a:xfrm>
            <a:off x="662524" y="5892601"/>
            <a:ext cx="3023824"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10" name="Content Placeholder 2"/>
          <p:cNvSpPr>
            <a:spLocks noGrp="1"/>
          </p:cNvSpPr>
          <p:nvPr>
            <p:ph sz="quarter" idx="10"/>
          </p:nvPr>
        </p:nvSpPr>
        <p:spPr>
          <a:xfrm>
            <a:off x="3842570" y="365126"/>
            <a:ext cx="5382393" cy="6109416"/>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1809176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0" name="Shape 40"/>
          <p:cNvSpPr>
            <a:spLocks noGrp="1"/>
          </p:cNvSpPr>
          <p:nvPr>
            <p:ph type="body" idx="1"/>
          </p:nvPr>
        </p:nvSpPr>
        <p:spPr>
          <a:xfrm>
            <a:off x="1432474" y="5817248"/>
            <a:ext cx="6963661"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3" name="Picture Placeholder 2"/>
          <p:cNvSpPr>
            <a:spLocks noGrp="1"/>
          </p:cNvSpPr>
          <p:nvPr>
            <p:ph type="pic" sz="quarter" idx="10"/>
          </p:nvPr>
        </p:nvSpPr>
        <p:spPr>
          <a:xfrm>
            <a:off x="1432472" y="1499129"/>
            <a:ext cx="6963662" cy="4168466"/>
          </a:xfrm>
        </p:spPr>
        <p:txBody>
          <a:bodyPr/>
          <a:lstStyle>
            <a:lvl1pPr marL="0" indent="0">
              <a:buNone/>
              <a:defRPr>
                <a:latin typeface="FlandersArtSans-Regular" panose="00000500000000000000" pitchFamily="2" charset="0"/>
              </a:defRPr>
            </a:lvl1pPr>
          </a:lstStyle>
          <a:p>
            <a:r>
              <a:rPr lang="nl-NL"/>
              <a:t>Klik op het pictogram als u een afbeelding wilt toevoegen</a:t>
            </a:r>
            <a:endParaRPr lang="nl-BE"/>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319796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54" name="Shape 54"/>
          <p:cNvSpPr/>
          <p:nvPr userDrawn="1"/>
        </p:nvSpPr>
        <p:spPr>
          <a:xfrm>
            <a:off x="2" y="0"/>
            <a:ext cx="9615725"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lnTo>
                  <a:pt x="18835" y="0"/>
                </a:lnTo>
                <a:lnTo>
                  <a:pt x="21600" y="21600"/>
                </a:lnTo>
                <a:lnTo>
                  <a:pt x="33" y="21600"/>
                </a:lnTo>
                <a:lnTo>
                  <a:pt x="0" y="37"/>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56" name="image3.png"/>
          <p:cNvPicPr/>
          <p:nvPr/>
        </p:nvPicPr>
        <p:blipFill>
          <a:blip r:embed="rId2"/>
          <a:stretch>
            <a:fillRect/>
          </a:stretch>
        </p:blipFill>
        <p:spPr>
          <a:xfrm>
            <a:off x="700173" y="692695"/>
            <a:ext cx="1950001" cy="734484"/>
          </a:xfrm>
          <a:prstGeom prst="rect">
            <a:avLst/>
          </a:prstGeom>
          <a:ln w="12700">
            <a:miter lim="400000"/>
          </a:ln>
        </p:spPr>
      </p:pic>
      <p:sp>
        <p:nvSpPr>
          <p:cNvPr id="9" name="Subtitle 2"/>
          <p:cNvSpPr>
            <a:spLocks noGrp="1"/>
          </p:cNvSpPr>
          <p:nvPr>
            <p:ph type="subTitle" idx="1"/>
          </p:nvPr>
        </p:nvSpPr>
        <p:spPr>
          <a:xfrm>
            <a:off x="1028711" y="4509834"/>
            <a:ext cx="7434681"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0" name="Shape 7"/>
          <p:cNvSpPr>
            <a:spLocks noGrp="1"/>
          </p:cNvSpPr>
          <p:nvPr>
            <p:ph type="title"/>
          </p:nvPr>
        </p:nvSpPr>
        <p:spPr>
          <a:xfrm>
            <a:off x="1028712" y="1551752"/>
            <a:ext cx="7434681"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6" name="TextBox 15"/>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Tree>
    <p:extLst>
      <p:ext uri="{BB962C8B-B14F-4D97-AF65-F5344CB8AC3E}">
        <p14:creationId xmlns:p14="http://schemas.microsoft.com/office/powerpoint/2010/main" val="2754451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 2">
    <p:spTree>
      <p:nvGrpSpPr>
        <p:cNvPr id="1" name=""/>
        <p:cNvGrpSpPr/>
        <p:nvPr/>
      </p:nvGrpSpPr>
      <p:grpSpPr>
        <a:xfrm>
          <a:off x="0" y="0"/>
          <a:ext cx="0" cy="0"/>
          <a:chOff x="0" y="0"/>
          <a:chExt cx="0" cy="0"/>
        </a:xfrm>
      </p:grpSpPr>
      <p:sp>
        <p:nvSpPr>
          <p:cNvPr id="15" name="Shape 108"/>
          <p:cNvSpPr/>
          <p:nvPr userDrawn="1"/>
        </p:nvSpPr>
        <p:spPr>
          <a:xfrm>
            <a:off x="1" y="-21306"/>
            <a:ext cx="6861969" cy="6879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15" y="0"/>
                </a:lnTo>
                <a:lnTo>
                  <a:pt x="21600" y="21600"/>
                </a:lnTo>
                <a:lnTo>
                  <a:pt x="34" y="21600"/>
                </a:lnTo>
                <a:lnTo>
                  <a:pt x="0" y="0"/>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6" name="image3.png"/>
          <p:cNvPicPr/>
          <p:nvPr userDrawn="1"/>
        </p:nvPicPr>
        <p:blipFill>
          <a:blip r:embed="rId2"/>
          <a:stretch>
            <a:fillRect/>
          </a:stretch>
        </p:blipFill>
        <p:spPr>
          <a:xfrm>
            <a:off x="700173" y="692695"/>
            <a:ext cx="1950001" cy="734484"/>
          </a:xfrm>
          <a:prstGeom prst="rect">
            <a:avLst/>
          </a:prstGeom>
          <a:ln w="12700">
            <a:miter lim="400000"/>
          </a:ln>
        </p:spPr>
      </p:pic>
      <p:sp>
        <p:nvSpPr>
          <p:cNvPr id="10" name="Subtitle 2"/>
          <p:cNvSpPr>
            <a:spLocks noGrp="1"/>
          </p:cNvSpPr>
          <p:nvPr>
            <p:ph type="subTitle" idx="1"/>
          </p:nvPr>
        </p:nvSpPr>
        <p:spPr>
          <a:xfrm>
            <a:off x="1028712" y="4509834"/>
            <a:ext cx="5094419"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2" name="Shape 7"/>
          <p:cNvSpPr>
            <a:spLocks noGrp="1"/>
          </p:cNvSpPr>
          <p:nvPr>
            <p:ph type="title"/>
          </p:nvPr>
        </p:nvSpPr>
        <p:spPr>
          <a:xfrm>
            <a:off x="1028711" y="1551752"/>
            <a:ext cx="4236324"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7" name="TextBox 16"/>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pic>
        <p:nvPicPr>
          <p:cNvPr id="9" name="Picture 3" descr="C:\Users\dekocklu\Pictures\electrician_plug_it_in_400_wht_5536.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7202" y="2138759"/>
            <a:ext cx="1368152" cy="1824203"/>
          </a:xfrm>
          <a:prstGeom prst="rect">
            <a:avLst/>
          </a:prstGeom>
          <a:noFill/>
        </p:spPr>
      </p:pic>
      <p:pic>
        <p:nvPicPr>
          <p:cNvPr id="13" name="Picture 6" descr="C:\Users\dekocklu\Pictures\cyclist_clip_400_wht_5683.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54672" y="4313702"/>
            <a:ext cx="1013211" cy="16342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dekocklu\Pictures\jackhammer_the_concrete_400_wht_7525.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51489" y="3104031"/>
            <a:ext cx="1520270" cy="14252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dekocklu\Pictures\group_of_protesters_9442.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44016" y="4570641"/>
            <a:ext cx="1637009" cy="12048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dekocklu\Pictures\road_closed_sign_400_wht_1078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544478" y="332056"/>
            <a:ext cx="1707011" cy="14936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dekocklu\Pictures\construction_pipes_turn_valve_400_wht_8575.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70246" y="296479"/>
            <a:ext cx="1610920" cy="1718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dekocklu\Pictures\bus_trip_400_wht_701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928989" y="2396552"/>
            <a:ext cx="1768866" cy="119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985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490" y="1"/>
            <a:ext cx="9555510" cy="5622356"/>
          </a:xfrm>
          <a:prstGeom prst="rect">
            <a:avLst/>
          </a:prstGeom>
          <a:noFill/>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2" name="Shape 7"/>
          <p:cNvSpPr>
            <a:spLocks noGrp="1"/>
          </p:cNvSpPr>
          <p:nvPr>
            <p:ph type="title"/>
          </p:nvPr>
        </p:nvSpPr>
        <p:spPr>
          <a:xfrm>
            <a:off x="1028712" y="1551752"/>
            <a:ext cx="7429500" cy="2794621"/>
          </a:xfrm>
          <a:prstGeom prst="rect">
            <a:avLst/>
          </a:prstGeom>
          <a:noFill/>
        </p:spPr>
        <p:txBody>
          <a:bodyPr anchor="b"/>
          <a:lstStyle>
            <a:lvl1pPr algn="l">
              <a:defRPr sz="3600">
                <a:solidFill>
                  <a:schemeClr val="accent1"/>
                </a:solidFill>
                <a:latin typeface="FlandersArtSans-Bold" panose="00000800000000000000" pitchFamily="2" charset="0"/>
              </a:defRPr>
            </a:lvl1pPr>
          </a:lstStyle>
          <a:p>
            <a:pPr lvl="0">
              <a:defRPr sz="1800" b="0"/>
            </a:pPr>
            <a:r>
              <a:rPr lang="nl-NL" sz="3600" b="1"/>
              <a:t>Klik om de stijl te bewerken</a:t>
            </a:r>
            <a:endParaRPr sz="3600" b="1"/>
          </a:p>
        </p:txBody>
      </p:sp>
      <p:sp>
        <p:nvSpPr>
          <p:cNvPr id="13"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171" y="687274"/>
            <a:ext cx="1950000" cy="701014"/>
          </a:xfrm>
          <a:prstGeom prst="rect">
            <a:avLst/>
          </a:prstGeom>
        </p:spPr>
      </p:pic>
      <p:sp>
        <p:nvSpPr>
          <p:cNvPr id="14" name="TextBox 13"/>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
        <p:nvSpPr>
          <p:cNvPr id="11" name="Subtitle 2"/>
          <p:cNvSpPr>
            <a:spLocks noGrp="1"/>
          </p:cNvSpPr>
          <p:nvPr>
            <p:ph type="subTitle" idx="1"/>
          </p:nvPr>
        </p:nvSpPr>
        <p:spPr>
          <a:xfrm>
            <a:off x="1028712" y="4509834"/>
            <a:ext cx="7429501" cy="948859"/>
          </a:xfrm>
          <a:noFill/>
        </p:spPr>
        <p:txBody>
          <a:bodyPr/>
          <a:lstStyle>
            <a:lvl1pPr marL="0" indent="0" algn="l">
              <a:buNone/>
              <a:defRPr sz="2400">
                <a:solidFill>
                  <a:schemeClr val="bg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346477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7"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
        <p:nvSpPr>
          <p:cNvPr id="4"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2110343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ussentitel 2">
    <p:spTree>
      <p:nvGrpSpPr>
        <p:cNvPr id="1" name=""/>
        <p:cNvGrpSpPr/>
        <p:nvPr/>
      </p:nvGrpSpPr>
      <p:grpSpPr>
        <a:xfrm>
          <a:off x="0" y="0"/>
          <a:ext cx="0" cy="0"/>
          <a:chOff x="0" y="0"/>
          <a:chExt cx="0" cy="0"/>
        </a:xfrm>
      </p:grpSpPr>
      <p:pic>
        <p:nvPicPr>
          <p:cNvPr id="10" name="image1.png"/>
          <p:cNvPicPr/>
          <p:nvPr/>
        </p:nvPicPr>
        <p:blipFill>
          <a:blip r:embed="rId2"/>
          <a:srcRect l="763" t="1399" r="6439" b="3435"/>
          <a:stretch>
            <a:fillRect/>
          </a:stretch>
        </p:blipFill>
        <p:spPr>
          <a:xfrm>
            <a:off x="350488" y="-1"/>
            <a:ext cx="9555512" cy="6858001"/>
          </a:xfrm>
          <a:prstGeom prst="rect">
            <a:avLst/>
          </a:prstGeom>
          <a:ln w="12700">
            <a:miter lim="400000"/>
          </a:ln>
        </p:spPr>
      </p:pic>
      <p:sp>
        <p:nvSpPr>
          <p:cNvPr id="5"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6"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Tree>
    <p:extLst>
      <p:ext uri="{BB962C8B-B14F-4D97-AF65-F5344CB8AC3E}">
        <p14:creationId xmlns:p14="http://schemas.microsoft.com/office/powerpoint/2010/main" val="364654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1"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2"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3"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1850374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dubbele Inhoud">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681038"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
        <p:nvSpPr>
          <p:cNvPr id="18" name="Content Placeholder 2"/>
          <p:cNvSpPr>
            <a:spLocks noGrp="1"/>
          </p:cNvSpPr>
          <p:nvPr>
            <p:ph sz="quarter" idx="11"/>
          </p:nvPr>
        </p:nvSpPr>
        <p:spPr>
          <a:xfrm>
            <a:off x="5040876"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Tree>
    <p:extLst>
      <p:ext uri="{BB962C8B-B14F-4D97-AF65-F5344CB8AC3E}">
        <p14:creationId xmlns:p14="http://schemas.microsoft.com/office/powerpoint/2010/main" val="4135750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kel Titel">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1"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2"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73650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2">
    <p:spTree>
      <p:nvGrpSpPr>
        <p:cNvPr id="1" name=""/>
        <p:cNvGrpSpPr/>
        <p:nvPr/>
      </p:nvGrpSpPr>
      <p:grpSpPr>
        <a:xfrm>
          <a:off x="0" y="0"/>
          <a:ext cx="0" cy="0"/>
          <a:chOff x="0" y="0"/>
          <a:chExt cx="0" cy="0"/>
        </a:xfrm>
      </p:grpSpPr>
      <p:sp>
        <p:nvSpPr>
          <p:cNvPr id="15" name="Shape 108"/>
          <p:cNvSpPr/>
          <p:nvPr userDrawn="1"/>
        </p:nvSpPr>
        <p:spPr>
          <a:xfrm>
            <a:off x="1" y="-21306"/>
            <a:ext cx="6861969" cy="6879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15" y="0"/>
                </a:lnTo>
                <a:lnTo>
                  <a:pt x="21600" y="21600"/>
                </a:lnTo>
                <a:lnTo>
                  <a:pt x="34" y="21600"/>
                </a:lnTo>
                <a:lnTo>
                  <a:pt x="0" y="0"/>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6" name="image3.png"/>
          <p:cNvPicPr/>
          <p:nvPr userDrawn="1"/>
        </p:nvPicPr>
        <p:blipFill>
          <a:blip r:embed="rId2"/>
          <a:stretch>
            <a:fillRect/>
          </a:stretch>
        </p:blipFill>
        <p:spPr>
          <a:xfrm>
            <a:off x="700173" y="692695"/>
            <a:ext cx="1950001" cy="734484"/>
          </a:xfrm>
          <a:prstGeom prst="rect">
            <a:avLst/>
          </a:prstGeom>
          <a:ln w="12700">
            <a:miter lim="400000"/>
          </a:ln>
        </p:spPr>
      </p:pic>
      <p:sp>
        <p:nvSpPr>
          <p:cNvPr id="10" name="Subtitle 2"/>
          <p:cNvSpPr>
            <a:spLocks noGrp="1"/>
          </p:cNvSpPr>
          <p:nvPr>
            <p:ph type="subTitle" idx="1"/>
          </p:nvPr>
        </p:nvSpPr>
        <p:spPr>
          <a:xfrm>
            <a:off x="1028712" y="4509834"/>
            <a:ext cx="5094419"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2" name="Shape 7"/>
          <p:cNvSpPr>
            <a:spLocks noGrp="1"/>
          </p:cNvSpPr>
          <p:nvPr>
            <p:ph type="title"/>
          </p:nvPr>
        </p:nvSpPr>
        <p:spPr>
          <a:xfrm>
            <a:off x="1028711" y="1551752"/>
            <a:ext cx="4236324"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7" name="TextBox 16"/>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pic>
        <p:nvPicPr>
          <p:cNvPr id="9" name="Picture 3" descr="C:\Users\dekocklu\Pictures\electrician_plug_it_in_400_wht_5536.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7202" y="2138759"/>
            <a:ext cx="1368152" cy="1824203"/>
          </a:xfrm>
          <a:prstGeom prst="rect">
            <a:avLst/>
          </a:prstGeom>
          <a:noFill/>
        </p:spPr>
      </p:pic>
      <p:pic>
        <p:nvPicPr>
          <p:cNvPr id="13" name="Picture 6" descr="C:\Users\dekocklu\Pictures\cyclist_clip_400_wht_5683.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54672" y="4313702"/>
            <a:ext cx="1013211" cy="16342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dekocklu\Pictures\jackhammer_the_concrete_400_wht_7525.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51489" y="3104031"/>
            <a:ext cx="1520270" cy="14252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dekocklu\Pictures\group_of_protesters_9442.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44016" y="4570641"/>
            <a:ext cx="1637009" cy="12048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dekocklu\Pictures\road_closed_sign_400_wht_1078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544478" y="332056"/>
            <a:ext cx="1707011" cy="14936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dekocklu\Pictures\construction_pipes_turn_valve_400_wht_8575.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70246" y="296479"/>
            <a:ext cx="1610920" cy="1718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dekocklu\Pictures\bus_trip_400_wht_701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928989" y="2396552"/>
            <a:ext cx="1768866" cy="119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4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9"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0"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1257836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62524" y="365128"/>
            <a:ext cx="3023824" cy="1325563"/>
          </a:xfrm>
          <a:prstGeom prst="rect">
            <a:avLst/>
          </a:prstGeom>
        </p:spPr>
        <p:txBody>
          <a:bodyPr vert="horz" lIns="91440" tIns="45720" rIns="91440" bIns="45720" rtlCol="0" anchor="t">
            <a:normAutofit/>
          </a:bodyPr>
          <a:lstStyle>
            <a:lvl1pPr>
              <a:defRPr sz="2400">
                <a:latin typeface="FlandersArtSans-Bold" panose="00000800000000000000" pitchFamily="2" charset="0"/>
              </a:defRPr>
            </a:lvl1pPr>
          </a:lstStyle>
          <a:p>
            <a:r>
              <a:rPr lang="nl-NL"/>
              <a:t>Klik om de stijl te bewerken</a:t>
            </a:r>
            <a:endParaRPr lang="nl-BE"/>
          </a:p>
        </p:txBody>
      </p:sp>
      <p:sp>
        <p:nvSpPr>
          <p:cNvPr id="7" name="Shape 40"/>
          <p:cNvSpPr>
            <a:spLocks noGrp="1"/>
          </p:cNvSpPr>
          <p:nvPr>
            <p:ph type="body" idx="1"/>
          </p:nvPr>
        </p:nvSpPr>
        <p:spPr>
          <a:xfrm>
            <a:off x="662524" y="5892601"/>
            <a:ext cx="3023824"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10" name="Content Placeholder 2"/>
          <p:cNvSpPr>
            <a:spLocks noGrp="1"/>
          </p:cNvSpPr>
          <p:nvPr>
            <p:ph sz="quarter" idx="10"/>
          </p:nvPr>
        </p:nvSpPr>
        <p:spPr>
          <a:xfrm>
            <a:off x="3842570" y="365126"/>
            <a:ext cx="5382393" cy="6109416"/>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2731303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0" name="Shape 40"/>
          <p:cNvSpPr>
            <a:spLocks noGrp="1"/>
          </p:cNvSpPr>
          <p:nvPr>
            <p:ph type="body" idx="1"/>
          </p:nvPr>
        </p:nvSpPr>
        <p:spPr>
          <a:xfrm>
            <a:off x="1432474" y="5817248"/>
            <a:ext cx="6963661"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3" name="Picture Placeholder 2"/>
          <p:cNvSpPr>
            <a:spLocks noGrp="1"/>
          </p:cNvSpPr>
          <p:nvPr>
            <p:ph type="pic" sz="quarter" idx="10"/>
          </p:nvPr>
        </p:nvSpPr>
        <p:spPr>
          <a:xfrm>
            <a:off x="1432472" y="1499129"/>
            <a:ext cx="6963662" cy="4168466"/>
          </a:xfrm>
        </p:spPr>
        <p:txBody>
          <a:bodyPr/>
          <a:lstStyle>
            <a:lvl1pPr marL="0" indent="0">
              <a:buNone/>
              <a:defRPr>
                <a:latin typeface="FlandersArtSans-Regular" panose="00000500000000000000" pitchFamily="2" charset="0"/>
              </a:defRPr>
            </a:lvl1pPr>
          </a:lstStyle>
          <a:p>
            <a:r>
              <a:rPr lang="nl-NL"/>
              <a:t>Klik op het pictogram als u een afbeelding wilt toevoegen</a:t>
            </a:r>
            <a:endParaRPr lang="nl-BE"/>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19973717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54" name="Shape 54"/>
          <p:cNvSpPr/>
          <p:nvPr userDrawn="1"/>
        </p:nvSpPr>
        <p:spPr>
          <a:xfrm>
            <a:off x="2" y="0"/>
            <a:ext cx="9615725"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37"/>
                </a:moveTo>
                <a:lnTo>
                  <a:pt x="18835" y="0"/>
                </a:lnTo>
                <a:lnTo>
                  <a:pt x="21600" y="21600"/>
                </a:lnTo>
                <a:lnTo>
                  <a:pt x="33" y="21600"/>
                </a:lnTo>
                <a:lnTo>
                  <a:pt x="0" y="37"/>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56" name="image3.png"/>
          <p:cNvPicPr/>
          <p:nvPr/>
        </p:nvPicPr>
        <p:blipFill>
          <a:blip r:embed="rId2"/>
          <a:stretch>
            <a:fillRect/>
          </a:stretch>
        </p:blipFill>
        <p:spPr>
          <a:xfrm>
            <a:off x="700173" y="692695"/>
            <a:ext cx="1950001" cy="734484"/>
          </a:xfrm>
          <a:prstGeom prst="rect">
            <a:avLst/>
          </a:prstGeom>
          <a:ln w="12700">
            <a:miter lim="400000"/>
          </a:ln>
        </p:spPr>
      </p:pic>
      <p:sp>
        <p:nvSpPr>
          <p:cNvPr id="9" name="Subtitle 2"/>
          <p:cNvSpPr>
            <a:spLocks noGrp="1"/>
          </p:cNvSpPr>
          <p:nvPr>
            <p:ph type="subTitle" idx="1"/>
          </p:nvPr>
        </p:nvSpPr>
        <p:spPr>
          <a:xfrm>
            <a:off x="1028711" y="4509834"/>
            <a:ext cx="7434681"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0" name="Shape 7"/>
          <p:cNvSpPr>
            <a:spLocks noGrp="1"/>
          </p:cNvSpPr>
          <p:nvPr>
            <p:ph type="title"/>
          </p:nvPr>
        </p:nvSpPr>
        <p:spPr>
          <a:xfrm>
            <a:off x="1028712" y="1551752"/>
            <a:ext cx="7434681"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6" name="TextBox 15"/>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Tree>
    <p:extLst>
      <p:ext uri="{BB962C8B-B14F-4D97-AF65-F5344CB8AC3E}">
        <p14:creationId xmlns:p14="http://schemas.microsoft.com/office/powerpoint/2010/main" val="3961240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 2">
    <p:spTree>
      <p:nvGrpSpPr>
        <p:cNvPr id="1" name=""/>
        <p:cNvGrpSpPr/>
        <p:nvPr/>
      </p:nvGrpSpPr>
      <p:grpSpPr>
        <a:xfrm>
          <a:off x="0" y="0"/>
          <a:ext cx="0" cy="0"/>
          <a:chOff x="0" y="0"/>
          <a:chExt cx="0" cy="0"/>
        </a:xfrm>
      </p:grpSpPr>
      <p:sp>
        <p:nvSpPr>
          <p:cNvPr id="15" name="Shape 108"/>
          <p:cNvSpPr/>
          <p:nvPr userDrawn="1"/>
        </p:nvSpPr>
        <p:spPr>
          <a:xfrm>
            <a:off x="1" y="-21306"/>
            <a:ext cx="6861969" cy="6879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215" y="0"/>
                </a:lnTo>
                <a:lnTo>
                  <a:pt x="21600" y="21600"/>
                </a:lnTo>
                <a:lnTo>
                  <a:pt x="34" y="21600"/>
                </a:lnTo>
                <a:lnTo>
                  <a:pt x="0" y="0"/>
                </a:lnTo>
                <a:close/>
              </a:path>
            </a:pathLst>
          </a:cu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6" name="image3.png"/>
          <p:cNvPicPr/>
          <p:nvPr userDrawn="1"/>
        </p:nvPicPr>
        <p:blipFill>
          <a:blip r:embed="rId2"/>
          <a:stretch>
            <a:fillRect/>
          </a:stretch>
        </p:blipFill>
        <p:spPr>
          <a:xfrm>
            <a:off x="700173" y="692695"/>
            <a:ext cx="1950001" cy="734484"/>
          </a:xfrm>
          <a:prstGeom prst="rect">
            <a:avLst/>
          </a:prstGeom>
          <a:ln w="12700">
            <a:miter lim="400000"/>
          </a:ln>
        </p:spPr>
      </p:pic>
      <p:sp>
        <p:nvSpPr>
          <p:cNvPr id="10" name="Subtitle 2"/>
          <p:cNvSpPr>
            <a:spLocks noGrp="1"/>
          </p:cNvSpPr>
          <p:nvPr>
            <p:ph type="subTitle" idx="1"/>
          </p:nvPr>
        </p:nvSpPr>
        <p:spPr>
          <a:xfrm>
            <a:off x="1028712" y="4509834"/>
            <a:ext cx="5094419" cy="1112525"/>
          </a:xfrm>
        </p:spPr>
        <p:txBody>
          <a:bodyPr/>
          <a:lstStyle>
            <a:lvl1pPr marL="0" indent="0" algn="l">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12" name="Shape 7"/>
          <p:cNvSpPr>
            <a:spLocks noGrp="1"/>
          </p:cNvSpPr>
          <p:nvPr>
            <p:ph type="title"/>
          </p:nvPr>
        </p:nvSpPr>
        <p:spPr>
          <a:xfrm>
            <a:off x="1028711" y="1551752"/>
            <a:ext cx="4236324" cy="2794621"/>
          </a:xfrm>
          <a:prstGeom prst="rect">
            <a:avLst/>
          </a:prstGeom>
        </p:spPr>
        <p:txBody>
          <a:bodyPr anchor="b"/>
          <a:lstStyle>
            <a:lvl1pPr algn="l">
              <a:defRPr sz="3600">
                <a:solidFill>
                  <a:schemeClr val="tx1"/>
                </a:solidFill>
                <a:latin typeface="FlandersArtSans-Bold" panose="00000800000000000000" pitchFamily="2" charset="0"/>
              </a:defRPr>
            </a:lvl1pPr>
          </a:lstStyle>
          <a:p>
            <a:pPr lvl="0">
              <a:defRPr sz="1800" b="0"/>
            </a:pPr>
            <a:r>
              <a:rPr lang="nl-NL" sz="3600" b="1"/>
              <a:t>Klik om de stijl te bewerken</a:t>
            </a:r>
            <a:endParaRPr sz="3600" b="1"/>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7" name="TextBox 16"/>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pic>
        <p:nvPicPr>
          <p:cNvPr id="9" name="Picture 3" descr="C:\Users\dekocklu\Pictures\electrician_plug_it_in_400_wht_5536.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77202" y="2138759"/>
            <a:ext cx="1368152" cy="1824203"/>
          </a:xfrm>
          <a:prstGeom prst="rect">
            <a:avLst/>
          </a:prstGeom>
          <a:noFill/>
        </p:spPr>
      </p:pic>
      <p:pic>
        <p:nvPicPr>
          <p:cNvPr id="13" name="Picture 6" descr="C:\Users\dekocklu\Pictures\cyclist_clip_400_wht_5683.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54672" y="4313702"/>
            <a:ext cx="1013211" cy="163421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C:\Users\dekocklu\Pictures\jackhammer_the_concrete_400_wht_7525.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251489" y="3104031"/>
            <a:ext cx="1520270" cy="14252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dekocklu\Pictures\group_of_protesters_9442.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744016" y="4570641"/>
            <a:ext cx="1637009" cy="120483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C:\Users\dekocklu\Pictures\road_closed_sign_400_wht_10780.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544478" y="332056"/>
            <a:ext cx="1707011" cy="14936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dekocklu\Pictures\construction_pipes_turn_valve_400_wht_8575.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70246" y="296479"/>
            <a:ext cx="1610920" cy="17183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C:\Users\dekocklu\Pictures\bus_trip_400_wht_7013.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928989" y="2396552"/>
            <a:ext cx="1768866" cy="119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12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490" y="1"/>
            <a:ext cx="9555510" cy="5622356"/>
          </a:xfrm>
          <a:prstGeom prst="rect">
            <a:avLst/>
          </a:prstGeom>
          <a:noFill/>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2" name="Shape 7"/>
          <p:cNvSpPr>
            <a:spLocks noGrp="1"/>
          </p:cNvSpPr>
          <p:nvPr>
            <p:ph type="title"/>
          </p:nvPr>
        </p:nvSpPr>
        <p:spPr>
          <a:xfrm>
            <a:off x="1028712" y="1551752"/>
            <a:ext cx="7429500" cy="2794621"/>
          </a:xfrm>
          <a:prstGeom prst="rect">
            <a:avLst/>
          </a:prstGeom>
          <a:noFill/>
        </p:spPr>
        <p:txBody>
          <a:bodyPr anchor="b"/>
          <a:lstStyle>
            <a:lvl1pPr algn="l">
              <a:defRPr sz="3600">
                <a:solidFill>
                  <a:schemeClr val="accent1"/>
                </a:solidFill>
                <a:latin typeface="FlandersArtSans-Bold" panose="00000800000000000000" pitchFamily="2" charset="0"/>
              </a:defRPr>
            </a:lvl1pPr>
          </a:lstStyle>
          <a:p>
            <a:pPr lvl="0">
              <a:defRPr sz="1800" b="0"/>
            </a:pPr>
            <a:r>
              <a:rPr lang="nl-NL" sz="3600" b="1"/>
              <a:t>Klik om de stijl te bewerken</a:t>
            </a:r>
            <a:endParaRPr sz="3600" b="1"/>
          </a:p>
        </p:txBody>
      </p:sp>
      <p:sp>
        <p:nvSpPr>
          <p:cNvPr id="13"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171" y="687274"/>
            <a:ext cx="1950000" cy="701014"/>
          </a:xfrm>
          <a:prstGeom prst="rect">
            <a:avLst/>
          </a:prstGeom>
        </p:spPr>
      </p:pic>
      <p:sp>
        <p:nvSpPr>
          <p:cNvPr id="14" name="TextBox 13"/>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
        <p:nvSpPr>
          <p:cNvPr id="11" name="Subtitle 2"/>
          <p:cNvSpPr>
            <a:spLocks noGrp="1"/>
          </p:cNvSpPr>
          <p:nvPr>
            <p:ph type="subTitle" idx="1"/>
          </p:nvPr>
        </p:nvSpPr>
        <p:spPr>
          <a:xfrm>
            <a:off x="1028712" y="4509834"/>
            <a:ext cx="7429501" cy="948859"/>
          </a:xfrm>
          <a:noFill/>
        </p:spPr>
        <p:txBody>
          <a:bodyPr/>
          <a:lstStyle>
            <a:lvl1pPr marL="0" indent="0" algn="l">
              <a:buNone/>
              <a:defRPr sz="2400">
                <a:solidFill>
                  <a:schemeClr val="bg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2774061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7"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
        <p:nvSpPr>
          <p:cNvPr id="4"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22770727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ussentitel 2">
    <p:spTree>
      <p:nvGrpSpPr>
        <p:cNvPr id="1" name=""/>
        <p:cNvGrpSpPr/>
        <p:nvPr/>
      </p:nvGrpSpPr>
      <p:grpSpPr>
        <a:xfrm>
          <a:off x="0" y="0"/>
          <a:ext cx="0" cy="0"/>
          <a:chOff x="0" y="0"/>
          <a:chExt cx="0" cy="0"/>
        </a:xfrm>
      </p:grpSpPr>
      <p:pic>
        <p:nvPicPr>
          <p:cNvPr id="10" name="image1.png"/>
          <p:cNvPicPr/>
          <p:nvPr/>
        </p:nvPicPr>
        <p:blipFill>
          <a:blip r:embed="rId2"/>
          <a:srcRect l="763" t="1399" r="6439" b="3435"/>
          <a:stretch>
            <a:fillRect/>
          </a:stretch>
        </p:blipFill>
        <p:spPr>
          <a:xfrm>
            <a:off x="350488" y="-1"/>
            <a:ext cx="9555512" cy="6858001"/>
          </a:xfrm>
          <a:prstGeom prst="rect">
            <a:avLst/>
          </a:prstGeom>
          <a:ln w="12700">
            <a:miter lim="400000"/>
          </a:ln>
        </p:spPr>
      </p:pic>
      <p:sp>
        <p:nvSpPr>
          <p:cNvPr id="5"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6"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Tree>
    <p:extLst>
      <p:ext uri="{BB962C8B-B14F-4D97-AF65-F5344CB8AC3E}">
        <p14:creationId xmlns:p14="http://schemas.microsoft.com/office/powerpoint/2010/main" val="2843470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1"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2"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3"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1783848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el en dubbele Inhoud">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681038"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
        <p:nvSpPr>
          <p:cNvPr id="18" name="Content Placeholder 2"/>
          <p:cNvSpPr>
            <a:spLocks noGrp="1"/>
          </p:cNvSpPr>
          <p:nvPr>
            <p:ph sz="quarter" idx="11"/>
          </p:nvPr>
        </p:nvSpPr>
        <p:spPr>
          <a:xfrm>
            <a:off x="5040876"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Tree>
    <p:extLst>
      <p:ext uri="{BB962C8B-B14F-4D97-AF65-F5344CB8AC3E}">
        <p14:creationId xmlns:p14="http://schemas.microsoft.com/office/powerpoint/2010/main" val="534356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0490" y="1"/>
            <a:ext cx="9555510" cy="5622356"/>
          </a:xfrm>
          <a:prstGeom prst="rect">
            <a:avLst/>
          </a:prstGeom>
          <a:noFill/>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172" y="5770201"/>
            <a:ext cx="1525527" cy="396241"/>
          </a:xfrm>
          <a:prstGeom prst="rect">
            <a:avLst/>
          </a:prstGeom>
        </p:spPr>
      </p:pic>
      <p:sp>
        <p:nvSpPr>
          <p:cNvPr id="12" name="Shape 7"/>
          <p:cNvSpPr>
            <a:spLocks noGrp="1"/>
          </p:cNvSpPr>
          <p:nvPr>
            <p:ph type="title"/>
          </p:nvPr>
        </p:nvSpPr>
        <p:spPr>
          <a:xfrm>
            <a:off x="1028712" y="1551752"/>
            <a:ext cx="7429500" cy="2794621"/>
          </a:xfrm>
          <a:prstGeom prst="rect">
            <a:avLst/>
          </a:prstGeom>
          <a:noFill/>
        </p:spPr>
        <p:txBody>
          <a:bodyPr anchor="b"/>
          <a:lstStyle>
            <a:lvl1pPr algn="l">
              <a:defRPr sz="3600">
                <a:solidFill>
                  <a:schemeClr val="accent1"/>
                </a:solidFill>
                <a:latin typeface="FlandersArtSans-Bold" panose="00000800000000000000" pitchFamily="2" charset="0"/>
              </a:defRPr>
            </a:lvl1pPr>
          </a:lstStyle>
          <a:p>
            <a:pPr lvl="0">
              <a:defRPr sz="1800" b="0"/>
            </a:pPr>
            <a:r>
              <a:rPr lang="nl-NL" sz="3600" b="1"/>
              <a:t>Klik om de stijl te bewerken</a:t>
            </a:r>
            <a:endParaRPr sz="3600" b="1"/>
          </a:p>
        </p:txBody>
      </p:sp>
      <p:sp>
        <p:nvSpPr>
          <p:cNvPr id="13"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0171" y="687274"/>
            <a:ext cx="1950000" cy="701014"/>
          </a:xfrm>
          <a:prstGeom prst="rect">
            <a:avLst/>
          </a:prstGeom>
        </p:spPr>
      </p:pic>
      <p:sp>
        <p:nvSpPr>
          <p:cNvPr id="14" name="TextBox 13"/>
          <p:cNvSpPr txBox="1"/>
          <p:nvPr userDrawn="1"/>
        </p:nvSpPr>
        <p:spPr>
          <a:xfrm>
            <a:off x="6591183" y="5889445"/>
            <a:ext cx="3198355"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1" hangingPunct="0">
              <a:lnSpc>
                <a:spcPct val="100000"/>
              </a:lnSpc>
              <a:spcBef>
                <a:spcPts val="0"/>
              </a:spcBef>
              <a:spcAft>
                <a:spcPts val="0"/>
              </a:spcAft>
              <a:buClrTx/>
              <a:buSzTx/>
              <a:buFontTx/>
              <a:buNone/>
              <a:tabLst/>
            </a:pPr>
            <a:r>
              <a:rPr kumimoji="0" lang="nl-BE" sz="1200"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sp>
        <p:nvSpPr>
          <p:cNvPr id="11" name="Subtitle 2"/>
          <p:cNvSpPr>
            <a:spLocks noGrp="1"/>
          </p:cNvSpPr>
          <p:nvPr>
            <p:ph type="subTitle" idx="1"/>
          </p:nvPr>
        </p:nvSpPr>
        <p:spPr>
          <a:xfrm>
            <a:off x="1028712" y="4509834"/>
            <a:ext cx="7429501" cy="948859"/>
          </a:xfrm>
          <a:noFill/>
        </p:spPr>
        <p:txBody>
          <a:bodyPr/>
          <a:lstStyle>
            <a:lvl1pPr marL="0" indent="0" algn="l">
              <a:buNone/>
              <a:defRPr sz="2400">
                <a:solidFill>
                  <a:schemeClr val="bg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1036797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kel Titel">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1"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2"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38938506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9"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0"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4100419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62524" y="365128"/>
            <a:ext cx="3023824" cy="1325563"/>
          </a:xfrm>
          <a:prstGeom prst="rect">
            <a:avLst/>
          </a:prstGeom>
        </p:spPr>
        <p:txBody>
          <a:bodyPr vert="horz" lIns="91440" tIns="45720" rIns="91440" bIns="45720" rtlCol="0" anchor="t">
            <a:normAutofit/>
          </a:bodyPr>
          <a:lstStyle>
            <a:lvl1pPr>
              <a:defRPr sz="2400">
                <a:latin typeface="FlandersArtSans-Bold" panose="00000800000000000000" pitchFamily="2" charset="0"/>
              </a:defRPr>
            </a:lvl1pPr>
          </a:lstStyle>
          <a:p>
            <a:r>
              <a:rPr lang="nl-NL"/>
              <a:t>Klik om de stijl te bewerken</a:t>
            </a:r>
            <a:endParaRPr lang="nl-BE"/>
          </a:p>
        </p:txBody>
      </p:sp>
      <p:sp>
        <p:nvSpPr>
          <p:cNvPr id="7" name="Shape 40"/>
          <p:cNvSpPr>
            <a:spLocks noGrp="1"/>
          </p:cNvSpPr>
          <p:nvPr>
            <p:ph type="body" idx="1"/>
          </p:nvPr>
        </p:nvSpPr>
        <p:spPr>
          <a:xfrm>
            <a:off x="662524" y="5892601"/>
            <a:ext cx="3023824"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10" name="Content Placeholder 2"/>
          <p:cNvSpPr>
            <a:spLocks noGrp="1"/>
          </p:cNvSpPr>
          <p:nvPr>
            <p:ph sz="quarter" idx="10"/>
          </p:nvPr>
        </p:nvSpPr>
        <p:spPr>
          <a:xfrm>
            <a:off x="3842570" y="365126"/>
            <a:ext cx="5382393" cy="6109416"/>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2357807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0" name="Shape 40"/>
          <p:cNvSpPr>
            <a:spLocks noGrp="1"/>
          </p:cNvSpPr>
          <p:nvPr>
            <p:ph type="body" idx="1"/>
          </p:nvPr>
        </p:nvSpPr>
        <p:spPr>
          <a:xfrm>
            <a:off x="1432474" y="5817248"/>
            <a:ext cx="6963661" cy="581943"/>
          </a:xfrm>
          <a:prstGeom prst="rect">
            <a:avLst/>
          </a:prstGeom>
        </p:spPr>
        <p:txBody>
          <a:bodyPr/>
          <a:lstStyle>
            <a:lvl1pPr marL="0" indent="0">
              <a:spcBef>
                <a:spcPts val="300"/>
              </a:spcBef>
              <a:buSzTx/>
              <a:buFontTx/>
              <a:buNone/>
              <a:defRPr sz="1400">
                <a:latin typeface="FlandersArtSans-Regular" panose="00000500000000000000" pitchFamily="2" charset="0"/>
              </a:defRPr>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pPr>
            <a:r>
              <a:rPr lang="nl-NL" sz="1400"/>
              <a:t>Klik om de modelstijlen te bewerken</a:t>
            </a:r>
          </a:p>
        </p:txBody>
      </p:sp>
      <p:sp>
        <p:nvSpPr>
          <p:cNvPr id="3" name="Picture Placeholder 2"/>
          <p:cNvSpPr>
            <a:spLocks noGrp="1"/>
          </p:cNvSpPr>
          <p:nvPr>
            <p:ph type="pic" sz="quarter" idx="10"/>
          </p:nvPr>
        </p:nvSpPr>
        <p:spPr>
          <a:xfrm>
            <a:off x="1432472" y="1499129"/>
            <a:ext cx="6963662" cy="4168466"/>
          </a:xfrm>
        </p:spPr>
        <p:txBody>
          <a:bodyPr/>
          <a:lstStyle>
            <a:lvl1pPr marL="0" indent="0">
              <a:buNone/>
              <a:defRPr>
                <a:latin typeface="FlandersArtSans-Regular" panose="00000500000000000000" pitchFamily="2" charset="0"/>
              </a:defRPr>
            </a:lvl1pPr>
          </a:lstStyle>
          <a:p>
            <a:r>
              <a:rPr lang="nl-NL"/>
              <a:t>Klik op het pictogram als u een afbeelding wilt toevoegen</a:t>
            </a:r>
            <a:endParaRPr lang="nl-BE"/>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6476182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E98BED5-B3FB-429E-ABBD-E0FF8509162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63088" y="216001"/>
            <a:ext cx="3960842" cy="6392779"/>
          </a:xfrm>
          <a:prstGeom prst="rect">
            <a:avLst/>
          </a:prstGeom>
        </p:spPr>
      </p:pic>
      <p:sp>
        <p:nvSpPr>
          <p:cNvPr id="54" name="Shape 54"/>
          <p:cNvSpPr/>
          <p:nvPr userDrawn="1"/>
        </p:nvSpPr>
        <p:spPr>
          <a:xfrm>
            <a:off x="182071" y="216001"/>
            <a:ext cx="6797342" cy="6392779"/>
          </a:xfrm>
          <a:custGeom>
            <a:avLst/>
            <a:gdLst>
              <a:gd name="connsiteX0" fmla="*/ 0 w 21600"/>
              <a:gd name="connsiteY0" fmla="*/ 0 h 21563"/>
              <a:gd name="connsiteX1" fmla="*/ 17189 w 21600"/>
              <a:gd name="connsiteY1" fmla="*/ 44 h 21563"/>
              <a:gd name="connsiteX2" fmla="*/ 21600 w 21600"/>
              <a:gd name="connsiteY2" fmla="*/ 21563 h 21563"/>
              <a:gd name="connsiteX3" fmla="*/ 33 w 21600"/>
              <a:gd name="connsiteY3" fmla="*/ 21563 h 21563"/>
              <a:gd name="connsiteX4" fmla="*/ 0 w 21600"/>
              <a:gd name="connsiteY4" fmla="*/ 0 h 21563"/>
              <a:gd name="connsiteX0" fmla="*/ 0 w 21600"/>
              <a:gd name="connsiteY0" fmla="*/ 37 h 21600"/>
              <a:gd name="connsiteX1" fmla="*/ 17903 w 21600"/>
              <a:gd name="connsiteY1" fmla="*/ 0 h 21600"/>
              <a:gd name="connsiteX2" fmla="*/ 21600 w 21600"/>
              <a:gd name="connsiteY2" fmla="*/ 21600 h 21600"/>
              <a:gd name="connsiteX3" fmla="*/ 33 w 21600"/>
              <a:gd name="connsiteY3" fmla="*/ 21600 h 21600"/>
              <a:gd name="connsiteX4" fmla="*/ 0 w 21600"/>
              <a:gd name="connsiteY4" fmla="*/ 37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0" y="37"/>
                </a:moveTo>
                <a:lnTo>
                  <a:pt x="17903" y="0"/>
                </a:lnTo>
                <a:lnTo>
                  <a:pt x="21600" y="21600"/>
                </a:lnTo>
                <a:lnTo>
                  <a:pt x="33" y="21600"/>
                </a:lnTo>
                <a:cubicBezTo>
                  <a:pt x="22" y="14412"/>
                  <a:pt x="11" y="7225"/>
                  <a:pt x="0" y="37"/>
                </a:cubicBezTo>
                <a:close/>
              </a:path>
            </a:pathLst>
          </a:custGeom>
          <a:solidFill>
            <a:schemeClr val="accent1"/>
          </a:solidFill>
          <a:ln w="12700">
            <a:miter lim="400000"/>
          </a:ln>
        </p:spPr>
        <p:txBody>
          <a:bodyPr lIns="0" tIns="0" rIns="0" bIns="0" anchor="ctr"/>
          <a:lstStyle/>
          <a:p>
            <a:pPr lvl="0" algn="ctr">
              <a:defRPr>
                <a:solidFill>
                  <a:srgbClr val="FFFFFF"/>
                </a:solidFill>
              </a:defRPr>
            </a:pPr>
            <a:endParaRPr sz="1463"/>
          </a:p>
        </p:txBody>
      </p:sp>
      <p:sp>
        <p:nvSpPr>
          <p:cNvPr id="9" name="Subtitle 2"/>
          <p:cNvSpPr>
            <a:spLocks noGrp="1"/>
          </p:cNvSpPr>
          <p:nvPr>
            <p:ph type="subTitle" idx="1" hasCustomPrompt="1"/>
          </p:nvPr>
        </p:nvSpPr>
        <p:spPr>
          <a:xfrm>
            <a:off x="916990" y="4052164"/>
            <a:ext cx="5222125" cy="1112525"/>
          </a:xfrm>
        </p:spPr>
        <p:txBody>
          <a:bodyPr/>
          <a:lstStyle>
            <a:lvl1pPr marL="0" indent="0" algn="l">
              <a:buNone/>
              <a:defRPr sz="1950">
                <a:solidFill>
                  <a:schemeClr val="tx2"/>
                </a:solidFill>
                <a:latin typeface="+mn-lt"/>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nl-NL"/>
              <a:t>sprekers</a:t>
            </a:r>
            <a:endParaRPr lang="en-US"/>
          </a:p>
        </p:txBody>
      </p:sp>
      <p:sp>
        <p:nvSpPr>
          <p:cNvPr id="10" name="Shape 7"/>
          <p:cNvSpPr>
            <a:spLocks noGrp="1"/>
          </p:cNvSpPr>
          <p:nvPr>
            <p:ph type="title" hasCustomPrompt="1"/>
          </p:nvPr>
        </p:nvSpPr>
        <p:spPr>
          <a:xfrm>
            <a:off x="916990" y="1841201"/>
            <a:ext cx="5534945" cy="1879399"/>
          </a:xfrm>
          <a:custGeom>
            <a:avLst/>
            <a:gdLst>
              <a:gd name="connsiteX0" fmla="*/ 0 w 6343009"/>
              <a:gd name="connsiteY0" fmla="*/ 0 h 1879399"/>
              <a:gd name="connsiteX1" fmla="*/ 6343009 w 6343009"/>
              <a:gd name="connsiteY1" fmla="*/ 0 h 1879399"/>
              <a:gd name="connsiteX2" fmla="*/ 6343009 w 6343009"/>
              <a:gd name="connsiteY2" fmla="*/ 1879399 h 1879399"/>
              <a:gd name="connsiteX3" fmla="*/ 0 w 6343009"/>
              <a:gd name="connsiteY3" fmla="*/ 1879399 h 1879399"/>
              <a:gd name="connsiteX4" fmla="*/ 0 w 6343009"/>
              <a:gd name="connsiteY4" fmla="*/ 0 h 1879399"/>
              <a:gd name="connsiteX0" fmla="*/ 0 w 6812240"/>
              <a:gd name="connsiteY0" fmla="*/ 0 h 1879399"/>
              <a:gd name="connsiteX1" fmla="*/ 6343009 w 6812240"/>
              <a:gd name="connsiteY1" fmla="*/ 0 h 1879399"/>
              <a:gd name="connsiteX2" fmla="*/ 6812240 w 6812240"/>
              <a:gd name="connsiteY2" fmla="*/ 1879399 h 1879399"/>
              <a:gd name="connsiteX3" fmla="*/ 0 w 6812240"/>
              <a:gd name="connsiteY3" fmla="*/ 1879399 h 1879399"/>
              <a:gd name="connsiteX4" fmla="*/ 0 w 6812240"/>
              <a:gd name="connsiteY4" fmla="*/ 0 h 1879399"/>
              <a:gd name="connsiteX0" fmla="*/ 0 w 6812240"/>
              <a:gd name="connsiteY0" fmla="*/ 0 h 1879399"/>
              <a:gd name="connsiteX1" fmla="*/ 6355041 w 6812240"/>
              <a:gd name="connsiteY1" fmla="*/ 12032 h 1879399"/>
              <a:gd name="connsiteX2" fmla="*/ 6812240 w 6812240"/>
              <a:gd name="connsiteY2" fmla="*/ 1879399 h 1879399"/>
              <a:gd name="connsiteX3" fmla="*/ 0 w 6812240"/>
              <a:gd name="connsiteY3" fmla="*/ 1879399 h 1879399"/>
              <a:gd name="connsiteX4" fmla="*/ 0 w 6812240"/>
              <a:gd name="connsiteY4" fmla="*/ 0 h 1879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2240" h="1879399">
                <a:moveTo>
                  <a:pt x="0" y="0"/>
                </a:moveTo>
                <a:lnTo>
                  <a:pt x="6355041" y="12032"/>
                </a:lnTo>
                <a:lnTo>
                  <a:pt x="6812240" y="1879399"/>
                </a:lnTo>
                <a:lnTo>
                  <a:pt x="0" y="1879399"/>
                </a:lnTo>
                <a:lnTo>
                  <a:pt x="0" y="0"/>
                </a:lnTo>
                <a:close/>
              </a:path>
            </a:pathLst>
          </a:custGeom>
        </p:spPr>
        <p:txBody>
          <a:bodyPr anchor="b"/>
          <a:lstStyle>
            <a:lvl1pPr algn="l">
              <a:defRPr sz="2925">
                <a:solidFill>
                  <a:schemeClr val="tx1"/>
                </a:solidFill>
                <a:latin typeface="+mn-lt"/>
              </a:defRPr>
            </a:lvl1pPr>
          </a:lstStyle>
          <a:p>
            <a:pPr lvl="0">
              <a:defRPr sz="1800" b="0"/>
            </a:pPr>
            <a:r>
              <a:rPr lang="nl-NL" sz="2925" b="1"/>
              <a:t>Titel</a:t>
            </a:r>
            <a:endParaRPr sz="2925" b="1"/>
          </a:p>
        </p:txBody>
      </p:sp>
      <p:sp>
        <p:nvSpPr>
          <p:cNvPr id="16" name="TextBox 15"/>
          <p:cNvSpPr txBox="1"/>
          <p:nvPr userDrawn="1"/>
        </p:nvSpPr>
        <p:spPr>
          <a:xfrm>
            <a:off x="3669874" y="6166442"/>
            <a:ext cx="3198355" cy="2250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147" tIns="37147" rIns="37147" bIns="37147" numCol="1" spcCol="38100" rtlCol="0" anchor="t">
            <a:spAutoFit/>
          </a:bodyPr>
          <a:lstStyle/>
          <a:p>
            <a:pPr marL="0" marR="0" indent="0" algn="r" defTabSz="742950" rtl="0" fontAlgn="auto" latinLnBrk="1" hangingPunct="0">
              <a:lnSpc>
                <a:spcPct val="100000"/>
              </a:lnSpc>
              <a:spcBef>
                <a:spcPts val="0"/>
              </a:spcBef>
              <a:spcAft>
                <a:spcPts val="0"/>
              </a:spcAft>
              <a:buClrTx/>
              <a:buSzTx/>
              <a:buFontTx/>
              <a:buNone/>
              <a:tabLst/>
            </a:pPr>
            <a:r>
              <a:rPr kumimoji="0" lang="nl-BE" sz="975"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pic>
        <p:nvPicPr>
          <p:cNvPr id="5" name="Afbeelding 4">
            <a:extLst>
              <a:ext uri="{FF2B5EF4-FFF2-40B4-BE49-F238E27FC236}">
                <a16:creationId xmlns:a16="http://schemas.microsoft.com/office/drawing/2014/main" id="{F1780115-34A6-440D-9006-6808A21486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6687" y="5968340"/>
            <a:ext cx="1144049" cy="396207"/>
          </a:xfrm>
          <a:prstGeom prst="rect">
            <a:avLst/>
          </a:prstGeom>
        </p:spPr>
      </p:pic>
      <p:pic>
        <p:nvPicPr>
          <p:cNvPr id="7" name="Afbeelding 6">
            <a:extLst>
              <a:ext uri="{FF2B5EF4-FFF2-40B4-BE49-F238E27FC236}">
                <a16:creationId xmlns:a16="http://schemas.microsoft.com/office/drawing/2014/main" id="{ED1383A9-4FAD-43B9-8947-B66AB465C0A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7396" y="493455"/>
            <a:ext cx="1827889" cy="970687"/>
          </a:xfrm>
          <a:prstGeom prst="rect">
            <a:avLst/>
          </a:prstGeom>
        </p:spPr>
      </p:pic>
    </p:spTree>
    <p:extLst>
      <p:ext uri="{BB962C8B-B14F-4D97-AF65-F5344CB8AC3E}">
        <p14:creationId xmlns:p14="http://schemas.microsoft.com/office/powerpoint/2010/main" val="31847849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Titel">
    <p:spTree>
      <p:nvGrpSpPr>
        <p:cNvPr id="1" name=""/>
        <p:cNvGrpSpPr/>
        <p:nvPr/>
      </p:nvGrpSpPr>
      <p:grpSpPr>
        <a:xfrm>
          <a:off x="0" y="0"/>
          <a:ext cx="0" cy="0"/>
          <a:chOff x="0" y="0"/>
          <a:chExt cx="0" cy="0"/>
        </a:xfrm>
      </p:grpSpPr>
      <p:grpSp>
        <p:nvGrpSpPr>
          <p:cNvPr id="11" name="Group 5">
            <a:extLst>
              <a:ext uri="{FF2B5EF4-FFF2-40B4-BE49-F238E27FC236}">
                <a16:creationId xmlns:a16="http://schemas.microsoft.com/office/drawing/2014/main" id="{F01CA778-B4F8-4536-BBAE-4C4208909FE4}"/>
              </a:ext>
            </a:extLst>
          </p:cNvPr>
          <p:cNvGrpSpPr/>
          <p:nvPr userDrawn="1"/>
        </p:nvGrpSpPr>
        <p:grpSpPr>
          <a:xfrm>
            <a:off x="3495774" y="522876"/>
            <a:ext cx="6077868" cy="5799111"/>
            <a:chOff x="2490394" y="-13646"/>
            <a:chExt cx="8846346" cy="6858000"/>
          </a:xfrm>
        </p:grpSpPr>
        <p:pic>
          <p:nvPicPr>
            <p:cNvPr id="12" name="Afbeelding 11">
              <a:extLst>
                <a:ext uri="{FF2B5EF4-FFF2-40B4-BE49-F238E27FC236}">
                  <a16:creationId xmlns:a16="http://schemas.microsoft.com/office/drawing/2014/main" id="{F3DCFD7C-949A-41FF-98F9-250A9B00654F}"/>
                </a:ext>
              </a:extLst>
            </p:cNvPr>
            <p:cNvPicPr>
              <a:picLocks noChangeAspect="1"/>
            </p:cNvPicPr>
            <p:nvPr/>
          </p:nvPicPr>
          <p:blipFill>
            <a:blip r:embed="rId2"/>
            <a:stretch>
              <a:fillRect/>
            </a:stretch>
          </p:blipFill>
          <p:spPr>
            <a:xfrm>
              <a:off x="7354146" y="3796925"/>
              <a:ext cx="3982594" cy="3047429"/>
            </a:xfrm>
            <a:prstGeom prst="rect">
              <a:avLst/>
            </a:prstGeom>
          </p:spPr>
        </p:pic>
        <p:graphicFrame>
          <p:nvGraphicFramePr>
            <p:cNvPr id="13" name="Diagram 12">
              <a:extLst>
                <a:ext uri="{FF2B5EF4-FFF2-40B4-BE49-F238E27FC236}">
                  <a16:creationId xmlns:a16="http://schemas.microsoft.com/office/drawing/2014/main" id="{4637EA7F-1B5A-4F54-B585-7E89F7AD13E0}"/>
                </a:ext>
              </a:extLst>
            </p:cNvPr>
            <p:cNvGraphicFramePr/>
            <p:nvPr/>
          </p:nvGraphicFramePr>
          <p:xfrm>
            <a:off x="2490394" y="-13646"/>
            <a:ext cx="8846346"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7">
              <a:extLst>
                <a:ext uri="{FF2B5EF4-FFF2-40B4-BE49-F238E27FC236}">
                  <a16:creationId xmlns:a16="http://schemas.microsoft.com/office/drawing/2014/main" id="{2AE49A9F-099E-4D34-B099-2E6B1C722E2F}"/>
                </a:ext>
              </a:extLst>
            </p:cNvPr>
            <p:cNvGrpSpPr/>
            <p:nvPr/>
          </p:nvGrpSpPr>
          <p:grpSpPr>
            <a:xfrm>
              <a:off x="6085474" y="4725640"/>
              <a:ext cx="1656184" cy="1619029"/>
              <a:chOff x="5388998" y="2388903"/>
              <a:chExt cx="1466047" cy="1447093"/>
            </a:xfrm>
            <a:solidFill>
              <a:srgbClr val="FBD837"/>
            </a:solidFill>
          </p:grpSpPr>
          <p:sp>
            <p:nvSpPr>
              <p:cNvPr id="15" name="Oval 8">
                <a:extLst>
                  <a:ext uri="{FF2B5EF4-FFF2-40B4-BE49-F238E27FC236}">
                    <a16:creationId xmlns:a16="http://schemas.microsoft.com/office/drawing/2014/main" id="{60FD2434-6EEA-4AE5-B768-9C67AF57ED8B}"/>
                  </a:ext>
                </a:extLst>
              </p:cNvPr>
              <p:cNvSpPr/>
              <p:nvPr/>
            </p:nvSpPr>
            <p:spPr>
              <a:xfrm>
                <a:off x="5388998" y="2388903"/>
                <a:ext cx="1466047" cy="1447093"/>
              </a:xfrm>
              <a:prstGeom prst="ellipse">
                <a:avLst/>
              </a:prstGeom>
              <a:solidFill>
                <a:srgbClr val="FFEB00"/>
              </a:solidFill>
              <a:ln>
                <a:solidFill>
                  <a:schemeClr val="accent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nl-BE" sz="1381">
                  <a:solidFill>
                    <a:schemeClr val="tx2">
                      <a:lumMod val="75000"/>
                    </a:schemeClr>
                  </a:solidFill>
                </a:endParaRPr>
              </a:p>
            </p:txBody>
          </p:sp>
          <p:sp>
            <p:nvSpPr>
              <p:cNvPr id="17" name="Oval 4">
                <a:extLst>
                  <a:ext uri="{FF2B5EF4-FFF2-40B4-BE49-F238E27FC236}">
                    <a16:creationId xmlns:a16="http://schemas.microsoft.com/office/drawing/2014/main" id="{FFCB776D-412D-48FB-A8DA-B788045EA32E}"/>
                  </a:ext>
                </a:extLst>
              </p:cNvPr>
              <p:cNvSpPr/>
              <p:nvPr/>
            </p:nvSpPr>
            <p:spPr>
              <a:xfrm>
                <a:off x="5603697" y="2588185"/>
                <a:ext cx="1036651" cy="1023249"/>
              </a:xfrm>
              <a:prstGeom prst="rect">
                <a:avLst/>
              </a:prstGeom>
              <a:solidFill>
                <a:srgbClr val="FFEB00"/>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722313">
                  <a:lnSpc>
                    <a:spcPct val="90000"/>
                  </a:lnSpc>
                  <a:spcBef>
                    <a:spcPct val="0"/>
                  </a:spcBef>
                  <a:spcAft>
                    <a:spcPct val="35000"/>
                  </a:spcAft>
                </a:pPr>
                <a:r>
                  <a:rPr lang="nl-NL" sz="1625">
                    <a:solidFill>
                      <a:schemeClr val="tx2">
                        <a:lumMod val="75000"/>
                      </a:schemeClr>
                    </a:solidFill>
                  </a:rPr>
                  <a:t>EU</a:t>
                </a:r>
              </a:p>
            </p:txBody>
          </p:sp>
        </p:grpSp>
      </p:grpSp>
      <p:sp>
        <p:nvSpPr>
          <p:cNvPr id="4" name="Vrije vorm: vorm 3">
            <a:extLst>
              <a:ext uri="{FF2B5EF4-FFF2-40B4-BE49-F238E27FC236}">
                <a16:creationId xmlns:a16="http://schemas.microsoft.com/office/drawing/2014/main" id="{8744051E-5994-4C1A-8894-664A0331E50C}"/>
              </a:ext>
            </a:extLst>
          </p:cNvPr>
          <p:cNvSpPr/>
          <p:nvPr userDrawn="1"/>
        </p:nvSpPr>
        <p:spPr>
          <a:xfrm>
            <a:off x="-9775" y="0"/>
            <a:ext cx="3890712" cy="6845968"/>
          </a:xfrm>
          <a:custGeom>
            <a:avLst/>
            <a:gdLst>
              <a:gd name="connsiteX0" fmla="*/ 3236495 w 4788569"/>
              <a:gd name="connsiteY0" fmla="*/ 0 h 6845968"/>
              <a:gd name="connsiteX1" fmla="*/ 0 w 4788569"/>
              <a:gd name="connsiteY1" fmla="*/ 0 h 6845968"/>
              <a:gd name="connsiteX2" fmla="*/ 0 w 4788569"/>
              <a:gd name="connsiteY2" fmla="*/ 6845968 h 6845968"/>
              <a:gd name="connsiteX3" fmla="*/ 4788569 w 4788569"/>
              <a:gd name="connsiteY3" fmla="*/ 6845968 h 6845968"/>
              <a:gd name="connsiteX4" fmla="*/ 3236495 w 4788569"/>
              <a:gd name="connsiteY4" fmla="*/ 0 h 684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8569" h="6845968">
                <a:moveTo>
                  <a:pt x="3236495" y="0"/>
                </a:moveTo>
                <a:lnTo>
                  <a:pt x="0" y="0"/>
                </a:lnTo>
                <a:lnTo>
                  <a:pt x="0" y="6845968"/>
                </a:lnTo>
                <a:lnTo>
                  <a:pt x="4788569" y="6845968"/>
                </a:lnTo>
                <a:lnTo>
                  <a:pt x="323649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81"/>
          </a:p>
        </p:txBody>
      </p:sp>
      <p:pic>
        <p:nvPicPr>
          <p:cNvPr id="21" name="Afbeelding 20">
            <a:extLst>
              <a:ext uri="{FF2B5EF4-FFF2-40B4-BE49-F238E27FC236}">
                <a16:creationId xmlns:a16="http://schemas.microsoft.com/office/drawing/2014/main" id="{699F022B-F35B-4D6D-965D-A98416F87E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32358" y="4024839"/>
            <a:ext cx="2674613" cy="926272"/>
          </a:xfrm>
          <a:prstGeom prst="rect">
            <a:avLst/>
          </a:prstGeom>
        </p:spPr>
      </p:pic>
      <p:sp>
        <p:nvSpPr>
          <p:cNvPr id="6" name="Tekstvak 5">
            <a:extLst>
              <a:ext uri="{FF2B5EF4-FFF2-40B4-BE49-F238E27FC236}">
                <a16:creationId xmlns:a16="http://schemas.microsoft.com/office/drawing/2014/main" id="{D41EEE39-E225-4562-8D36-0AE2271818F7}"/>
              </a:ext>
            </a:extLst>
          </p:cNvPr>
          <p:cNvSpPr txBox="1"/>
          <p:nvPr userDrawn="1"/>
        </p:nvSpPr>
        <p:spPr>
          <a:xfrm>
            <a:off x="224826" y="3231335"/>
            <a:ext cx="2674613" cy="1192634"/>
          </a:xfrm>
          <a:prstGeom prst="rect">
            <a:avLst/>
          </a:prstGeom>
          <a:noFill/>
        </p:spPr>
        <p:txBody>
          <a:bodyPr wrap="square" rtlCol="0">
            <a:spAutoFit/>
          </a:bodyPr>
          <a:lstStyle/>
          <a:p>
            <a:r>
              <a:rPr lang="nl-BE" sz="3575" b="1">
                <a:solidFill>
                  <a:schemeClr val="bg1"/>
                </a:solidFill>
                <a:latin typeface="+mn-lt"/>
              </a:rPr>
              <a:t>Context </a:t>
            </a:r>
            <a:r>
              <a:rPr lang="nl-BE" sz="3575" b="1" err="1">
                <a:solidFill>
                  <a:schemeClr val="bg1"/>
                </a:solidFill>
                <a:latin typeface="+mn-lt"/>
              </a:rPr>
              <a:t>from</a:t>
            </a:r>
            <a:endParaRPr lang="nl-BE" sz="3575" b="1">
              <a:solidFill>
                <a:schemeClr val="bg1"/>
              </a:solidFill>
              <a:latin typeface="+mn-lt"/>
            </a:endParaRPr>
          </a:p>
        </p:txBody>
      </p:sp>
    </p:spTree>
    <p:extLst>
      <p:ext uri="{BB962C8B-B14F-4D97-AF65-F5344CB8AC3E}">
        <p14:creationId xmlns:p14="http://schemas.microsoft.com/office/powerpoint/2010/main" val="30606315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278606" marR="0"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latin typeface="+mn-lt"/>
              </a:defRPr>
            </a:lvl1pPr>
            <a:lvl2pPr marL="636814" marR="0" indent="-265339" defTabSz="742950" eaLnBrk="1" fontAlgn="auto" latinLnBrk="0" hangingPunct="1">
              <a:lnSpc>
                <a:spcPct val="100000"/>
              </a:lnSpc>
              <a:spcBef>
                <a:spcPts val="569"/>
              </a:spcBef>
              <a:spcAft>
                <a:spcPts val="0"/>
              </a:spcAft>
              <a:buClrTx/>
              <a:buSzPct val="100000"/>
              <a:buFont typeface="Wingdings" panose="05000000000000000000" pitchFamily="2" charset="2"/>
              <a:buChar char="§"/>
              <a:tabLst/>
              <a:defRPr>
                <a:latin typeface="+mn-lt"/>
              </a:defRPr>
            </a:lvl2pPr>
            <a:lvl3pPr marL="990600" marR="0" indent="-247650"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latin typeface="+mn-lt"/>
              </a:defRPr>
            </a:lvl3pPr>
            <a:lvl4pPr marL="1411605" marR="0" indent="-297180" defTabSz="742950" eaLnBrk="1" fontAlgn="auto" latinLnBrk="0" hangingPunct="1">
              <a:lnSpc>
                <a:spcPct val="100000"/>
              </a:lnSpc>
              <a:spcBef>
                <a:spcPts val="569"/>
              </a:spcBef>
              <a:spcAft>
                <a:spcPts val="0"/>
              </a:spcAft>
              <a:buClrTx/>
              <a:buSzPct val="100000"/>
              <a:buFont typeface="Wingdings" panose="05000000000000000000" pitchFamily="2" charset="2"/>
              <a:buChar char="§"/>
              <a:tabLst/>
              <a:defRPr>
                <a:latin typeface="+mn-lt"/>
              </a:defRPr>
            </a:lvl4pPr>
            <a:lvl5pPr marL="1783080" marR="0" indent="-297180"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latin typeface="+mn-lt"/>
              </a:defRPr>
            </a:lvl5pPr>
          </a:lstStyle>
          <a:p>
            <a:pPr marL="278606" marR="0" lvl="0"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Tekststijl van het model bewerken</a:t>
            </a:r>
          </a:p>
          <a:p>
            <a:pPr marL="278606" marR="0" lvl="1"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278606" marR="0" lvl="2"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278606" marR="0" lvl="3"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278606" marR="0" lvl="4"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3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lvl1pPr>
              <a:defRPr sz="2925"/>
            </a:lvl1pPr>
          </a:lstStyle>
          <a:p>
            <a:r>
              <a:rPr lang="nl-NL"/>
              <a:t>Klik om stijl te bewerken</a:t>
            </a:r>
            <a:endParaRPr lang="nl-BE"/>
          </a:p>
        </p:txBody>
      </p:sp>
      <p:sp>
        <p:nvSpPr>
          <p:cNvPr id="11" name="Footer Placeholder 6"/>
          <p:cNvSpPr>
            <a:spLocks noGrp="1"/>
          </p:cNvSpPr>
          <p:nvPr>
            <p:ph type="ftr" sz="quarter" idx="3"/>
          </p:nvPr>
        </p:nvSpPr>
        <p:spPr>
          <a:xfrm>
            <a:off x="321469" y="6520510"/>
            <a:ext cx="8308181" cy="261610"/>
          </a:xfrm>
          <a:prstGeom prst="rect">
            <a:avLst/>
          </a:prstGeom>
        </p:spPr>
        <p:txBody>
          <a:bodyPr vert="horz" lIns="91440" tIns="45720" rIns="91440" bIns="45720" rtlCol="0" anchor="ctr"/>
          <a:lstStyle>
            <a:lvl1pPr algn="l">
              <a:defRPr sz="1138" b="0">
                <a:solidFill>
                  <a:schemeClr val="tx2"/>
                </a:solidFill>
                <a:latin typeface="+mn-lt"/>
              </a:defRPr>
            </a:lvl1pPr>
          </a:lstStyle>
          <a:p>
            <a:r>
              <a:rPr lang="nl-BE"/>
              <a:t>GIPOD project – BWG 12 – 20 juni 2019</a:t>
            </a:r>
          </a:p>
        </p:txBody>
      </p:sp>
      <p:sp>
        <p:nvSpPr>
          <p:cNvPr id="12" name="Shape 5"/>
          <p:cNvSpPr>
            <a:spLocks noGrp="1"/>
          </p:cNvSpPr>
          <p:nvPr>
            <p:ph type="sldNum" sz="quarter" idx="4"/>
          </p:nvPr>
        </p:nvSpPr>
        <p:spPr>
          <a:xfrm>
            <a:off x="8992254" y="6454355"/>
            <a:ext cx="739309" cy="229935"/>
          </a:xfrm>
          <a:prstGeom prst="rect">
            <a:avLst/>
          </a:prstGeom>
          <a:ln w="12700">
            <a:miter lim="400000"/>
          </a:ln>
        </p:spPr>
        <p:txBody>
          <a:bodyPr wrap="square" lIns="45719" rIns="45719" anchor="ctr">
            <a:spAutoFit/>
          </a:bodyPr>
          <a:lstStyle>
            <a:lvl1pPr algn="r">
              <a:defRPr sz="894">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Tree>
    <p:extLst>
      <p:ext uri="{BB962C8B-B14F-4D97-AF65-F5344CB8AC3E}">
        <p14:creationId xmlns:p14="http://schemas.microsoft.com/office/powerpoint/2010/main" val="18306638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el">
    <p:spTree>
      <p:nvGrpSpPr>
        <p:cNvPr id="1" name=""/>
        <p:cNvGrpSpPr/>
        <p:nvPr/>
      </p:nvGrpSpPr>
      <p:grpSpPr>
        <a:xfrm>
          <a:off x="0" y="0"/>
          <a:ext cx="0" cy="0"/>
          <a:chOff x="0" y="0"/>
          <a:chExt cx="0" cy="0"/>
        </a:xfrm>
      </p:grpSpPr>
      <p:sp>
        <p:nvSpPr>
          <p:cNvPr id="16" name="TextBox 15"/>
          <p:cNvSpPr txBox="1"/>
          <p:nvPr userDrawn="1"/>
        </p:nvSpPr>
        <p:spPr>
          <a:xfrm>
            <a:off x="3669874" y="6166442"/>
            <a:ext cx="3198355" cy="2250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7147" tIns="37147" rIns="37147" bIns="37147" numCol="1" spcCol="38100" rtlCol="0" anchor="t">
            <a:spAutoFit/>
          </a:bodyPr>
          <a:lstStyle/>
          <a:p>
            <a:pPr marL="0" marR="0" indent="0" algn="r" defTabSz="742950" rtl="0" fontAlgn="auto" latinLnBrk="1" hangingPunct="0">
              <a:lnSpc>
                <a:spcPct val="100000"/>
              </a:lnSpc>
              <a:spcBef>
                <a:spcPts val="0"/>
              </a:spcBef>
              <a:spcAft>
                <a:spcPts val="0"/>
              </a:spcAft>
              <a:buClrTx/>
              <a:buSzTx/>
              <a:buFontTx/>
              <a:buNone/>
              <a:tabLst/>
            </a:pPr>
            <a:r>
              <a:rPr kumimoji="0" lang="nl-BE" sz="975" b="0" i="0" u="none" strike="noStrike" cap="none" spc="0" normalizeH="0" baseline="0">
                <a:ln>
                  <a:noFill/>
                </a:ln>
                <a:solidFill>
                  <a:srgbClr val="000000"/>
                </a:solidFill>
                <a:effectLst/>
                <a:uFillTx/>
                <a:latin typeface="FlandersArtSans-Regular" panose="00000500000000000000" pitchFamily="2" charset="0"/>
                <a:ea typeface="FlandersArtSans-Regular"/>
                <a:cs typeface="FlandersArtSans-Regular"/>
                <a:sym typeface="FlandersArtSans-Regular"/>
              </a:rPr>
              <a:t>www.vlaanderen.be/informatievlaanderen</a:t>
            </a:r>
          </a:p>
        </p:txBody>
      </p:sp>
      <p:pic>
        <p:nvPicPr>
          <p:cNvPr id="11" name="Afbeelding 10">
            <a:extLst>
              <a:ext uri="{FF2B5EF4-FFF2-40B4-BE49-F238E27FC236}">
                <a16:creationId xmlns:a16="http://schemas.microsoft.com/office/drawing/2014/main" id="{F7C6EAA1-426C-46DC-9530-C59155604F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9181" y="252087"/>
            <a:ext cx="7347185" cy="6392779"/>
          </a:xfrm>
          <a:prstGeom prst="rect">
            <a:avLst/>
          </a:prstGeom>
        </p:spPr>
      </p:pic>
      <p:sp>
        <p:nvSpPr>
          <p:cNvPr id="12" name="Shape 54">
            <a:extLst>
              <a:ext uri="{FF2B5EF4-FFF2-40B4-BE49-F238E27FC236}">
                <a16:creationId xmlns:a16="http://schemas.microsoft.com/office/drawing/2014/main" id="{41D11941-E1AC-46B7-9ADB-86DD58CD385D}"/>
              </a:ext>
            </a:extLst>
          </p:cNvPr>
          <p:cNvSpPr/>
          <p:nvPr userDrawn="1"/>
        </p:nvSpPr>
        <p:spPr>
          <a:xfrm>
            <a:off x="219635" y="252087"/>
            <a:ext cx="6198038" cy="6392780"/>
          </a:xfrm>
          <a:custGeom>
            <a:avLst/>
            <a:gdLst>
              <a:gd name="connsiteX0" fmla="*/ 0 w 21600"/>
              <a:gd name="connsiteY0" fmla="*/ 0 h 21563"/>
              <a:gd name="connsiteX1" fmla="*/ 17189 w 21600"/>
              <a:gd name="connsiteY1" fmla="*/ 44 h 21563"/>
              <a:gd name="connsiteX2" fmla="*/ 21600 w 21600"/>
              <a:gd name="connsiteY2" fmla="*/ 21563 h 21563"/>
              <a:gd name="connsiteX3" fmla="*/ 33 w 21600"/>
              <a:gd name="connsiteY3" fmla="*/ 21563 h 21563"/>
              <a:gd name="connsiteX4" fmla="*/ 0 w 21600"/>
              <a:gd name="connsiteY4" fmla="*/ 0 h 21563"/>
              <a:gd name="connsiteX0" fmla="*/ 0 w 21600"/>
              <a:gd name="connsiteY0" fmla="*/ 37 h 21600"/>
              <a:gd name="connsiteX1" fmla="*/ 17903 w 21600"/>
              <a:gd name="connsiteY1" fmla="*/ 0 h 21600"/>
              <a:gd name="connsiteX2" fmla="*/ 21600 w 21600"/>
              <a:gd name="connsiteY2" fmla="*/ 21600 h 21600"/>
              <a:gd name="connsiteX3" fmla="*/ 33 w 21600"/>
              <a:gd name="connsiteY3" fmla="*/ 21600 h 21600"/>
              <a:gd name="connsiteX4" fmla="*/ 0 w 21600"/>
              <a:gd name="connsiteY4" fmla="*/ 37 h 2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0" extrusionOk="0">
                <a:moveTo>
                  <a:pt x="0" y="37"/>
                </a:moveTo>
                <a:lnTo>
                  <a:pt x="17903" y="0"/>
                </a:lnTo>
                <a:lnTo>
                  <a:pt x="21600" y="21600"/>
                </a:lnTo>
                <a:lnTo>
                  <a:pt x="33" y="21600"/>
                </a:lnTo>
                <a:cubicBezTo>
                  <a:pt x="22" y="14412"/>
                  <a:pt x="11" y="7225"/>
                  <a:pt x="0" y="37"/>
                </a:cubicBezTo>
                <a:close/>
              </a:path>
            </a:pathLst>
          </a:custGeom>
          <a:solidFill>
            <a:schemeClr val="accent2"/>
          </a:solidFill>
          <a:ln w="12700">
            <a:miter lim="400000"/>
          </a:ln>
        </p:spPr>
        <p:txBody>
          <a:bodyPr lIns="0" tIns="0" rIns="0" bIns="0" anchor="ctr"/>
          <a:lstStyle/>
          <a:p>
            <a:pPr lvl="0" algn="ctr">
              <a:defRPr>
                <a:solidFill>
                  <a:srgbClr val="FFFFFF"/>
                </a:solidFill>
              </a:defRPr>
            </a:pPr>
            <a:endParaRPr sz="1463"/>
          </a:p>
        </p:txBody>
      </p:sp>
      <p:sp>
        <p:nvSpPr>
          <p:cNvPr id="13" name="Rechthoek 12">
            <a:extLst>
              <a:ext uri="{FF2B5EF4-FFF2-40B4-BE49-F238E27FC236}">
                <a16:creationId xmlns:a16="http://schemas.microsoft.com/office/drawing/2014/main" id="{94357F50-631A-43A7-8212-2900763C5BE7}"/>
              </a:ext>
            </a:extLst>
          </p:cNvPr>
          <p:cNvSpPr/>
          <p:nvPr userDrawn="1"/>
        </p:nvSpPr>
        <p:spPr>
          <a:xfrm>
            <a:off x="799294" y="1315995"/>
            <a:ext cx="2623751" cy="4226011"/>
          </a:xfrm>
          <a:prstGeom prst="rect">
            <a:avLst/>
          </a:prstGeom>
          <a:solidFill>
            <a:srgbClr val="363635"/>
          </a:solidFill>
          <a:ln>
            <a:solidFill>
              <a:srgbClr val="363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575" err="1"/>
              <a:t>Come</a:t>
            </a:r>
            <a:r>
              <a:rPr lang="nl-BE" sz="3575"/>
              <a:t> to</a:t>
            </a:r>
          </a:p>
          <a:p>
            <a:endParaRPr lang="nl-BE" sz="2925"/>
          </a:p>
          <a:p>
            <a:r>
              <a:rPr lang="nl-BE" sz="3575" b="1" err="1"/>
              <a:t>Trefdag</a:t>
            </a:r>
            <a:endParaRPr lang="nl-BE" sz="3575" b="1"/>
          </a:p>
          <a:p>
            <a:r>
              <a:rPr lang="nl-BE" sz="3575" b="1"/>
              <a:t>Digitaal</a:t>
            </a:r>
          </a:p>
          <a:p>
            <a:r>
              <a:rPr lang="nl-BE" sz="3575" b="1"/>
              <a:t>Vlaanderen</a:t>
            </a:r>
          </a:p>
          <a:p>
            <a:endParaRPr lang="nl-BE" sz="2925" b="1"/>
          </a:p>
          <a:p>
            <a:r>
              <a:rPr lang="nl-BE" sz="2925"/>
              <a:t>29/11/2018</a:t>
            </a:r>
            <a:endParaRPr lang="nl-BE" sz="1381"/>
          </a:p>
        </p:txBody>
      </p:sp>
      <p:pic>
        <p:nvPicPr>
          <p:cNvPr id="14" name="Afbeelding 13">
            <a:extLst>
              <a:ext uri="{FF2B5EF4-FFF2-40B4-BE49-F238E27FC236}">
                <a16:creationId xmlns:a16="http://schemas.microsoft.com/office/drawing/2014/main" id="{ED1E5BDB-6328-48F5-9FC3-143C50280D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04513" y="5008729"/>
            <a:ext cx="479269" cy="533277"/>
          </a:xfrm>
          <a:prstGeom prst="rect">
            <a:avLst/>
          </a:prstGeom>
        </p:spPr>
      </p:pic>
      <p:sp>
        <p:nvSpPr>
          <p:cNvPr id="17" name="Rechthoek 16">
            <a:extLst>
              <a:ext uri="{FF2B5EF4-FFF2-40B4-BE49-F238E27FC236}">
                <a16:creationId xmlns:a16="http://schemas.microsoft.com/office/drawing/2014/main" id="{F577FE25-97AC-4A63-8C62-72B48ECE2E7F}"/>
              </a:ext>
            </a:extLst>
          </p:cNvPr>
          <p:cNvSpPr/>
          <p:nvPr userDrawn="1"/>
        </p:nvSpPr>
        <p:spPr>
          <a:xfrm>
            <a:off x="4002703" y="5008729"/>
            <a:ext cx="1984128" cy="643455"/>
          </a:xfrm>
          <a:prstGeom prst="rect">
            <a:avLst/>
          </a:prstGeom>
          <a:solidFill>
            <a:srgbClr val="363635"/>
          </a:solidFill>
          <a:ln>
            <a:solidFill>
              <a:srgbClr val="3636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3250"/>
              <a:t>ICC </a:t>
            </a:r>
            <a:r>
              <a:rPr lang="nl-BE" sz="3250" err="1"/>
              <a:t>Ghent</a:t>
            </a:r>
            <a:endParaRPr lang="nl-BE" sz="3250"/>
          </a:p>
        </p:txBody>
      </p:sp>
    </p:spTree>
    <p:extLst>
      <p:ext uri="{BB962C8B-B14F-4D97-AF65-F5344CB8AC3E}">
        <p14:creationId xmlns:p14="http://schemas.microsoft.com/office/powerpoint/2010/main" val="3367325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ussentitel">
    <p:spTree>
      <p:nvGrpSpPr>
        <p:cNvPr id="1" name=""/>
        <p:cNvGrpSpPr/>
        <p:nvPr/>
      </p:nvGrpSpPr>
      <p:grpSpPr>
        <a:xfrm>
          <a:off x="0" y="0"/>
          <a:ext cx="0" cy="0"/>
          <a:chOff x="0" y="0"/>
          <a:chExt cx="0" cy="0"/>
        </a:xfrm>
      </p:grpSpPr>
      <p:sp>
        <p:nvSpPr>
          <p:cNvPr id="7" name="Shape 7"/>
          <p:cNvSpPr>
            <a:spLocks noGrp="1"/>
          </p:cNvSpPr>
          <p:nvPr>
            <p:ph type="title"/>
          </p:nvPr>
        </p:nvSpPr>
        <p:spPr>
          <a:xfrm>
            <a:off x="974560" y="2002536"/>
            <a:ext cx="8420101" cy="2794621"/>
          </a:xfrm>
          <a:prstGeom prst="rect">
            <a:avLst/>
          </a:prstGeom>
        </p:spPr>
        <p:txBody>
          <a:bodyPr anchor="b"/>
          <a:lstStyle>
            <a:lvl1pPr algn="r">
              <a:defRPr sz="2925">
                <a:latin typeface="FlandersArtSans-Bold" panose="00000800000000000000" pitchFamily="2" charset="0"/>
              </a:defRPr>
            </a:lvl1pPr>
          </a:lstStyle>
          <a:p>
            <a:pPr lvl="0">
              <a:defRPr sz="1800" b="0"/>
            </a:pPr>
            <a:r>
              <a:rPr lang="en-US" sz="2925" b="1"/>
              <a:t>Click to edit Master title style</a:t>
            </a:r>
            <a:endParaRPr sz="2925" b="1"/>
          </a:p>
        </p:txBody>
      </p:sp>
      <p:sp>
        <p:nvSpPr>
          <p:cNvPr id="4" name="Subtitle 2"/>
          <p:cNvSpPr>
            <a:spLocks noGrp="1"/>
          </p:cNvSpPr>
          <p:nvPr>
            <p:ph type="subTitle" idx="1"/>
          </p:nvPr>
        </p:nvSpPr>
        <p:spPr>
          <a:xfrm>
            <a:off x="1965158" y="4941168"/>
            <a:ext cx="7429500" cy="1655762"/>
          </a:xfrm>
        </p:spPr>
        <p:txBody>
          <a:bodyPr/>
          <a:lstStyle>
            <a:lvl1pPr marL="0" indent="0" algn="r">
              <a:buNone/>
              <a:defRPr sz="1950">
                <a:solidFill>
                  <a:schemeClr val="tx2"/>
                </a:solidFill>
                <a:latin typeface="FlandersArtSans-Regular" panose="00000500000000000000" pitchFamily="2" charset="0"/>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Tree>
    <p:extLst>
      <p:ext uri="{BB962C8B-B14F-4D97-AF65-F5344CB8AC3E}">
        <p14:creationId xmlns:p14="http://schemas.microsoft.com/office/powerpoint/2010/main" val="40168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28744-D78A-4387-AA2A-22752C8307DF}"/>
              </a:ext>
            </a:extLst>
          </p:cNvPr>
          <p:cNvSpPr>
            <a:spLocks noGrp="1"/>
          </p:cNvSpPr>
          <p:nvPr>
            <p:ph type="ctrTitle"/>
          </p:nvPr>
        </p:nvSpPr>
        <p:spPr>
          <a:xfrm>
            <a:off x="1238250" y="1122363"/>
            <a:ext cx="74295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55707C5A-CC24-4BD8-89E6-EFC68A4036A7}"/>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0BE2975A-D89B-418E-A3A5-F7F0D7B9544B}"/>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3FE77EDD-6FA1-448D-9215-07928664D7DC}"/>
              </a:ext>
            </a:extLst>
          </p:cNvPr>
          <p:cNvSpPr>
            <a:spLocks noGrp="1"/>
          </p:cNvSpPr>
          <p:nvPr>
            <p:ph type="ftr" sz="quarter" idx="11"/>
          </p:nvPr>
        </p:nvSpPr>
        <p:spPr/>
        <p:txBody>
          <a:bodyPr/>
          <a:lstStyle/>
          <a:p>
            <a:r>
              <a:rPr lang="nl-BE"/>
              <a:t>GIPOD project – BWG 12 – 20 juni 2019</a:t>
            </a:r>
          </a:p>
        </p:txBody>
      </p:sp>
      <p:sp>
        <p:nvSpPr>
          <p:cNvPr id="6" name="Tijdelijke aanduiding voor dianummer 5">
            <a:extLst>
              <a:ext uri="{FF2B5EF4-FFF2-40B4-BE49-F238E27FC236}">
                <a16:creationId xmlns:a16="http://schemas.microsoft.com/office/drawing/2014/main" id="{22770E1A-3969-46DA-BC20-CAAD2ED6290F}"/>
              </a:ext>
            </a:extLst>
          </p:cNvPr>
          <p:cNvSpPr>
            <a:spLocks noGrp="1"/>
          </p:cNvSpPr>
          <p:nvPr>
            <p:ph type="sldNum" sz="quarter" idx="12"/>
          </p:nvPr>
        </p:nvSpPr>
        <p:spPr/>
        <p:txBody>
          <a:bodyPr/>
          <a:lstStyle/>
          <a:p>
            <a:fld id="{9BD22FD1-F0AD-4FA8-81B4-F8B4160C222B}" type="slidenum">
              <a:rPr lang="nl-BE" smtClean="0"/>
              <a:t>‹nr.›</a:t>
            </a:fld>
            <a:endParaRPr lang="nl-BE"/>
          </a:p>
        </p:txBody>
      </p:sp>
    </p:spTree>
    <p:extLst>
      <p:ext uri="{BB962C8B-B14F-4D97-AF65-F5344CB8AC3E}">
        <p14:creationId xmlns:p14="http://schemas.microsoft.com/office/powerpoint/2010/main" val="2124067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7"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
        <p:nvSpPr>
          <p:cNvPr id="4"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Tree>
    <p:extLst>
      <p:ext uri="{BB962C8B-B14F-4D97-AF65-F5344CB8AC3E}">
        <p14:creationId xmlns:p14="http://schemas.microsoft.com/office/powerpoint/2010/main" val="838207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A6CD60-9C70-4C1C-8E8E-17FFAD436759}"/>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7B9AFC8-0012-464F-A938-0C158991FEA0}"/>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AE8D5A4B-DD94-4E31-809B-5692901670DC}"/>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5F17E388-8448-4A9A-AB92-2409DB5F4B1E}"/>
              </a:ext>
            </a:extLst>
          </p:cNvPr>
          <p:cNvSpPr>
            <a:spLocks noGrp="1"/>
          </p:cNvSpPr>
          <p:nvPr>
            <p:ph type="ftr" sz="quarter" idx="11"/>
          </p:nvPr>
        </p:nvSpPr>
        <p:spPr/>
        <p:txBody>
          <a:bodyPr/>
          <a:lstStyle/>
          <a:p>
            <a:r>
              <a:rPr lang="nl-BE"/>
              <a:t>GIPOD project – BWG 12 – 20 juni 2019</a:t>
            </a:r>
          </a:p>
        </p:txBody>
      </p:sp>
      <p:sp>
        <p:nvSpPr>
          <p:cNvPr id="6" name="Tijdelijke aanduiding voor dianummer 5">
            <a:extLst>
              <a:ext uri="{FF2B5EF4-FFF2-40B4-BE49-F238E27FC236}">
                <a16:creationId xmlns:a16="http://schemas.microsoft.com/office/drawing/2014/main" id="{C8439CAD-D53C-4F08-87FF-2758E3756385}"/>
              </a:ext>
            </a:extLst>
          </p:cNvPr>
          <p:cNvSpPr>
            <a:spLocks noGrp="1"/>
          </p:cNvSpPr>
          <p:nvPr>
            <p:ph type="sldNum" sz="quarter" idx="12"/>
          </p:nvPr>
        </p:nvSpPr>
        <p:spPr/>
        <p:txBody>
          <a:bodyPr/>
          <a:lstStyle/>
          <a:p>
            <a:fld id="{9BD22FD1-F0AD-4FA8-81B4-F8B4160C222B}" type="slidenum">
              <a:rPr lang="nl-BE" smtClean="0"/>
              <a:t>‹nr.›</a:t>
            </a:fld>
            <a:endParaRPr lang="nl-BE"/>
          </a:p>
        </p:txBody>
      </p:sp>
    </p:spTree>
    <p:extLst>
      <p:ext uri="{BB962C8B-B14F-4D97-AF65-F5344CB8AC3E}">
        <p14:creationId xmlns:p14="http://schemas.microsoft.com/office/powerpoint/2010/main" val="812015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A29E47-208E-4AC2-AFE8-3CBCB25E4C6F}"/>
              </a:ext>
            </a:extLst>
          </p:cNvPr>
          <p:cNvSpPr>
            <a:spLocks noGrp="1"/>
          </p:cNvSpPr>
          <p:nvPr>
            <p:ph type="title"/>
          </p:nvPr>
        </p:nvSpPr>
        <p:spPr>
          <a:xfrm>
            <a:off x="676275" y="1709738"/>
            <a:ext cx="8543925"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8EA9AB5E-9F61-4214-BBDA-6891DEEDD68A}"/>
              </a:ext>
            </a:extLst>
          </p:cNvPr>
          <p:cNvSpPr>
            <a:spLocks noGrp="1"/>
          </p:cNvSpPr>
          <p:nvPr>
            <p:ph type="body" idx="1"/>
          </p:nvPr>
        </p:nvSpPr>
        <p:spPr>
          <a:xfrm>
            <a:off x="676275" y="4589463"/>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724C0733-628E-44A9-A20E-C935F6C2D3F8}"/>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2AF54297-37EB-4F26-80B1-5D9742582B22}"/>
              </a:ext>
            </a:extLst>
          </p:cNvPr>
          <p:cNvSpPr>
            <a:spLocks noGrp="1"/>
          </p:cNvSpPr>
          <p:nvPr>
            <p:ph type="ftr" sz="quarter" idx="11"/>
          </p:nvPr>
        </p:nvSpPr>
        <p:spPr/>
        <p:txBody>
          <a:bodyPr/>
          <a:lstStyle/>
          <a:p>
            <a:r>
              <a:rPr lang="nl-BE"/>
              <a:t>GIPOD project – BWG 12 – 20 juni 2019</a:t>
            </a:r>
          </a:p>
        </p:txBody>
      </p:sp>
      <p:sp>
        <p:nvSpPr>
          <p:cNvPr id="6" name="Tijdelijke aanduiding voor dianummer 5">
            <a:extLst>
              <a:ext uri="{FF2B5EF4-FFF2-40B4-BE49-F238E27FC236}">
                <a16:creationId xmlns:a16="http://schemas.microsoft.com/office/drawing/2014/main" id="{65892E76-D29C-4C71-966E-675A81FBF8E8}"/>
              </a:ext>
            </a:extLst>
          </p:cNvPr>
          <p:cNvSpPr>
            <a:spLocks noGrp="1"/>
          </p:cNvSpPr>
          <p:nvPr>
            <p:ph type="sldNum" sz="quarter" idx="12"/>
          </p:nvPr>
        </p:nvSpPr>
        <p:spPr/>
        <p:txBody>
          <a:bodyPr/>
          <a:lstStyle/>
          <a:p>
            <a:fld id="{9BD22FD1-F0AD-4FA8-81B4-F8B4160C222B}" type="slidenum">
              <a:rPr lang="nl-BE" smtClean="0"/>
              <a:t>‹nr.›</a:t>
            </a:fld>
            <a:endParaRPr lang="nl-BE"/>
          </a:p>
        </p:txBody>
      </p:sp>
    </p:spTree>
    <p:extLst>
      <p:ext uri="{BB962C8B-B14F-4D97-AF65-F5344CB8AC3E}">
        <p14:creationId xmlns:p14="http://schemas.microsoft.com/office/powerpoint/2010/main" val="21588173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317A64-4B74-45CC-9AE2-4A147BCED50A}"/>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ED2A22D-BDC3-4A88-A3C2-0EA12C2ED42B}"/>
              </a:ext>
            </a:extLst>
          </p:cNvPr>
          <p:cNvSpPr>
            <a:spLocks noGrp="1"/>
          </p:cNvSpPr>
          <p:nvPr>
            <p:ph sz="half" idx="1"/>
          </p:nvPr>
        </p:nvSpPr>
        <p:spPr>
          <a:xfrm>
            <a:off x="681038" y="1825625"/>
            <a:ext cx="4195762"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443803B-24FE-42E1-8DB1-CD8A4AC8B10F}"/>
              </a:ext>
            </a:extLst>
          </p:cNvPr>
          <p:cNvSpPr>
            <a:spLocks noGrp="1"/>
          </p:cNvSpPr>
          <p:nvPr>
            <p:ph sz="half" idx="2"/>
          </p:nvPr>
        </p:nvSpPr>
        <p:spPr>
          <a:xfrm>
            <a:off x="5029200" y="1825625"/>
            <a:ext cx="4195763"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22BEDEE4-215C-4072-8BB8-082009C4E21A}"/>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C717471B-3EAB-41BF-95CB-2F093832D3F5}"/>
              </a:ext>
            </a:extLst>
          </p:cNvPr>
          <p:cNvSpPr>
            <a:spLocks noGrp="1"/>
          </p:cNvSpPr>
          <p:nvPr>
            <p:ph type="ftr" sz="quarter" idx="11"/>
          </p:nvPr>
        </p:nvSpPr>
        <p:spPr/>
        <p:txBody>
          <a:bodyPr/>
          <a:lstStyle/>
          <a:p>
            <a:r>
              <a:rPr lang="nl-BE"/>
              <a:t>GIPOD project – BWG 12 – 20 juni 2019</a:t>
            </a:r>
          </a:p>
        </p:txBody>
      </p:sp>
      <p:sp>
        <p:nvSpPr>
          <p:cNvPr id="7" name="Tijdelijke aanduiding voor dianummer 6">
            <a:extLst>
              <a:ext uri="{FF2B5EF4-FFF2-40B4-BE49-F238E27FC236}">
                <a16:creationId xmlns:a16="http://schemas.microsoft.com/office/drawing/2014/main" id="{FEB7F64C-944A-43BE-9CCB-70304EFB9C7F}"/>
              </a:ext>
            </a:extLst>
          </p:cNvPr>
          <p:cNvSpPr>
            <a:spLocks noGrp="1"/>
          </p:cNvSpPr>
          <p:nvPr>
            <p:ph type="sldNum" sz="quarter" idx="12"/>
          </p:nvPr>
        </p:nvSpPr>
        <p:spPr/>
        <p:txBody>
          <a:bodyPr/>
          <a:lstStyle/>
          <a:p>
            <a:fld id="{9BD22FD1-F0AD-4FA8-81B4-F8B4160C222B}" type="slidenum">
              <a:rPr lang="nl-BE" smtClean="0"/>
              <a:t>‹nr.›</a:t>
            </a:fld>
            <a:endParaRPr lang="nl-BE"/>
          </a:p>
        </p:txBody>
      </p:sp>
    </p:spTree>
    <p:extLst>
      <p:ext uri="{BB962C8B-B14F-4D97-AF65-F5344CB8AC3E}">
        <p14:creationId xmlns:p14="http://schemas.microsoft.com/office/powerpoint/2010/main" val="2122015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FAA8F-08BE-4361-A452-1CFF91C97484}"/>
              </a:ext>
            </a:extLst>
          </p:cNvPr>
          <p:cNvSpPr>
            <a:spLocks noGrp="1"/>
          </p:cNvSpPr>
          <p:nvPr>
            <p:ph type="title"/>
          </p:nvPr>
        </p:nvSpPr>
        <p:spPr>
          <a:xfrm>
            <a:off x="682625" y="365125"/>
            <a:ext cx="8543925"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C81630EF-3A48-431E-B32C-20C86B1A394A}"/>
              </a:ext>
            </a:extLst>
          </p:cNvPr>
          <p:cNvSpPr>
            <a:spLocks noGrp="1"/>
          </p:cNvSpPr>
          <p:nvPr>
            <p:ph type="body" idx="1"/>
          </p:nvPr>
        </p:nvSpPr>
        <p:spPr>
          <a:xfrm>
            <a:off x="682625" y="1681163"/>
            <a:ext cx="4191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3C2F0781-88A4-42C0-B8F6-EF5F526547AB}"/>
              </a:ext>
            </a:extLst>
          </p:cNvPr>
          <p:cNvSpPr>
            <a:spLocks noGrp="1"/>
          </p:cNvSpPr>
          <p:nvPr>
            <p:ph sz="half" idx="2"/>
          </p:nvPr>
        </p:nvSpPr>
        <p:spPr>
          <a:xfrm>
            <a:off x="682625" y="2505075"/>
            <a:ext cx="419100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F860AD6C-5367-4C8D-A0F7-1ED6F2808B25}"/>
              </a:ext>
            </a:extLst>
          </p:cNvPr>
          <p:cNvSpPr>
            <a:spLocks noGrp="1"/>
          </p:cNvSpPr>
          <p:nvPr>
            <p:ph type="body" sz="quarter" idx="3"/>
          </p:nvPr>
        </p:nvSpPr>
        <p:spPr>
          <a:xfrm>
            <a:off x="5014913" y="1681163"/>
            <a:ext cx="42116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999F3B9C-5FF2-445E-82A2-1CE918598E99}"/>
              </a:ext>
            </a:extLst>
          </p:cNvPr>
          <p:cNvSpPr>
            <a:spLocks noGrp="1"/>
          </p:cNvSpPr>
          <p:nvPr>
            <p:ph sz="quarter" idx="4"/>
          </p:nvPr>
        </p:nvSpPr>
        <p:spPr>
          <a:xfrm>
            <a:off x="5014913" y="2505075"/>
            <a:ext cx="421163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11BF219C-C175-4760-AFBB-F1AAFFC79FCD}"/>
              </a:ext>
            </a:extLst>
          </p:cNvPr>
          <p:cNvSpPr>
            <a:spLocks noGrp="1"/>
          </p:cNvSpPr>
          <p:nvPr>
            <p:ph type="dt" sz="half" idx="10"/>
          </p:nvPr>
        </p:nvSpPr>
        <p:spPr/>
        <p:txBody>
          <a:bodyPr/>
          <a:lstStyle/>
          <a:p>
            <a:endParaRPr lang="nl-BE"/>
          </a:p>
        </p:txBody>
      </p:sp>
      <p:sp>
        <p:nvSpPr>
          <p:cNvPr id="8" name="Tijdelijke aanduiding voor voettekst 7">
            <a:extLst>
              <a:ext uri="{FF2B5EF4-FFF2-40B4-BE49-F238E27FC236}">
                <a16:creationId xmlns:a16="http://schemas.microsoft.com/office/drawing/2014/main" id="{DF171D17-1FB1-4BAD-91D3-5CD60EB1E49B}"/>
              </a:ext>
            </a:extLst>
          </p:cNvPr>
          <p:cNvSpPr>
            <a:spLocks noGrp="1"/>
          </p:cNvSpPr>
          <p:nvPr>
            <p:ph type="ftr" sz="quarter" idx="11"/>
          </p:nvPr>
        </p:nvSpPr>
        <p:spPr/>
        <p:txBody>
          <a:bodyPr/>
          <a:lstStyle/>
          <a:p>
            <a:r>
              <a:rPr lang="nl-BE"/>
              <a:t>GIPOD project – BWG 12 – 20 juni 2019</a:t>
            </a:r>
          </a:p>
        </p:txBody>
      </p:sp>
      <p:sp>
        <p:nvSpPr>
          <p:cNvPr id="9" name="Tijdelijke aanduiding voor dianummer 8">
            <a:extLst>
              <a:ext uri="{FF2B5EF4-FFF2-40B4-BE49-F238E27FC236}">
                <a16:creationId xmlns:a16="http://schemas.microsoft.com/office/drawing/2014/main" id="{9D977C6B-216E-438E-BD66-6C4EA7014E98}"/>
              </a:ext>
            </a:extLst>
          </p:cNvPr>
          <p:cNvSpPr>
            <a:spLocks noGrp="1"/>
          </p:cNvSpPr>
          <p:nvPr>
            <p:ph type="sldNum" sz="quarter" idx="12"/>
          </p:nvPr>
        </p:nvSpPr>
        <p:spPr/>
        <p:txBody>
          <a:bodyPr/>
          <a:lstStyle/>
          <a:p>
            <a:fld id="{9BD22FD1-F0AD-4FA8-81B4-F8B4160C222B}" type="slidenum">
              <a:rPr lang="nl-BE" smtClean="0"/>
              <a:t>‹nr.›</a:t>
            </a:fld>
            <a:endParaRPr lang="nl-BE"/>
          </a:p>
        </p:txBody>
      </p:sp>
    </p:spTree>
    <p:extLst>
      <p:ext uri="{BB962C8B-B14F-4D97-AF65-F5344CB8AC3E}">
        <p14:creationId xmlns:p14="http://schemas.microsoft.com/office/powerpoint/2010/main" val="1471586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2E9B3-BADF-400E-8334-F007E2FE5166}"/>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EE105196-BB22-4ECB-B47C-85F1FB3D172C}"/>
              </a:ext>
            </a:extLst>
          </p:cNvPr>
          <p:cNvSpPr>
            <a:spLocks noGrp="1"/>
          </p:cNvSpPr>
          <p:nvPr>
            <p:ph type="dt" sz="half" idx="10"/>
          </p:nvPr>
        </p:nvSpPr>
        <p:spPr/>
        <p:txBody>
          <a:bodyPr/>
          <a:lstStyle/>
          <a:p>
            <a:endParaRPr lang="nl-BE"/>
          </a:p>
        </p:txBody>
      </p:sp>
      <p:sp>
        <p:nvSpPr>
          <p:cNvPr id="4" name="Tijdelijke aanduiding voor voettekst 3">
            <a:extLst>
              <a:ext uri="{FF2B5EF4-FFF2-40B4-BE49-F238E27FC236}">
                <a16:creationId xmlns:a16="http://schemas.microsoft.com/office/drawing/2014/main" id="{B69980FA-104B-4D10-89F6-34C9076BB7CE}"/>
              </a:ext>
            </a:extLst>
          </p:cNvPr>
          <p:cNvSpPr>
            <a:spLocks noGrp="1"/>
          </p:cNvSpPr>
          <p:nvPr>
            <p:ph type="ftr" sz="quarter" idx="11"/>
          </p:nvPr>
        </p:nvSpPr>
        <p:spPr/>
        <p:txBody>
          <a:bodyPr/>
          <a:lstStyle/>
          <a:p>
            <a:r>
              <a:rPr lang="nl-BE"/>
              <a:t>GIPOD project – BWG 12 – 20 juni 2019</a:t>
            </a:r>
          </a:p>
        </p:txBody>
      </p:sp>
      <p:sp>
        <p:nvSpPr>
          <p:cNvPr id="5" name="Tijdelijke aanduiding voor dianummer 4">
            <a:extLst>
              <a:ext uri="{FF2B5EF4-FFF2-40B4-BE49-F238E27FC236}">
                <a16:creationId xmlns:a16="http://schemas.microsoft.com/office/drawing/2014/main" id="{AA584DC9-0569-4D96-ADE5-927CD48F6763}"/>
              </a:ext>
            </a:extLst>
          </p:cNvPr>
          <p:cNvSpPr>
            <a:spLocks noGrp="1"/>
          </p:cNvSpPr>
          <p:nvPr>
            <p:ph type="sldNum" sz="quarter" idx="12"/>
          </p:nvPr>
        </p:nvSpPr>
        <p:spPr/>
        <p:txBody>
          <a:bodyPr/>
          <a:lstStyle/>
          <a:p>
            <a:fld id="{9BD22FD1-F0AD-4FA8-81B4-F8B4160C222B}" type="slidenum">
              <a:rPr lang="nl-BE" smtClean="0"/>
              <a:t>‹nr.›</a:t>
            </a:fld>
            <a:endParaRPr lang="nl-BE"/>
          </a:p>
        </p:txBody>
      </p:sp>
    </p:spTree>
    <p:extLst>
      <p:ext uri="{BB962C8B-B14F-4D97-AF65-F5344CB8AC3E}">
        <p14:creationId xmlns:p14="http://schemas.microsoft.com/office/powerpoint/2010/main" val="7022479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98EADAE-6C47-4086-A6AB-110AFF5CA01F}"/>
              </a:ext>
            </a:extLst>
          </p:cNvPr>
          <p:cNvSpPr>
            <a:spLocks noGrp="1"/>
          </p:cNvSpPr>
          <p:nvPr>
            <p:ph type="dt" sz="half" idx="10"/>
          </p:nvPr>
        </p:nvSpPr>
        <p:spPr/>
        <p:txBody>
          <a:bodyPr/>
          <a:lstStyle/>
          <a:p>
            <a:endParaRPr lang="nl-BE"/>
          </a:p>
        </p:txBody>
      </p:sp>
      <p:sp>
        <p:nvSpPr>
          <p:cNvPr id="3" name="Tijdelijke aanduiding voor voettekst 2">
            <a:extLst>
              <a:ext uri="{FF2B5EF4-FFF2-40B4-BE49-F238E27FC236}">
                <a16:creationId xmlns:a16="http://schemas.microsoft.com/office/drawing/2014/main" id="{66806E45-576C-4654-8018-7FADAD9E0100}"/>
              </a:ext>
            </a:extLst>
          </p:cNvPr>
          <p:cNvSpPr>
            <a:spLocks noGrp="1"/>
          </p:cNvSpPr>
          <p:nvPr>
            <p:ph type="ftr" sz="quarter" idx="11"/>
          </p:nvPr>
        </p:nvSpPr>
        <p:spPr/>
        <p:txBody>
          <a:bodyPr/>
          <a:lstStyle/>
          <a:p>
            <a:r>
              <a:rPr lang="nl-BE"/>
              <a:t>GIPOD project – BWG 12 – 20 juni 2019</a:t>
            </a:r>
          </a:p>
        </p:txBody>
      </p:sp>
      <p:sp>
        <p:nvSpPr>
          <p:cNvPr id="4" name="Tijdelijke aanduiding voor dianummer 3">
            <a:extLst>
              <a:ext uri="{FF2B5EF4-FFF2-40B4-BE49-F238E27FC236}">
                <a16:creationId xmlns:a16="http://schemas.microsoft.com/office/drawing/2014/main" id="{48D9AC8B-81B3-4F06-9CF0-393F5E9D231C}"/>
              </a:ext>
            </a:extLst>
          </p:cNvPr>
          <p:cNvSpPr>
            <a:spLocks noGrp="1"/>
          </p:cNvSpPr>
          <p:nvPr>
            <p:ph type="sldNum" sz="quarter" idx="12"/>
          </p:nvPr>
        </p:nvSpPr>
        <p:spPr/>
        <p:txBody>
          <a:bodyPr/>
          <a:lstStyle/>
          <a:p>
            <a:fld id="{9BD22FD1-F0AD-4FA8-81B4-F8B4160C222B}" type="slidenum">
              <a:rPr lang="nl-BE" smtClean="0"/>
              <a:t>‹nr.›</a:t>
            </a:fld>
            <a:endParaRPr lang="nl-BE"/>
          </a:p>
        </p:txBody>
      </p:sp>
    </p:spTree>
    <p:extLst>
      <p:ext uri="{BB962C8B-B14F-4D97-AF65-F5344CB8AC3E}">
        <p14:creationId xmlns:p14="http://schemas.microsoft.com/office/powerpoint/2010/main" val="5909824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9AFF4C-F9A2-473E-BD1E-412FBA04E052}"/>
              </a:ext>
            </a:extLst>
          </p:cNvPr>
          <p:cNvSpPr>
            <a:spLocks noGrp="1"/>
          </p:cNvSpPr>
          <p:nvPr>
            <p:ph type="title"/>
          </p:nvPr>
        </p:nvSpPr>
        <p:spPr>
          <a:xfrm>
            <a:off x="682625" y="457200"/>
            <a:ext cx="3194050"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9FBB56C-6596-4885-975E-04C4715BD853}"/>
              </a:ext>
            </a:extLst>
          </p:cNvPr>
          <p:cNvSpPr>
            <a:spLocks noGrp="1"/>
          </p:cNvSpPr>
          <p:nvPr>
            <p:ph idx="1"/>
          </p:nvPr>
        </p:nvSpPr>
        <p:spPr>
          <a:xfrm>
            <a:off x="4211638" y="987425"/>
            <a:ext cx="501491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75D00065-1CF7-4841-BFF7-37B9F1754EDD}"/>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AFC2F2A-C924-49DA-87E6-97948BBD791F}"/>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605559D3-1E3A-4622-AE57-555B83AFF3B8}"/>
              </a:ext>
            </a:extLst>
          </p:cNvPr>
          <p:cNvSpPr>
            <a:spLocks noGrp="1"/>
          </p:cNvSpPr>
          <p:nvPr>
            <p:ph type="ftr" sz="quarter" idx="11"/>
          </p:nvPr>
        </p:nvSpPr>
        <p:spPr/>
        <p:txBody>
          <a:bodyPr/>
          <a:lstStyle/>
          <a:p>
            <a:r>
              <a:rPr lang="nl-BE"/>
              <a:t>GIPOD project – BWG 12 – 20 juni 2019</a:t>
            </a:r>
          </a:p>
        </p:txBody>
      </p:sp>
      <p:sp>
        <p:nvSpPr>
          <p:cNvPr id="7" name="Tijdelijke aanduiding voor dianummer 6">
            <a:extLst>
              <a:ext uri="{FF2B5EF4-FFF2-40B4-BE49-F238E27FC236}">
                <a16:creationId xmlns:a16="http://schemas.microsoft.com/office/drawing/2014/main" id="{160EB574-5ED2-4B32-8F74-AD74D3ADA941}"/>
              </a:ext>
            </a:extLst>
          </p:cNvPr>
          <p:cNvSpPr>
            <a:spLocks noGrp="1"/>
          </p:cNvSpPr>
          <p:nvPr>
            <p:ph type="sldNum" sz="quarter" idx="12"/>
          </p:nvPr>
        </p:nvSpPr>
        <p:spPr/>
        <p:txBody>
          <a:bodyPr/>
          <a:lstStyle/>
          <a:p>
            <a:fld id="{9BD22FD1-F0AD-4FA8-81B4-F8B4160C222B}" type="slidenum">
              <a:rPr lang="nl-BE" smtClean="0"/>
              <a:t>‹nr.›</a:t>
            </a:fld>
            <a:endParaRPr lang="nl-BE"/>
          </a:p>
        </p:txBody>
      </p:sp>
    </p:spTree>
    <p:extLst>
      <p:ext uri="{BB962C8B-B14F-4D97-AF65-F5344CB8AC3E}">
        <p14:creationId xmlns:p14="http://schemas.microsoft.com/office/powerpoint/2010/main" val="19846535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2FDFB-9E84-4816-AA15-5AF8B272BB41}"/>
              </a:ext>
            </a:extLst>
          </p:cNvPr>
          <p:cNvSpPr>
            <a:spLocks noGrp="1"/>
          </p:cNvSpPr>
          <p:nvPr>
            <p:ph type="title"/>
          </p:nvPr>
        </p:nvSpPr>
        <p:spPr>
          <a:xfrm>
            <a:off x="682625" y="457200"/>
            <a:ext cx="3194050"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97A5B639-B5AB-446D-993C-33911493C10E}"/>
              </a:ext>
            </a:extLst>
          </p:cNvPr>
          <p:cNvSpPr>
            <a:spLocks noGrp="1"/>
          </p:cNvSpPr>
          <p:nvPr>
            <p:ph type="pic" idx="1"/>
          </p:nvPr>
        </p:nvSpPr>
        <p:spPr>
          <a:xfrm>
            <a:off x="4211638" y="987425"/>
            <a:ext cx="50149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568FB5C5-C1CD-4B9D-8803-A969D354B947}"/>
              </a:ext>
            </a:extLst>
          </p:cNvPr>
          <p:cNvSpPr>
            <a:spLocks noGrp="1"/>
          </p:cNvSpPr>
          <p:nvPr>
            <p:ph type="body" sz="half" idx="2"/>
          </p:nvPr>
        </p:nvSpPr>
        <p:spPr>
          <a:xfrm>
            <a:off x="682625" y="2057400"/>
            <a:ext cx="31940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3555F0A9-522D-4B8D-87AF-AB5A220CD958}"/>
              </a:ext>
            </a:extLst>
          </p:cNvPr>
          <p:cNvSpPr>
            <a:spLocks noGrp="1"/>
          </p:cNvSpPr>
          <p:nvPr>
            <p:ph type="dt" sz="half" idx="10"/>
          </p:nvPr>
        </p:nvSpPr>
        <p:spPr/>
        <p:txBody>
          <a:bodyPr/>
          <a:lstStyle/>
          <a:p>
            <a:endParaRPr lang="nl-BE"/>
          </a:p>
        </p:txBody>
      </p:sp>
      <p:sp>
        <p:nvSpPr>
          <p:cNvPr id="6" name="Tijdelijke aanduiding voor voettekst 5">
            <a:extLst>
              <a:ext uri="{FF2B5EF4-FFF2-40B4-BE49-F238E27FC236}">
                <a16:creationId xmlns:a16="http://schemas.microsoft.com/office/drawing/2014/main" id="{A44B1CA4-9F8A-4E33-AD9A-497014AEA6B5}"/>
              </a:ext>
            </a:extLst>
          </p:cNvPr>
          <p:cNvSpPr>
            <a:spLocks noGrp="1"/>
          </p:cNvSpPr>
          <p:nvPr>
            <p:ph type="ftr" sz="quarter" idx="11"/>
          </p:nvPr>
        </p:nvSpPr>
        <p:spPr/>
        <p:txBody>
          <a:bodyPr/>
          <a:lstStyle/>
          <a:p>
            <a:r>
              <a:rPr lang="nl-BE"/>
              <a:t>GIPOD project – BWG 12 – 20 juni 2019</a:t>
            </a:r>
          </a:p>
        </p:txBody>
      </p:sp>
      <p:sp>
        <p:nvSpPr>
          <p:cNvPr id="7" name="Tijdelijke aanduiding voor dianummer 6">
            <a:extLst>
              <a:ext uri="{FF2B5EF4-FFF2-40B4-BE49-F238E27FC236}">
                <a16:creationId xmlns:a16="http://schemas.microsoft.com/office/drawing/2014/main" id="{752E1F79-4ABE-4D21-A58E-3217236BC09B}"/>
              </a:ext>
            </a:extLst>
          </p:cNvPr>
          <p:cNvSpPr>
            <a:spLocks noGrp="1"/>
          </p:cNvSpPr>
          <p:nvPr>
            <p:ph type="sldNum" sz="quarter" idx="12"/>
          </p:nvPr>
        </p:nvSpPr>
        <p:spPr/>
        <p:txBody>
          <a:bodyPr/>
          <a:lstStyle/>
          <a:p>
            <a:fld id="{9BD22FD1-F0AD-4FA8-81B4-F8B4160C222B}" type="slidenum">
              <a:rPr lang="nl-BE" smtClean="0"/>
              <a:t>‹nr.›</a:t>
            </a:fld>
            <a:endParaRPr lang="nl-BE"/>
          </a:p>
        </p:txBody>
      </p:sp>
    </p:spTree>
    <p:extLst>
      <p:ext uri="{BB962C8B-B14F-4D97-AF65-F5344CB8AC3E}">
        <p14:creationId xmlns:p14="http://schemas.microsoft.com/office/powerpoint/2010/main" val="1238291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DF5CB0-1D75-4818-9F16-E29D21EC1B15}"/>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E535218-19C9-408E-8DF6-9DC0FBF295EF}"/>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4CB55F6A-8E19-4277-AD60-AFDBF071F10C}"/>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BDFB2365-9CD7-4412-8185-7362DD4C0B6D}"/>
              </a:ext>
            </a:extLst>
          </p:cNvPr>
          <p:cNvSpPr>
            <a:spLocks noGrp="1"/>
          </p:cNvSpPr>
          <p:nvPr>
            <p:ph type="ftr" sz="quarter" idx="11"/>
          </p:nvPr>
        </p:nvSpPr>
        <p:spPr/>
        <p:txBody>
          <a:bodyPr/>
          <a:lstStyle/>
          <a:p>
            <a:r>
              <a:rPr lang="nl-BE"/>
              <a:t>GIPOD project – BWG 12 – 20 juni 2019</a:t>
            </a:r>
          </a:p>
        </p:txBody>
      </p:sp>
      <p:sp>
        <p:nvSpPr>
          <p:cNvPr id="6" name="Tijdelijke aanduiding voor dianummer 5">
            <a:extLst>
              <a:ext uri="{FF2B5EF4-FFF2-40B4-BE49-F238E27FC236}">
                <a16:creationId xmlns:a16="http://schemas.microsoft.com/office/drawing/2014/main" id="{A058EDB2-2D42-4A9E-B8BA-7401A56AAD73}"/>
              </a:ext>
            </a:extLst>
          </p:cNvPr>
          <p:cNvSpPr>
            <a:spLocks noGrp="1"/>
          </p:cNvSpPr>
          <p:nvPr>
            <p:ph type="sldNum" sz="quarter" idx="12"/>
          </p:nvPr>
        </p:nvSpPr>
        <p:spPr/>
        <p:txBody>
          <a:bodyPr/>
          <a:lstStyle/>
          <a:p>
            <a:fld id="{9BD22FD1-F0AD-4FA8-81B4-F8B4160C222B}" type="slidenum">
              <a:rPr lang="nl-BE" smtClean="0"/>
              <a:t>‹nr.›</a:t>
            </a:fld>
            <a:endParaRPr lang="nl-BE"/>
          </a:p>
        </p:txBody>
      </p:sp>
    </p:spTree>
    <p:extLst>
      <p:ext uri="{BB962C8B-B14F-4D97-AF65-F5344CB8AC3E}">
        <p14:creationId xmlns:p14="http://schemas.microsoft.com/office/powerpoint/2010/main" val="2281781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21C9B5C-9CE8-4B43-B398-18B79DE75765}"/>
              </a:ext>
            </a:extLst>
          </p:cNvPr>
          <p:cNvSpPr>
            <a:spLocks noGrp="1"/>
          </p:cNvSpPr>
          <p:nvPr>
            <p:ph type="title" orient="vert"/>
          </p:nvPr>
        </p:nvSpPr>
        <p:spPr>
          <a:xfrm>
            <a:off x="7089775" y="365125"/>
            <a:ext cx="2135188"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BB8AE69-E6A5-4124-B55A-706C65C3A4F9}"/>
              </a:ext>
            </a:extLst>
          </p:cNvPr>
          <p:cNvSpPr>
            <a:spLocks noGrp="1"/>
          </p:cNvSpPr>
          <p:nvPr>
            <p:ph type="body" orient="vert" idx="1"/>
          </p:nvPr>
        </p:nvSpPr>
        <p:spPr>
          <a:xfrm>
            <a:off x="681038" y="365125"/>
            <a:ext cx="6256337"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310B17E9-EAD7-4971-B747-4CBE90ABDD0E}"/>
              </a:ext>
            </a:extLst>
          </p:cNvPr>
          <p:cNvSpPr>
            <a:spLocks noGrp="1"/>
          </p:cNvSpPr>
          <p:nvPr>
            <p:ph type="dt" sz="half" idx="10"/>
          </p:nvPr>
        </p:nvSpPr>
        <p:spPr/>
        <p:txBody>
          <a:bodyPr/>
          <a:lstStyle/>
          <a:p>
            <a:endParaRPr lang="nl-BE"/>
          </a:p>
        </p:txBody>
      </p:sp>
      <p:sp>
        <p:nvSpPr>
          <p:cNvPr id="5" name="Tijdelijke aanduiding voor voettekst 4">
            <a:extLst>
              <a:ext uri="{FF2B5EF4-FFF2-40B4-BE49-F238E27FC236}">
                <a16:creationId xmlns:a16="http://schemas.microsoft.com/office/drawing/2014/main" id="{16D46001-A92E-4F9E-AB37-D678237B1798}"/>
              </a:ext>
            </a:extLst>
          </p:cNvPr>
          <p:cNvSpPr>
            <a:spLocks noGrp="1"/>
          </p:cNvSpPr>
          <p:nvPr>
            <p:ph type="ftr" sz="quarter" idx="11"/>
          </p:nvPr>
        </p:nvSpPr>
        <p:spPr/>
        <p:txBody>
          <a:bodyPr/>
          <a:lstStyle/>
          <a:p>
            <a:r>
              <a:rPr lang="nl-BE"/>
              <a:t>GIPOD project – BWG 12 – 20 juni 2019</a:t>
            </a:r>
          </a:p>
        </p:txBody>
      </p:sp>
      <p:sp>
        <p:nvSpPr>
          <p:cNvPr id="6" name="Tijdelijke aanduiding voor dianummer 5">
            <a:extLst>
              <a:ext uri="{FF2B5EF4-FFF2-40B4-BE49-F238E27FC236}">
                <a16:creationId xmlns:a16="http://schemas.microsoft.com/office/drawing/2014/main" id="{D6371D19-265C-4FE6-B980-00C44C95AE94}"/>
              </a:ext>
            </a:extLst>
          </p:cNvPr>
          <p:cNvSpPr>
            <a:spLocks noGrp="1"/>
          </p:cNvSpPr>
          <p:nvPr>
            <p:ph type="sldNum" sz="quarter" idx="12"/>
          </p:nvPr>
        </p:nvSpPr>
        <p:spPr/>
        <p:txBody>
          <a:bodyPr/>
          <a:lstStyle/>
          <a:p>
            <a:fld id="{9BD22FD1-F0AD-4FA8-81B4-F8B4160C222B}" type="slidenum">
              <a:rPr lang="nl-BE" smtClean="0"/>
              <a:t>‹nr.›</a:t>
            </a:fld>
            <a:endParaRPr lang="nl-BE"/>
          </a:p>
        </p:txBody>
      </p:sp>
    </p:spTree>
    <p:extLst>
      <p:ext uri="{BB962C8B-B14F-4D97-AF65-F5344CB8AC3E}">
        <p14:creationId xmlns:p14="http://schemas.microsoft.com/office/powerpoint/2010/main" val="310746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2">
    <p:spTree>
      <p:nvGrpSpPr>
        <p:cNvPr id="1" name=""/>
        <p:cNvGrpSpPr/>
        <p:nvPr/>
      </p:nvGrpSpPr>
      <p:grpSpPr>
        <a:xfrm>
          <a:off x="0" y="0"/>
          <a:ext cx="0" cy="0"/>
          <a:chOff x="0" y="0"/>
          <a:chExt cx="0" cy="0"/>
        </a:xfrm>
      </p:grpSpPr>
      <p:pic>
        <p:nvPicPr>
          <p:cNvPr id="10" name="image1.png"/>
          <p:cNvPicPr/>
          <p:nvPr/>
        </p:nvPicPr>
        <p:blipFill>
          <a:blip r:embed="rId2"/>
          <a:srcRect l="763" t="1399" r="6439" b="3435"/>
          <a:stretch>
            <a:fillRect/>
          </a:stretch>
        </p:blipFill>
        <p:spPr>
          <a:xfrm>
            <a:off x="350488" y="-1"/>
            <a:ext cx="9555512" cy="6858001"/>
          </a:xfrm>
          <a:prstGeom prst="rect">
            <a:avLst/>
          </a:prstGeom>
          <a:ln w="12700">
            <a:miter lim="400000"/>
          </a:ln>
        </p:spPr>
      </p:pic>
      <p:sp>
        <p:nvSpPr>
          <p:cNvPr id="5" name="Subtitle 2"/>
          <p:cNvSpPr>
            <a:spLocks noGrp="1"/>
          </p:cNvSpPr>
          <p:nvPr>
            <p:ph type="subTitle" idx="1"/>
          </p:nvPr>
        </p:nvSpPr>
        <p:spPr>
          <a:xfrm>
            <a:off x="1965158" y="4941168"/>
            <a:ext cx="7429500" cy="1655762"/>
          </a:xfrm>
        </p:spPr>
        <p:txBody>
          <a:bodyPr/>
          <a:lstStyle>
            <a:lvl1pPr marL="0" indent="0" algn="r">
              <a:buNone/>
              <a:defRPr sz="2400">
                <a:solidFill>
                  <a:schemeClr val="tx2"/>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6" name="Shape 7"/>
          <p:cNvSpPr>
            <a:spLocks noGrp="1"/>
          </p:cNvSpPr>
          <p:nvPr>
            <p:ph type="title"/>
          </p:nvPr>
        </p:nvSpPr>
        <p:spPr>
          <a:xfrm>
            <a:off x="974559" y="2002534"/>
            <a:ext cx="8420101" cy="2794621"/>
          </a:xfrm>
          <a:prstGeom prst="rect">
            <a:avLst/>
          </a:prstGeom>
        </p:spPr>
        <p:txBody>
          <a:bodyPr anchor="b"/>
          <a:lstStyle>
            <a:lvl1pPr algn="r">
              <a:defRPr sz="3600">
                <a:latin typeface="FlandersArtSans-Bold" panose="00000800000000000000" pitchFamily="2" charset="0"/>
              </a:defRPr>
            </a:lvl1pPr>
          </a:lstStyle>
          <a:p>
            <a:pPr lvl="0">
              <a:defRPr sz="1800" b="0"/>
            </a:pPr>
            <a:r>
              <a:rPr lang="nl-NL" sz="3600" b="1"/>
              <a:t>Klik om de stijl te bewerken</a:t>
            </a:r>
            <a:endParaRPr sz="3600" b="1"/>
          </a:p>
        </p:txBody>
      </p:sp>
    </p:spTree>
    <p:extLst>
      <p:ext uri="{BB962C8B-B14F-4D97-AF65-F5344CB8AC3E}">
        <p14:creationId xmlns:p14="http://schemas.microsoft.com/office/powerpoint/2010/main" val="296733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9"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1"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2" name="Shape 5"/>
          <p:cNvSpPr>
            <a:spLocks noGrp="1"/>
          </p:cNvSpPr>
          <p:nvPr>
            <p:ph type="sldNum" sz="quarter" idx="4"/>
          </p:nvPr>
        </p:nvSpPr>
        <p:spPr>
          <a:xfrm>
            <a:off x="8115300" y="6584552"/>
            <a:ext cx="1109663" cy="218208"/>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2888153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dubbele Inhoud">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681038"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Regular" panose="000005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Regular" panose="000005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11"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12"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3"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4"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
        <p:nvSpPr>
          <p:cNvPr id="18" name="Content Placeholder 2"/>
          <p:cNvSpPr>
            <a:spLocks noGrp="1"/>
          </p:cNvSpPr>
          <p:nvPr>
            <p:ph sz="quarter" idx="11"/>
          </p:nvPr>
        </p:nvSpPr>
        <p:spPr>
          <a:xfrm>
            <a:off x="5040876" y="1482215"/>
            <a:ext cx="4184087" cy="4992328"/>
          </a:xfrm>
        </p:spPr>
        <p:txBody>
          <a:bodyPr/>
          <a:lstStyle>
            <a:lvl1pPr marL="342900" marR="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1pPr>
            <a:lvl2pPr marL="783771" marR="0" indent="-326571"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2pPr>
            <a:lvl3pPr marL="1219200" marR="0" indent="-3048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3pPr>
            <a:lvl4pPr marL="1737360" marR="0" indent="-365760" defTabSz="914400" eaLnBrk="1" fontAlgn="auto" latinLnBrk="0" hangingPunct="1">
              <a:lnSpc>
                <a:spcPct val="100000"/>
              </a:lnSpc>
              <a:spcBef>
                <a:spcPts val="700"/>
              </a:spcBef>
              <a:spcAft>
                <a:spcPts val="0"/>
              </a:spcAft>
              <a:buClrTx/>
              <a:buSzPct val="100000"/>
              <a:buFont typeface="Wingdings" panose="05000000000000000000" pitchFamily="2" charset="2"/>
              <a:buChar char="§"/>
              <a:tabLst/>
              <a:defRPr>
                <a:latin typeface="FlandersArtSans-Light" panose="00000400000000000000" pitchFamily="2" charset="0"/>
              </a:defRPr>
            </a:lvl4pPr>
            <a:lvl5pPr marL="2194560" marR="0" indent="-36576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latin typeface="FlandersArtSans-Light" panose="00000400000000000000" pitchFamily="2" charset="0"/>
              </a:defRPr>
            </a:lvl5p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Tree>
    <p:extLst>
      <p:ext uri="{BB962C8B-B14F-4D97-AF65-F5344CB8AC3E}">
        <p14:creationId xmlns:p14="http://schemas.microsoft.com/office/powerpoint/2010/main" val="2606312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kel Titel">
    <p:spTree>
      <p:nvGrpSpPr>
        <p:cNvPr id="1" name=""/>
        <p:cNvGrpSpPr/>
        <p:nvPr/>
      </p:nvGrpSpPr>
      <p:grpSpPr>
        <a:xfrm>
          <a:off x="0" y="0"/>
          <a:ext cx="0" cy="0"/>
          <a:chOff x="0" y="0"/>
          <a:chExt cx="0" cy="0"/>
        </a:xfrm>
      </p:grpSpPr>
      <p:sp>
        <p:nvSpPr>
          <p:cNvPr id="6"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1"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2"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2242918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
        <p:nvSpPr>
          <p:cNvPr id="6"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9"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0"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3215655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image" Target="../media/image1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4.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482215"/>
            <a:ext cx="8543925" cy="4992328"/>
          </a:xfrm>
          <a:prstGeom prst="rect">
            <a:avLst/>
          </a:prstGeom>
        </p:spPr>
        <p:txBody>
          <a:bodyPr vert="horz" lIns="91440" tIns="45720" rIns="91440" bIns="45720" rtlCol="0">
            <a:normAutofit/>
          </a:body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7"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sp>
        <p:nvSpPr>
          <p:cNvPr id="8"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0"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1" name="Date Placeholder 2"/>
          <p:cNvSpPr>
            <a:spLocks noGrp="1"/>
          </p:cNvSpPr>
          <p:nvPr>
            <p:ph type="dt" sz="quarter" idx="2"/>
          </p:nvPr>
        </p:nvSpPr>
        <p:spPr>
          <a:xfrm>
            <a:off x="5940397"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7101139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86" r:id="rId11"/>
  </p:sldLayoutIdLst>
  <p:hf sldNum="0" hdr="0" dt="0"/>
  <p:txStyles>
    <p:titleStyle>
      <a:lvl1pPr algn="l" defTabSz="914400" rtl="0" eaLnBrk="1" latinLnBrk="0" hangingPunct="1">
        <a:lnSpc>
          <a:spcPct val="90000"/>
        </a:lnSpc>
        <a:spcBef>
          <a:spcPct val="0"/>
        </a:spcBef>
        <a:buNone/>
        <a:defRPr sz="3200" kern="1200">
          <a:solidFill>
            <a:schemeClr val="tx1"/>
          </a:solidFill>
          <a:latin typeface="FlandersArtSans-Bold" panose="00000800000000000000" pitchFamily="2" charset="0"/>
          <a:ea typeface="+mj-ea"/>
          <a:cs typeface="+mj-cs"/>
        </a:defRPr>
      </a:lvl1pPr>
    </p:titleStyle>
    <p:bodyStyle>
      <a:lvl1pPr marL="0" marR="0" indent="0" algn="l" defTabSz="914400" rtl="0" eaLnBrk="1" fontAlgn="auto" latinLnBrk="0" hangingPunct="1">
        <a:lnSpc>
          <a:spcPct val="100000"/>
        </a:lnSpc>
        <a:spcBef>
          <a:spcPts val="700"/>
        </a:spcBef>
        <a:spcAft>
          <a:spcPts val="0"/>
        </a:spcAft>
        <a:buClr>
          <a:schemeClr val="accent1"/>
        </a:buClr>
        <a:buSzPct val="100000"/>
        <a:buFont typeface="FlandersArtSans-Regular" panose="00000500000000000000" pitchFamily="2" charset="0"/>
        <a:buNone/>
        <a:tabLst/>
        <a:defRPr sz="2400" kern="1200">
          <a:solidFill>
            <a:schemeClr val="tx1"/>
          </a:solidFill>
          <a:latin typeface="+mn-lt"/>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mn-lt"/>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mn-lt"/>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mn-lt"/>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482215"/>
            <a:ext cx="8543925" cy="4992328"/>
          </a:xfrm>
          <a:prstGeom prst="rect">
            <a:avLst/>
          </a:prstGeom>
        </p:spPr>
        <p:txBody>
          <a:bodyPr vert="horz" lIns="91440" tIns="45720" rIns="91440" bIns="45720" rtlCol="0">
            <a:normAutofit/>
          </a:body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7"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sp>
        <p:nvSpPr>
          <p:cNvPr id="8"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0"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1"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30599659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l" defTabSz="914400" rtl="0" eaLnBrk="1" latinLnBrk="0" hangingPunct="1">
        <a:lnSpc>
          <a:spcPct val="90000"/>
        </a:lnSpc>
        <a:spcBef>
          <a:spcPct val="0"/>
        </a:spcBef>
        <a:buNone/>
        <a:defRPr sz="3200" kern="1200">
          <a:solidFill>
            <a:schemeClr val="tx1"/>
          </a:solidFill>
          <a:latin typeface="FlandersArtSans-Bold" panose="00000800000000000000" pitchFamily="2" charset="0"/>
          <a:ea typeface="+mj-ea"/>
          <a:cs typeface="+mj-cs"/>
        </a:defRPr>
      </a:lvl1pPr>
    </p:titleStyle>
    <p:bodyStyle>
      <a:lvl1pPr marL="0" marR="0" indent="0" algn="l" defTabSz="914400" rtl="0" eaLnBrk="1" fontAlgn="auto" latinLnBrk="0" hangingPunct="1">
        <a:lnSpc>
          <a:spcPct val="100000"/>
        </a:lnSpc>
        <a:spcBef>
          <a:spcPts val="700"/>
        </a:spcBef>
        <a:spcAft>
          <a:spcPts val="0"/>
        </a:spcAft>
        <a:buClr>
          <a:schemeClr val="accent1"/>
        </a:buClr>
        <a:buSzPct val="100000"/>
        <a:buFont typeface="FlandersArtSans-Regular" panose="00000500000000000000" pitchFamily="2" charset="0"/>
        <a:buNone/>
        <a:tabLst/>
        <a:defRPr sz="2400" kern="1200">
          <a:solidFill>
            <a:schemeClr val="tx1"/>
          </a:solidFill>
          <a:latin typeface="+mn-lt"/>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mn-lt"/>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mn-lt"/>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mn-lt"/>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482215"/>
            <a:ext cx="8543925" cy="4992328"/>
          </a:xfrm>
          <a:prstGeom prst="rect">
            <a:avLst/>
          </a:prstGeom>
        </p:spPr>
        <p:txBody>
          <a:bodyPr vert="horz" lIns="91440" tIns="45720" rIns="91440" bIns="45720" rtlCol="0">
            <a:normAutofit/>
          </a:bodyPr>
          <a:lstStyle/>
          <a:p>
            <a:pPr marL="342900" marR="0" lvl="0"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Klik om de modelstijlen te bewerken</a:t>
            </a:r>
          </a:p>
          <a:p>
            <a:pPr marL="342900" marR="0" lvl="1"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342900" marR="0" lvl="2"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342900" marR="0" lvl="3"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342900" marR="0" lvl="4" indent="-342900" defTabSz="91440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a:pPr>
            <a:r>
              <a:rPr kumimoji="0" lang="nl-NL" sz="240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6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7" name="Shape 2"/>
          <p:cNvSpPr/>
          <p:nvPr userDrawn="1"/>
        </p:nvSpPr>
        <p:spPr>
          <a:xfrm>
            <a:off x="0" y="0"/>
            <a:ext cx="350489" cy="6858000"/>
          </a:xfrm>
          <a:prstGeom prst="rect">
            <a:avLst/>
          </a:prstGeom>
          <a:solidFill>
            <a:srgbClr val="FFFF00"/>
          </a:solidFill>
          <a:ln w="12700">
            <a:miter lim="400000"/>
          </a:ln>
        </p:spPr>
        <p:txBody>
          <a:bodyPr lIns="0" tIns="0" rIns="0" bIns="0" anchor="ctr"/>
          <a:lstStyle/>
          <a:p>
            <a:pPr lvl="0" algn="ctr">
              <a:defRPr>
                <a:solidFill>
                  <a:srgbClr val="FFFFFF"/>
                </a:solidFill>
              </a:defRPr>
            </a:pPr>
            <a:endParaRPr sz="1800"/>
          </a:p>
        </p:txBody>
      </p:sp>
      <p:sp>
        <p:nvSpPr>
          <p:cNvPr id="8"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de stijl te bewerken</a:t>
            </a:r>
            <a:endParaRPr lang="nl-BE"/>
          </a:p>
        </p:txBody>
      </p:sp>
      <p:sp>
        <p:nvSpPr>
          <p:cNvPr id="9" name="Footer Placeholder 6"/>
          <p:cNvSpPr>
            <a:spLocks noGrp="1"/>
          </p:cNvSpPr>
          <p:nvPr>
            <p:ph type="ftr" sz="quarter" idx="3"/>
          </p:nvPr>
        </p:nvSpPr>
        <p:spPr>
          <a:xfrm>
            <a:off x="480651" y="6605192"/>
            <a:ext cx="6084000" cy="176928"/>
          </a:xfrm>
          <a:prstGeom prst="rect">
            <a:avLst/>
          </a:prstGeom>
        </p:spPr>
        <p:txBody>
          <a:bodyPr vert="horz" lIns="91440" tIns="45720" rIns="91440" bIns="45720" rtlCol="0" anchor="ctr"/>
          <a:lstStyle>
            <a:lvl1pPr algn="l">
              <a:defRPr sz="1100" b="0">
                <a:solidFill>
                  <a:schemeClr val="tx2"/>
                </a:solidFill>
                <a:latin typeface="FlandersArtSans-Bold" panose="00000800000000000000" pitchFamily="2" charset="0"/>
              </a:defRPr>
            </a:lvl1pPr>
          </a:lstStyle>
          <a:p>
            <a:r>
              <a:rPr lang="nl-BE"/>
              <a:t>GIPOD project – BWG 12 – 20 juni 2019</a:t>
            </a:r>
          </a:p>
        </p:txBody>
      </p:sp>
      <p:sp>
        <p:nvSpPr>
          <p:cNvPr id="10" name="Shape 5"/>
          <p:cNvSpPr>
            <a:spLocks noGrp="1"/>
          </p:cNvSpPr>
          <p:nvPr>
            <p:ph type="sldNum" sz="quarter" idx="4"/>
          </p:nvPr>
        </p:nvSpPr>
        <p:spPr>
          <a:xfrm>
            <a:off x="8689202" y="6558837"/>
            <a:ext cx="739309" cy="261610"/>
          </a:xfrm>
          <a:prstGeom prst="rect">
            <a:avLst/>
          </a:prstGeom>
          <a:ln w="12700">
            <a:miter lim="400000"/>
          </a:ln>
        </p:spPr>
        <p:txBody>
          <a:bodyPr wrap="square" lIns="45719" rIns="45719" anchor="ctr">
            <a:spAutoFit/>
          </a:bodyPr>
          <a:lstStyle>
            <a:lvl1pPr algn="r">
              <a:defRPr sz="1100">
                <a:solidFill>
                  <a:schemeClr val="tx2"/>
                </a:solidFill>
                <a:latin typeface="FlandersArtSans-Bold" panose="00000800000000000000" pitchFamily="2" charset="0"/>
              </a:defRPr>
            </a:lvl1pPr>
          </a:lstStyle>
          <a:p>
            <a:fld id="{C9C406F6-A053-43CA-AEC8-FA3EEE83A3FB}" type="slidenum">
              <a:rPr lang="nl-BE" smtClean="0"/>
              <a:pPr/>
              <a:t>‹nr.›</a:t>
            </a:fld>
            <a:endParaRPr lang="nl-BE"/>
          </a:p>
        </p:txBody>
      </p:sp>
      <p:sp>
        <p:nvSpPr>
          <p:cNvPr id="11" name="Date Placeholder 2"/>
          <p:cNvSpPr>
            <a:spLocks noGrp="1"/>
          </p:cNvSpPr>
          <p:nvPr>
            <p:ph type="dt" sz="quarter" idx="2"/>
          </p:nvPr>
        </p:nvSpPr>
        <p:spPr>
          <a:xfrm>
            <a:off x="6564652" y="6603110"/>
            <a:ext cx="2863858" cy="174732"/>
          </a:xfrm>
          <a:prstGeom prst="rect">
            <a:avLst/>
          </a:prstGeom>
        </p:spPr>
        <p:txBody>
          <a:bodyPr vert="horz" lIns="91440" tIns="45720" rIns="91440" bIns="45720" rtlCol="0" anchor="ctr"/>
          <a:lstStyle>
            <a:lvl1pPr algn="r">
              <a:defRPr sz="1100">
                <a:solidFill>
                  <a:schemeClr val="tx2"/>
                </a:solidFill>
                <a:latin typeface="FlandersArtSans-Bold" panose="00000800000000000000" pitchFamily="2" charset="0"/>
              </a:defRPr>
            </a:lvl1pPr>
          </a:lstStyle>
          <a:p>
            <a:endParaRPr lang="nl-BE"/>
          </a:p>
        </p:txBody>
      </p:sp>
    </p:spTree>
    <p:extLst>
      <p:ext uri="{BB962C8B-B14F-4D97-AF65-F5344CB8AC3E}">
        <p14:creationId xmlns:p14="http://schemas.microsoft.com/office/powerpoint/2010/main" val="37377428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dt="0"/>
  <p:txStyles>
    <p:titleStyle>
      <a:lvl1pPr algn="l" defTabSz="914400" rtl="0" eaLnBrk="1" latinLnBrk="0" hangingPunct="1">
        <a:lnSpc>
          <a:spcPct val="90000"/>
        </a:lnSpc>
        <a:spcBef>
          <a:spcPct val="0"/>
        </a:spcBef>
        <a:buNone/>
        <a:defRPr sz="3200" kern="1200">
          <a:solidFill>
            <a:schemeClr val="tx1"/>
          </a:solidFill>
          <a:latin typeface="FlandersArtSans-Bold" panose="00000800000000000000" pitchFamily="2" charset="0"/>
          <a:ea typeface="+mj-ea"/>
          <a:cs typeface="+mj-cs"/>
        </a:defRPr>
      </a:lvl1pPr>
    </p:titleStyle>
    <p:bodyStyle>
      <a:lvl1pPr marL="0" marR="0" indent="0" algn="l" defTabSz="914400" rtl="0" eaLnBrk="1" fontAlgn="auto" latinLnBrk="0" hangingPunct="1">
        <a:lnSpc>
          <a:spcPct val="100000"/>
        </a:lnSpc>
        <a:spcBef>
          <a:spcPts val="700"/>
        </a:spcBef>
        <a:spcAft>
          <a:spcPts val="0"/>
        </a:spcAft>
        <a:buClr>
          <a:schemeClr val="accent1"/>
        </a:buClr>
        <a:buSzPct val="100000"/>
        <a:buFont typeface="FlandersArtSans-Regular" panose="00000500000000000000" pitchFamily="2" charset="0"/>
        <a:buNone/>
        <a:tabLst/>
        <a:defRPr sz="2400" kern="1200">
          <a:solidFill>
            <a:schemeClr val="tx1"/>
          </a:solidFill>
          <a:latin typeface="+mn-lt"/>
          <a:ea typeface="+mn-ea"/>
          <a:cs typeface="+mn-cs"/>
        </a:defRPr>
      </a:lvl1pPr>
      <a:lvl2pPr marL="783771" marR="0" indent="-326571"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2400" kern="1200">
          <a:solidFill>
            <a:schemeClr val="tx1"/>
          </a:solidFill>
          <a:latin typeface="+mn-lt"/>
          <a:ea typeface="+mn-ea"/>
          <a:cs typeface="+mn-cs"/>
        </a:defRPr>
      </a:lvl2pPr>
      <a:lvl3pPr marL="1219200" marR="0" indent="-30480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2000" kern="1200">
          <a:solidFill>
            <a:schemeClr val="tx1"/>
          </a:solidFill>
          <a:latin typeface="+mn-lt"/>
          <a:ea typeface="+mn-ea"/>
          <a:cs typeface="+mn-cs"/>
        </a:defRPr>
      </a:lvl3pPr>
      <a:lvl4pPr marL="1737360" marR="0" indent="-365760" algn="l" defTabSz="914400" rtl="0" eaLnBrk="1" fontAlgn="auto" latinLnBrk="0" hangingPunct="1">
        <a:lnSpc>
          <a:spcPct val="100000"/>
        </a:lnSpc>
        <a:spcBef>
          <a:spcPts val="700"/>
        </a:spcBef>
        <a:spcAft>
          <a:spcPts val="0"/>
        </a:spcAft>
        <a:buClrTx/>
        <a:buSzPct val="100000"/>
        <a:buFont typeface="Wingdings" panose="05000000000000000000" pitchFamily="2" charset="2"/>
        <a:buChar char="§"/>
        <a:tabLst/>
        <a:defRPr sz="1800" kern="1200">
          <a:solidFill>
            <a:schemeClr val="tx1"/>
          </a:solidFill>
          <a:latin typeface="+mn-lt"/>
          <a:ea typeface="+mn-ea"/>
          <a:cs typeface="+mn-cs"/>
        </a:defRPr>
      </a:lvl4pPr>
      <a:lvl5pPr marL="2194560" marR="0" indent="-365760" algn="l" defTabSz="914400" rtl="0" eaLnBrk="1" fontAlgn="auto" latinLnBrk="0" hangingPunct="1">
        <a:lnSpc>
          <a:spcPct val="100000"/>
        </a:lnSpc>
        <a:spcBef>
          <a:spcPts val="700"/>
        </a:spcBef>
        <a:spcAft>
          <a:spcPts val="0"/>
        </a:spcAft>
        <a:buClrTx/>
        <a:buSzPct val="100000"/>
        <a:buFont typeface="FlandersArtSans-Regular" panose="00000500000000000000" pitchFamily="2" charset="0"/>
        <a:buChar char="&gt;"/>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1038" y="1482215"/>
            <a:ext cx="8543925" cy="4572076"/>
          </a:xfrm>
          <a:prstGeom prst="rect">
            <a:avLst/>
          </a:prstGeom>
        </p:spPr>
        <p:txBody>
          <a:bodyPr vert="horz" lIns="91440" tIns="45720" rIns="91440" bIns="45720" rtlCol="0">
            <a:normAutofit/>
          </a:bodyPr>
          <a:lstStyle/>
          <a:p>
            <a:pPr marL="278606" marR="0" lvl="0"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Tekststijl van het model bewerken</a:t>
            </a:r>
          </a:p>
          <a:p>
            <a:pPr marL="278606" marR="0" lvl="1"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Tweede niveau</a:t>
            </a:r>
          </a:p>
          <a:p>
            <a:pPr marL="278606" marR="0" lvl="2"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Derde niveau</a:t>
            </a:r>
          </a:p>
          <a:p>
            <a:pPr marL="278606" marR="0" lvl="3"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Vierde niveau</a:t>
            </a:r>
          </a:p>
          <a:p>
            <a:pPr marL="278606" marR="0" lvl="4" indent="-278606" defTabSz="74295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a:pPr>
            <a:r>
              <a:rPr kumimoji="0" lang="nl-NL" sz="1950" b="0" i="0" u="none" strike="noStrike" kern="0" cap="none" spc="0" normalizeH="0" baseline="0" noProof="0">
                <a:ln>
                  <a:noFill/>
                </a:ln>
                <a:solidFill>
                  <a:sysClr val="windowText" lastClr="000000"/>
                </a:solidFill>
                <a:effectLst/>
                <a:uLnTx/>
                <a:uFillTx/>
                <a:latin typeface="FlandersArtSans-Regular" panose="00000500000000000000" pitchFamily="2" charset="0"/>
                <a:sym typeface="FlandersArtSans-Regular"/>
              </a:rPr>
              <a:t>Vijfde niveau</a:t>
            </a:r>
            <a:endParaRPr kumimoji="0" lang="nl-BE" sz="1300" b="0" i="0" u="none" strike="noStrike" kern="0" cap="none" spc="0" normalizeH="0" baseline="0" noProof="0">
              <a:ln>
                <a:noFill/>
              </a:ln>
              <a:solidFill>
                <a:sysClr val="windowText" lastClr="000000"/>
              </a:solidFill>
              <a:effectLst/>
              <a:uLnTx/>
              <a:uFillTx/>
              <a:latin typeface="FlandersArtSans-Regular"/>
              <a:sym typeface="FlandersArtSans-Regular"/>
            </a:endParaRPr>
          </a:p>
        </p:txBody>
      </p:sp>
      <p:sp>
        <p:nvSpPr>
          <p:cNvPr id="7" name="Shape 2"/>
          <p:cNvSpPr/>
          <p:nvPr userDrawn="1"/>
        </p:nvSpPr>
        <p:spPr>
          <a:xfrm>
            <a:off x="-24895" y="0"/>
            <a:ext cx="350489" cy="6858000"/>
          </a:xfrm>
          <a:prstGeom prst="rect">
            <a:avLst/>
          </a:prstGeom>
          <a:solidFill>
            <a:schemeClr val="accent1"/>
          </a:solidFill>
          <a:ln w="12700">
            <a:miter lim="400000"/>
          </a:ln>
        </p:spPr>
        <p:txBody>
          <a:bodyPr lIns="0" tIns="0" rIns="0" bIns="0" anchor="ctr"/>
          <a:lstStyle/>
          <a:p>
            <a:pPr lvl="0" algn="ctr">
              <a:defRPr>
                <a:solidFill>
                  <a:srgbClr val="FFFFFF"/>
                </a:solidFill>
              </a:defRPr>
            </a:pPr>
            <a:endParaRPr sz="1463"/>
          </a:p>
        </p:txBody>
      </p:sp>
      <p:sp>
        <p:nvSpPr>
          <p:cNvPr id="8" name="Title Placeholder 7"/>
          <p:cNvSpPr>
            <a:spLocks noGrp="1"/>
          </p:cNvSpPr>
          <p:nvPr>
            <p:ph type="title"/>
          </p:nvPr>
        </p:nvSpPr>
        <p:spPr>
          <a:xfrm>
            <a:off x="681038" y="365126"/>
            <a:ext cx="8543925" cy="984352"/>
          </a:xfrm>
          <a:prstGeom prst="rect">
            <a:avLst/>
          </a:prstGeom>
        </p:spPr>
        <p:txBody>
          <a:bodyPr vert="horz" lIns="91440" tIns="45720" rIns="91440" bIns="45720" rtlCol="0" anchor="t">
            <a:normAutofit/>
          </a:bodyPr>
          <a:lstStyle/>
          <a:p>
            <a:r>
              <a:rPr lang="nl-NL"/>
              <a:t>Klik om stijl te bewerken</a:t>
            </a:r>
            <a:endParaRPr lang="nl-BE"/>
          </a:p>
        </p:txBody>
      </p:sp>
      <p:sp>
        <p:nvSpPr>
          <p:cNvPr id="9" name="Footer Placeholder 6"/>
          <p:cNvSpPr>
            <a:spLocks noGrp="1"/>
          </p:cNvSpPr>
          <p:nvPr>
            <p:ph type="ftr" sz="quarter" idx="3"/>
          </p:nvPr>
        </p:nvSpPr>
        <p:spPr>
          <a:xfrm>
            <a:off x="480651" y="6511105"/>
            <a:ext cx="6084000" cy="176928"/>
          </a:xfrm>
          <a:prstGeom prst="rect">
            <a:avLst/>
          </a:prstGeom>
        </p:spPr>
        <p:txBody>
          <a:bodyPr vert="horz" lIns="91440" tIns="45720" rIns="91440" bIns="45720" rtlCol="0" anchor="ctr"/>
          <a:lstStyle>
            <a:lvl1pPr algn="l">
              <a:defRPr sz="894" b="0">
                <a:solidFill>
                  <a:schemeClr val="tx2"/>
                </a:solidFill>
                <a:latin typeface="FlandersArtSans-Bold" panose="00000800000000000000" pitchFamily="2" charset="0"/>
              </a:defRPr>
            </a:lvl1pPr>
          </a:lstStyle>
          <a:p>
            <a:r>
              <a:rPr lang="nl-BE"/>
              <a:t>GIPOD project – BWG 12 – 20 juni 2019</a:t>
            </a:r>
          </a:p>
        </p:txBody>
      </p:sp>
      <p:pic>
        <p:nvPicPr>
          <p:cNvPr id="4" name="Afbeelding 3">
            <a:extLst>
              <a:ext uri="{FF2B5EF4-FFF2-40B4-BE49-F238E27FC236}">
                <a16:creationId xmlns:a16="http://schemas.microsoft.com/office/drawing/2014/main" id="{0370558F-DE09-4A69-8753-68A3FE06415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81614" y="6499861"/>
            <a:ext cx="543350" cy="188173"/>
          </a:xfrm>
          <a:prstGeom prst="rect">
            <a:avLst/>
          </a:prstGeom>
        </p:spPr>
      </p:pic>
      <p:cxnSp>
        <p:nvCxnSpPr>
          <p:cNvPr id="6" name="Rechte verbindingslijn 5">
            <a:extLst>
              <a:ext uri="{FF2B5EF4-FFF2-40B4-BE49-F238E27FC236}">
                <a16:creationId xmlns:a16="http://schemas.microsoft.com/office/drawing/2014/main" id="{45E19A6D-B034-4077-B013-74DC40DCAA53}"/>
              </a:ext>
            </a:extLst>
          </p:cNvPr>
          <p:cNvCxnSpPr>
            <a:cxnSpLocks/>
          </p:cNvCxnSpPr>
          <p:nvPr userDrawn="1"/>
        </p:nvCxnSpPr>
        <p:spPr>
          <a:xfrm>
            <a:off x="9224963" y="6426423"/>
            <a:ext cx="107993" cy="26161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11893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sldNum="0" hdr="0" dt="0"/>
  <p:txStyles>
    <p:titleStyle>
      <a:lvl1pPr algn="l" defTabSz="742950" rtl="0" eaLnBrk="1" latinLnBrk="0" hangingPunct="1">
        <a:lnSpc>
          <a:spcPct val="90000"/>
        </a:lnSpc>
        <a:spcBef>
          <a:spcPct val="0"/>
        </a:spcBef>
        <a:buNone/>
        <a:defRPr sz="2600" b="1" kern="1200">
          <a:solidFill>
            <a:schemeClr val="tx1"/>
          </a:solidFill>
          <a:latin typeface="+mn-lt"/>
          <a:ea typeface="+mj-ea"/>
          <a:cs typeface="+mj-cs"/>
        </a:defRPr>
      </a:lvl1pPr>
    </p:titleStyle>
    <p:bodyStyle>
      <a:lvl1pPr marL="0" marR="0" indent="0" algn="l" defTabSz="742950" rtl="0" eaLnBrk="1" fontAlgn="auto" latinLnBrk="0" hangingPunct="1">
        <a:lnSpc>
          <a:spcPct val="100000"/>
        </a:lnSpc>
        <a:spcBef>
          <a:spcPts val="569"/>
        </a:spcBef>
        <a:spcAft>
          <a:spcPts val="0"/>
        </a:spcAft>
        <a:buClr>
          <a:schemeClr val="accent1"/>
        </a:buClr>
        <a:buSzPct val="100000"/>
        <a:buFont typeface="FlandersArtSans-Regular" panose="00000500000000000000" pitchFamily="2" charset="0"/>
        <a:buNone/>
        <a:tabLst/>
        <a:defRPr sz="1950" kern="1200">
          <a:solidFill>
            <a:schemeClr val="tx1"/>
          </a:solidFill>
          <a:latin typeface="+mn-lt"/>
          <a:ea typeface="+mn-ea"/>
          <a:cs typeface="+mn-cs"/>
        </a:defRPr>
      </a:lvl1pPr>
      <a:lvl2pPr marL="636814" marR="0" indent="-265339" algn="l" defTabSz="742950" rtl="0" eaLnBrk="1" fontAlgn="auto" latinLnBrk="0" hangingPunct="1">
        <a:lnSpc>
          <a:spcPct val="100000"/>
        </a:lnSpc>
        <a:spcBef>
          <a:spcPts val="569"/>
        </a:spcBef>
        <a:spcAft>
          <a:spcPts val="0"/>
        </a:spcAft>
        <a:buClrTx/>
        <a:buSzPct val="100000"/>
        <a:buFont typeface="Wingdings" panose="05000000000000000000" pitchFamily="2" charset="2"/>
        <a:buChar char="§"/>
        <a:tabLst/>
        <a:defRPr sz="1950" kern="1200">
          <a:solidFill>
            <a:schemeClr val="tx1"/>
          </a:solidFill>
          <a:latin typeface="+mn-lt"/>
          <a:ea typeface="+mn-ea"/>
          <a:cs typeface="+mn-cs"/>
        </a:defRPr>
      </a:lvl2pPr>
      <a:lvl3pPr marL="990600" marR="0" indent="-247650" algn="l" defTabSz="742950" rtl="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sz="1950" kern="1200">
          <a:solidFill>
            <a:schemeClr val="tx1"/>
          </a:solidFill>
          <a:latin typeface="+mn-lt"/>
          <a:ea typeface="+mn-ea"/>
          <a:cs typeface="+mn-cs"/>
        </a:defRPr>
      </a:lvl3pPr>
      <a:lvl4pPr marL="1411605" marR="0" indent="-297180" algn="l" defTabSz="742950" rtl="0" eaLnBrk="1" fontAlgn="auto" latinLnBrk="0" hangingPunct="1">
        <a:lnSpc>
          <a:spcPct val="100000"/>
        </a:lnSpc>
        <a:spcBef>
          <a:spcPts val="569"/>
        </a:spcBef>
        <a:spcAft>
          <a:spcPts val="0"/>
        </a:spcAft>
        <a:buClrTx/>
        <a:buSzPct val="100000"/>
        <a:buFont typeface="Wingdings" panose="05000000000000000000" pitchFamily="2" charset="2"/>
        <a:buChar char="§"/>
        <a:tabLst/>
        <a:defRPr sz="1950" kern="1200">
          <a:solidFill>
            <a:schemeClr val="tx1"/>
          </a:solidFill>
          <a:latin typeface="+mn-lt"/>
          <a:ea typeface="+mn-ea"/>
          <a:cs typeface="+mn-cs"/>
        </a:defRPr>
      </a:lvl4pPr>
      <a:lvl5pPr marL="1783080" marR="0" indent="-297180" algn="l" defTabSz="742950" rtl="0" eaLnBrk="1" fontAlgn="auto" latinLnBrk="0" hangingPunct="1">
        <a:lnSpc>
          <a:spcPct val="100000"/>
        </a:lnSpc>
        <a:spcBef>
          <a:spcPts val="569"/>
        </a:spcBef>
        <a:spcAft>
          <a:spcPts val="0"/>
        </a:spcAft>
        <a:buClrTx/>
        <a:buSzPct val="100000"/>
        <a:buFont typeface="FlandersArtSans-Regular" panose="00000500000000000000" pitchFamily="2" charset="0"/>
        <a:buChar char="&gt;"/>
        <a:tabLst/>
        <a:defRPr sz="1950"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E1F375B-BD39-4FD5-8FF1-FB4FF0A49773}"/>
              </a:ext>
            </a:extLst>
          </p:cNvPr>
          <p:cNvSpPr>
            <a:spLocks noGrp="1"/>
          </p:cNvSpPr>
          <p:nvPr>
            <p:ph type="title"/>
          </p:nvPr>
        </p:nvSpPr>
        <p:spPr>
          <a:xfrm>
            <a:off x="681038" y="365125"/>
            <a:ext cx="8543925"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8554BE6-C5AF-4EE9-9670-4A2C129D5F88}"/>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B736317-E7DE-4003-9EFD-1A788A490BFF}"/>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BE"/>
          </a:p>
        </p:txBody>
      </p:sp>
      <p:sp>
        <p:nvSpPr>
          <p:cNvPr id="5" name="Tijdelijke aanduiding voor voettekst 4">
            <a:extLst>
              <a:ext uri="{FF2B5EF4-FFF2-40B4-BE49-F238E27FC236}">
                <a16:creationId xmlns:a16="http://schemas.microsoft.com/office/drawing/2014/main" id="{3A636872-5D1B-448E-8AF5-7507870296EC}"/>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a:t>GIPOD project – BWG 12 – 20 juni 2019</a:t>
            </a:r>
          </a:p>
        </p:txBody>
      </p:sp>
      <p:sp>
        <p:nvSpPr>
          <p:cNvPr id="6" name="Tijdelijke aanduiding voor dianummer 5">
            <a:extLst>
              <a:ext uri="{FF2B5EF4-FFF2-40B4-BE49-F238E27FC236}">
                <a16:creationId xmlns:a16="http://schemas.microsoft.com/office/drawing/2014/main" id="{EF713A51-D569-4698-8F0C-8E9366F3B798}"/>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D22FD1-F0AD-4FA8-81B4-F8B4160C222B}" type="slidenum">
              <a:rPr lang="nl-BE" smtClean="0"/>
              <a:t>‹nr.›</a:t>
            </a:fld>
            <a:endParaRPr lang="nl-BE"/>
          </a:p>
        </p:txBody>
      </p:sp>
    </p:spTree>
    <p:extLst>
      <p:ext uri="{BB962C8B-B14F-4D97-AF65-F5344CB8AC3E}">
        <p14:creationId xmlns:p14="http://schemas.microsoft.com/office/powerpoint/2010/main" val="289881172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image" Target="../media/image21.tiff"/><Relationship Id="rId7" Type="http://schemas.openxmlformats.org/officeDocument/2006/relationships/image" Target="../media/image25.tif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 Id="rId9" Type="http://schemas.openxmlformats.org/officeDocument/2006/relationships/image" Target="../media/image27.tif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tiff"/><Relationship Id="rId4" Type="http://schemas.openxmlformats.org/officeDocument/2006/relationships/image" Target="../media/image23.tiff"/></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tiff"/><Relationship Id="rId4" Type="http://schemas.openxmlformats.org/officeDocument/2006/relationships/image" Target="../media/image23.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image" Target="../media/image21.tiff"/><Relationship Id="rId7" Type="http://schemas.openxmlformats.org/officeDocument/2006/relationships/image" Target="../media/image25.tiff"/><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 Id="rId9" Type="http://schemas.openxmlformats.org/officeDocument/2006/relationships/image" Target="../media/image27.tif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26.tiff"/><Relationship Id="rId3" Type="http://schemas.openxmlformats.org/officeDocument/2006/relationships/image" Target="../media/image21.tiff"/><Relationship Id="rId7" Type="http://schemas.openxmlformats.org/officeDocument/2006/relationships/image" Target="../media/image25.tiff"/><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24.tiff"/><Relationship Id="rId4" Type="http://schemas.openxmlformats.org/officeDocument/2006/relationships/image" Target="../media/image23.tiff"/></Relationships>
</file>

<file path=ppt/slides/_rels/slide36.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24.tiff"/><Relationship Id="rId4" Type="http://schemas.openxmlformats.org/officeDocument/2006/relationships/image" Target="../media/image23.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21.tiff"/><Relationship Id="rId7" Type="http://schemas.openxmlformats.org/officeDocument/2006/relationships/image" Target="../media/image25.tiff"/><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41.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21.tiff"/><Relationship Id="rId7" Type="http://schemas.openxmlformats.org/officeDocument/2006/relationships/image" Target="../media/image26.tiff"/><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 Id="rId9" Type="http://schemas.openxmlformats.org/officeDocument/2006/relationships/image" Target="../media/image27.tiff"/></Relationships>
</file>

<file path=ppt/slides/_rels/slide42.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21.tiff"/><Relationship Id="rId7" Type="http://schemas.openxmlformats.org/officeDocument/2006/relationships/image" Target="../media/image26.tiff"/><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 Id="rId9" Type="http://schemas.openxmlformats.org/officeDocument/2006/relationships/image" Target="../media/image27.tiff"/></Relationships>
</file>

<file path=ppt/slides/_rels/slide43.xml.rels><?xml version="1.0" encoding="UTF-8" standalone="yes"?>
<Relationships xmlns="http://schemas.openxmlformats.org/package/2006/relationships"><Relationship Id="rId8" Type="http://schemas.openxmlformats.org/officeDocument/2006/relationships/image" Target="../media/image25.tiff"/><Relationship Id="rId3" Type="http://schemas.openxmlformats.org/officeDocument/2006/relationships/image" Target="../media/image21.tiff"/><Relationship Id="rId7" Type="http://schemas.openxmlformats.org/officeDocument/2006/relationships/image" Target="../media/image26.tiff"/><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 Id="rId9" Type="http://schemas.openxmlformats.org/officeDocument/2006/relationships/image" Target="../media/image27.tiff"/></Relationships>
</file>

<file path=ppt/slides/_rels/slide44.xml.rels><?xml version="1.0" encoding="UTF-8" standalone="yes"?>
<Relationships xmlns="http://schemas.openxmlformats.org/package/2006/relationships"><Relationship Id="rId8" Type="http://schemas.openxmlformats.org/officeDocument/2006/relationships/image" Target="../media/image30.tiff"/><Relationship Id="rId3" Type="http://schemas.openxmlformats.org/officeDocument/2006/relationships/image" Target="../media/image21.tiff"/><Relationship Id="rId7" Type="http://schemas.openxmlformats.org/officeDocument/2006/relationships/image" Target="../media/image26.tif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 Id="rId9" Type="http://schemas.openxmlformats.org/officeDocument/2006/relationships/image" Target="../media/image31.tiff"/></Relationships>
</file>

<file path=ppt/slides/_rels/slide45.xml.rels><?xml version="1.0" encoding="UTF-8" standalone="yes"?>
<Relationships xmlns="http://schemas.openxmlformats.org/package/2006/relationships"><Relationship Id="rId8" Type="http://schemas.openxmlformats.org/officeDocument/2006/relationships/image" Target="../media/image32.tiff"/><Relationship Id="rId3" Type="http://schemas.openxmlformats.org/officeDocument/2006/relationships/image" Target="../media/image21.tiff"/><Relationship Id="rId7" Type="http://schemas.openxmlformats.org/officeDocument/2006/relationships/image" Target="../media/image26.tiff"/><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10" Type="http://schemas.openxmlformats.org/officeDocument/2006/relationships/image" Target="../media/image31.tiff"/><Relationship Id="rId4" Type="http://schemas.openxmlformats.org/officeDocument/2006/relationships/image" Target="../media/image22.tiff"/><Relationship Id="rId9" Type="http://schemas.openxmlformats.org/officeDocument/2006/relationships/image" Target="../media/image30.tif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24.tiff"/><Relationship Id="rId4" Type="http://schemas.openxmlformats.org/officeDocument/2006/relationships/image" Target="../media/image23.tif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svg"/><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6.xml"/><Relationship Id="rId5" Type="http://schemas.openxmlformats.org/officeDocument/2006/relationships/image" Target="../media/image37.svg"/><Relationship Id="rId4" Type="http://schemas.openxmlformats.org/officeDocument/2006/relationships/image" Target="../media/image36.png"/></Relationships>
</file>

<file path=ppt/slides/_rels/slide6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image" Target="../media/image40.svg"/><Relationship Id="rId2" Type="http://schemas.openxmlformats.org/officeDocument/2006/relationships/notesSlide" Target="../notesSlides/notesSlide62.xml"/><Relationship Id="rId1" Type="http://schemas.openxmlformats.org/officeDocument/2006/relationships/slideLayout" Target="../slideLayouts/slideLayout6.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5.svg"/><Relationship Id="rId9" Type="http://schemas.openxmlformats.org/officeDocument/2006/relationships/image" Target="../media/image37.sv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1.sv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image" Target="../media/image53.svg"/></Relationships>
</file>

<file path=ppt/slides/_rels/slide73.xml.rels><?xml version="1.0" encoding="UTF-8" standalone="yes"?>
<Relationships xmlns="http://schemas.openxmlformats.org/package/2006/relationships"><Relationship Id="rId8" Type="http://schemas.openxmlformats.org/officeDocument/2006/relationships/image" Target="../media/image46.svg"/><Relationship Id="rId13" Type="http://schemas.openxmlformats.org/officeDocument/2006/relationships/image" Target="../media/image54.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1.svg"/><Relationship Id="rId2" Type="http://schemas.openxmlformats.org/officeDocument/2006/relationships/notesSlide" Target="../notesSlides/notesSlide68.xml"/><Relationship Id="rId1" Type="http://schemas.openxmlformats.org/officeDocument/2006/relationships/slideLayout" Target="../slideLayouts/slideLayout6.xml"/><Relationship Id="rId6" Type="http://schemas.openxmlformats.org/officeDocument/2006/relationships/image" Target="../media/image44.sv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svg"/><Relationship Id="rId4" Type="http://schemas.openxmlformats.org/officeDocument/2006/relationships/image" Target="../media/image42.svg"/><Relationship Id="rId9" Type="http://schemas.openxmlformats.org/officeDocument/2006/relationships/image" Target="../media/image47.png"/><Relationship Id="rId14" Type="http://schemas.openxmlformats.org/officeDocument/2006/relationships/image" Target="../media/image55.svg"/></Relationships>
</file>

<file path=ppt/slides/_rels/slide7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5.svg"/><Relationship Id="rId3" Type="http://schemas.openxmlformats.org/officeDocument/2006/relationships/image" Target="../media/image42.svg"/><Relationship Id="rId7" Type="http://schemas.openxmlformats.org/officeDocument/2006/relationships/image" Target="../media/image46.svg"/><Relationship Id="rId12" Type="http://schemas.openxmlformats.org/officeDocument/2006/relationships/image" Target="../media/image54.png"/><Relationship Id="rId2" Type="http://schemas.openxmlformats.org/officeDocument/2006/relationships/image" Target="../media/image41.pn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1.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9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028711" y="4498683"/>
            <a:ext cx="5094419" cy="1112525"/>
          </a:xfrm>
        </p:spPr>
        <p:txBody>
          <a:bodyPr vert="horz" lIns="91440" tIns="45720" rIns="91440" bIns="45720" rtlCol="0" anchor="t">
            <a:normAutofit/>
          </a:bodyPr>
          <a:lstStyle/>
          <a:p>
            <a:r>
              <a:rPr lang="nl-BE">
                <a:latin typeface="FlandersArtSans-Regular"/>
              </a:rPr>
              <a:t>BWG 12 – presentatie</a:t>
            </a:r>
          </a:p>
          <a:p>
            <a:r>
              <a:rPr lang="nl-BE" sz="1400">
                <a:latin typeface="FlandersArtSans-Regular"/>
              </a:rPr>
              <a:t>20 juni 2019 </a:t>
            </a:r>
            <a:endParaRPr lang="nl-BE" sz="1400"/>
          </a:p>
        </p:txBody>
      </p:sp>
      <p:sp>
        <p:nvSpPr>
          <p:cNvPr id="6" name="Title 5"/>
          <p:cNvSpPr>
            <a:spLocks noGrp="1"/>
          </p:cNvSpPr>
          <p:nvPr>
            <p:ph type="title"/>
          </p:nvPr>
        </p:nvSpPr>
        <p:spPr>
          <a:xfrm>
            <a:off x="1028711" y="1551752"/>
            <a:ext cx="4647260" cy="2794621"/>
          </a:xfrm>
        </p:spPr>
        <p:txBody>
          <a:bodyPr>
            <a:normAutofit/>
          </a:bodyPr>
          <a:lstStyle/>
          <a:p>
            <a:r>
              <a:rPr lang="nl-BE"/>
              <a:t>Project</a:t>
            </a:r>
            <a:br>
              <a:rPr lang="nl-BE"/>
            </a:br>
            <a:r>
              <a:rPr lang="nl-BE"/>
              <a:t>GIPOD vernieuwing</a:t>
            </a:r>
            <a:br>
              <a:rPr lang="nl-BE"/>
            </a:br>
            <a:endParaRPr lang="nl-BE"/>
          </a:p>
        </p:txBody>
      </p:sp>
      <p:sp>
        <p:nvSpPr>
          <p:cNvPr id="2" name="Rectangle 1">
            <a:extLst>
              <a:ext uri="{FF2B5EF4-FFF2-40B4-BE49-F238E27FC236}">
                <a16:creationId xmlns:a16="http://schemas.microsoft.com/office/drawing/2014/main" id="{DE55C953-604F-4290-AA9B-7B7E7675EE93}"/>
              </a:ext>
            </a:extLst>
          </p:cNvPr>
          <p:cNvSpPr/>
          <p:nvPr/>
        </p:nvSpPr>
        <p:spPr>
          <a:xfrm>
            <a:off x="4829408" y="3244398"/>
            <a:ext cx="247184" cy="369204"/>
          </a:xfrm>
          <a:prstGeom prst="rect">
            <a:avLst/>
          </a:prstGeom>
        </p:spPr>
        <p:txBody>
          <a:bodyPr wrap="none">
            <a:spAutoFit/>
          </a:bodyPr>
          <a:lstStyle/>
          <a:p>
            <a:r>
              <a:rPr lang="nl-BE">
                <a:solidFill>
                  <a:srgbClr val="000000"/>
                </a:solidFill>
                <a:latin typeface="Segoe UI" panose="020B0502040204020203" pitchFamily="34" charset="0"/>
              </a:rPr>
              <a:t> </a:t>
            </a:r>
            <a:endParaRPr lang="nl-BE"/>
          </a:p>
        </p:txBody>
      </p:sp>
      <p:sp>
        <p:nvSpPr>
          <p:cNvPr id="3" name="Rectangle 2">
            <a:extLst>
              <a:ext uri="{FF2B5EF4-FFF2-40B4-BE49-F238E27FC236}">
                <a16:creationId xmlns:a16="http://schemas.microsoft.com/office/drawing/2014/main" id="{1A7F1C17-B4A5-4EBB-921D-379F51502568}"/>
              </a:ext>
            </a:extLst>
          </p:cNvPr>
          <p:cNvSpPr/>
          <p:nvPr/>
        </p:nvSpPr>
        <p:spPr>
          <a:xfrm>
            <a:off x="4829408" y="3244398"/>
            <a:ext cx="247184" cy="369204"/>
          </a:xfrm>
          <a:prstGeom prst="rect">
            <a:avLst/>
          </a:prstGeom>
        </p:spPr>
        <p:txBody>
          <a:bodyPr wrap="none">
            <a:spAutoFit/>
          </a:bodyPr>
          <a:lstStyle/>
          <a:p>
            <a:r>
              <a:rPr lang="nl-BE">
                <a:solidFill>
                  <a:srgbClr val="000000"/>
                </a:solidFill>
                <a:latin typeface="Segoe UI" panose="020B0502040204020203" pitchFamily="34" charset="0"/>
              </a:rPr>
              <a:t> </a:t>
            </a:r>
            <a:endParaRPr lang="nl-BE"/>
          </a:p>
        </p:txBody>
      </p:sp>
      <p:sp>
        <p:nvSpPr>
          <p:cNvPr id="4" name="Rectangle 3">
            <a:extLst>
              <a:ext uri="{FF2B5EF4-FFF2-40B4-BE49-F238E27FC236}">
                <a16:creationId xmlns:a16="http://schemas.microsoft.com/office/drawing/2014/main" id="{DA83343B-287D-443D-85D8-35888257914D}"/>
              </a:ext>
            </a:extLst>
          </p:cNvPr>
          <p:cNvSpPr/>
          <p:nvPr/>
        </p:nvSpPr>
        <p:spPr>
          <a:xfrm>
            <a:off x="4829408" y="3244398"/>
            <a:ext cx="247184" cy="369204"/>
          </a:xfrm>
          <a:prstGeom prst="rect">
            <a:avLst/>
          </a:prstGeom>
        </p:spPr>
        <p:txBody>
          <a:bodyPr wrap="none">
            <a:spAutoFit/>
          </a:bodyPr>
          <a:lstStyle/>
          <a:p>
            <a:r>
              <a:rPr lang="nl-BE">
                <a:solidFill>
                  <a:srgbClr val="000000"/>
                </a:solidFill>
                <a:latin typeface="Segoe UI" panose="020B0502040204020203" pitchFamily="34" charset="0"/>
              </a:rPr>
              <a:t> </a:t>
            </a:r>
            <a:endParaRPr lang="nl-BE"/>
          </a:p>
        </p:txBody>
      </p:sp>
    </p:spTree>
    <p:extLst>
      <p:ext uri="{BB962C8B-B14F-4D97-AF65-F5344CB8AC3E}">
        <p14:creationId xmlns:p14="http://schemas.microsoft.com/office/powerpoint/2010/main" val="1456324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a:extLst>
              <a:ext uri="{FF2B5EF4-FFF2-40B4-BE49-F238E27FC236}">
                <a16:creationId xmlns:a16="http://schemas.microsoft.com/office/drawing/2014/main" id="{60856AEE-C94E-EB41-8EAB-15F54D2CDDE4}"/>
              </a:ext>
            </a:extLst>
          </p:cNvPr>
          <p:cNvSpPr/>
          <p:nvPr/>
        </p:nvSpPr>
        <p:spPr>
          <a:xfrm>
            <a:off x="2809460" y="2234678"/>
            <a:ext cx="5323887" cy="1195361"/>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736649"/>
            <a:ext cx="621364" cy="741783"/>
          </a:xfrm>
          <a:prstGeom prst="rect">
            <a:avLst/>
          </a:prstGeom>
        </p:spPr>
      </p:pic>
      <p:pic>
        <p:nvPicPr>
          <p:cNvPr id="9" name="Picture 8">
            <a:extLst>
              <a:ext uri="{FF2B5EF4-FFF2-40B4-BE49-F238E27FC236}">
                <a16:creationId xmlns:a16="http://schemas.microsoft.com/office/drawing/2014/main" id="{DD321301-2009-1644-B858-49BD2447F66F}"/>
              </a:ext>
            </a:extLst>
          </p:cNvPr>
          <p:cNvPicPr>
            <a:picLocks noChangeAspect="1"/>
          </p:cNvPicPr>
          <p:nvPr/>
        </p:nvPicPr>
        <p:blipFill>
          <a:blip r:embed="rId4"/>
          <a:stretch>
            <a:fillRect/>
          </a:stretch>
        </p:blipFill>
        <p:spPr>
          <a:xfrm>
            <a:off x="5234288" y="4198048"/>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5"/>
          <a:stretch>
            <a:fillRect/>
          </a:stretch>
        </p:blipFill>
        <p:spPr>
          <a:xfrm>
            <a:off x="6204915" y="4198048"/>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6"/>
          <a:stretch>
            <a:fillRect/>
          </a:stretch>
        </p:blipFill>
        <p:spPr>
          <a:xfrm>
            <a:off x="7125847" y="4198048"/>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55269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cxnSp>
        <p:nvCxnSpPr>
          <p:cNvPr id="29" name="Straight Arrow Connector 28">
            <a:extLst>
              <a:ext uri="{FF2B5EF4-FFF2-40B4-BE49-F238E27FC236}">
                <a16:creationId xmlns:a16="http://schemas.microsoft.com/office/drawing/2014/main" id="{F8FAA588-3E67-E748-9176-EE62810BDE37}"/>
              </a:ext>
            </a:extLst>
          </p:cNvPr>
          <p:cNvCxnSpPr>
            <a:cxnSpLocks/>
            <a:stCxn id="37" idx="2"/>
            <a:endCxn id="11" idx="0"/>
          </p:cNvCxnSpPr>
          <p:nvPr/>
        </p:nvCxnSpPr>
        <p:spPr>
          <a:xfrm flipH="1">
            <a:off x="7436529" y="3554633"/>
            <a:ext cx="860" cy="643415"/>
          </a:xfrm>
          <a:prstGeom prst="straightConnector1">
            <a:avLst/>
          </a:prstGeom>
          <a:ln w="28575">
            <a:solidFill>
              <a:srgbClr val="E38E0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0" name="Rounded Rectangle 29">
            <a:extLst>
              <a:ext uri="{FF2B5EF4-FFF2-40B4-BE49-F238E27FC236}">
                <a16:creationId xmlns:a16="http://schemas.microsoft.com/office/drawing/2014/main" id="{0B4EA612-DD56-054D-8EA3-35EFBD31AB22}"/>
              </a:ext>
            </a:extLst>
          </p:cNvPr>
          <p:cNvSpPr/>
          <p:nvPr/>
        </p:nvSpPr>
        <p:spPr>
          <a:xfrm>
            <a:off x="6163892" y="2555733"/>
            <a:ext cx="680784" cy="562262"/>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GW</a:t>
            </a:r>
          </a:p>
        </p:txBody>
      </p:sp>
      <p:cxnSp>
        <p:nvCxnSpPr>
          <p:cNvPr id="31" name="Straight Arrow Connector 30">
            <a:extLst>
              <a:ext uri="{FF2B5EF4-FFF2-40B4-BE49-F238E27FC236}">
                <a16:creationId xmlns:a16="http://schemas.microsoft.com/office/drawing/2014/main" id="{AC5BE8AC-A3DA-E44B-AED1-6236D06621F6}"/>
              </a:ext>
            </a:extLst>
          </p:cNvPr>
          <p:cNvCxnSpPr>
            <a:cxnSpLocks/>
            <a:stCxn id="36" idx="2"/>
            <a:endCxn id="10" idx="0"/>
          </p:cNvCxnSpPr>
          <p:nvPr/>
        </p:nvCxnSpPr>
        <p:spPr>
          <a:xfrm>
            <a:off x="6504284" y="3554633"/>
            <a:ext cx="11313" cy="643415"/>
          </a:xfrm>
          <a:prstGeom prst="straightConnector1">
            <a:avLst/>
          </a:prstGeom>
          <a:ln w="28575">
            <a:solidFill>
              <a:srgbClr val="15A53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DEAC6C9-96D7-544C-854A-F2F5C7ECE02D}"/>
              </a:ext>
            </a:extLst>
          </p:cNvPr>
          <p:cNvCxnSpPr>
            <a:cxnSpLocks/>
            <a:stCxn id="35" idx="2"/>
            <a:endCxn id="9" idx="0"/>
          </p:cNvCxnSpPr>
          <p:nvPr/>
        </p:nvCxnSpPr>
        <p:spPr>
          <a:xfrm flipH="1">
            <a:off x="5544970" y="3648991"/>
            <a:ext cx="4097" cy="549057"/>
          </a:xfrm>
          <a:prstGeom prst="straightConnector1">
            <a:avLst/>
          </a:prstGeom>
          <a:ln w="28575">
            <a:solidFill>
              <a:srgbClr val="A5143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8DE65C82-394D-CF4F-B9EB-D0E7582E6558}"/>
              </a:ext>
            </a:extLst>
          </p:cNvPr>
          <p:cNvPicPr>
            <a:picLocks noChangeAspect="1"/>
          </p:cNvPicPr>
          <p:nvPr/>
        </p:nvPicPr>
        <p:blipFill>
          <a:blip r:embed="rId7"/>
          <a:stretch>
            <a:fillRect/>
          </a:stretch>
        </p:blipFill>
        <p:spPr>
          <a:xfrm>
            <a:off x="5338100" y="3240382"/>
            <a:ext cx="421933" cy="408609"/>
          </a:xfrm>
          <a:prstGeom prst="rect">
            <a:avLst/>
          </a:prstGeom>
        </p:spPr>
      </p:pic>
      <p:pic>
        <p:nvPicPr>
          <p:cNvPr id="36" name="Picture 35">
            <a:extLst>
              <a:ext uri="{FF2B5EF4-FFF2-40B4-BE49-F238E27FC236}">
                <a16:creationId xmlns:a16="http://schemas.microsoft.com/office/drawing/2014/main" id="{B3E5FE2D-E6B2-5F40-A102-FDB63A82E37F}"/>
              </a:ext>
            </a:extLst>
          </p:cNvPr>
          <p:cNvPicPr>
            <a:picLocks noChangeAspect="1"/>
          </p:cNvPicPr>
          <p:nvPr/>
        </p:nvPicPr>
        <p:blipFill>
          <a:blip r:embed="rId8"/>
          <a:stretch>
            <a:fillRect/>
          </a:stretch>
        </p:blipFill>
        <p:spPr>
          <a:xfrm>
            <a:off x="6293317" y="3150465"/>
            <a:ext cx="421934" cy="404168"/>
          </a:xfrm>
          <a:prstGeom prst="rect">
            <a:avLst/>
          </a:prstGeom>
        </p:spPr>
      </p:pic>
      <p:pic>
        <p:nvPicPr>
          <p:cNvPr id="37" name="Picture 36">
            <a:extLst>
              <a:ext uri="{FF2B5EF4-FFF2-40B4-BE49-F238E27FC236}">
                <a16:creationId xmlns:a16="http://schemas.microsoft.com/office/drawing/2014/main" id="{E5AEAC4E-90E2-6B4A-A507-725B778D6F58}"/>
              </a:ext>
            </a:extLst>
          </p:cNvPr>
          <p:cNvPicPr>
            <a:picLocks noChangeAspect="1"/>
          </p:cNvPicPr>
          <p:nvPr/>
        </p:nvPicPr>
        <p:blipFill>
          <a:blip r:embed="rId9"/>
          <a:stretch>
            <a:fillRect/>
          </a:stretch>
        </p:blipFill>
        <p:spPr>
          <a:xfrm>
            <a:off x="7226422" y="3150465"/>
            <a:ext cx="421934" cy="404168"/>
          </a:xfrm>
          <a:prstGeom prst="rect">
            <a:avLst/>
          </a:prstGeom>
        </p:spPr>
      </p:pic>
    </p:spTree>
    <p:extLst>
      <p:ext uri="{BB962C8B-B14F-4D97-AF65-F5344CB8AC3E}">
        <p14:creationId xmlns:p14="http://schemas.microsoft.com/office/powerpoint/2010/main" val="315154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250"/>
                                  </p:stCondLst>
                                  <p:childTnLst>
                                    <p:set>
                                      <p:cBhvr>
                                        <p:cTn id="15" dur="1" fill="hold">
                                          <p:stCondLst>
                                            <p:cond delay="0"/>
                                          </p:stCondLst>
                                        </p:cTn>
                                        <p:tgtEl>
                                          <p:spTgt spid="36"/>
                                        </p:tgtEl>
                                        <p:attrNameLst>
                                          <p:attrName>style.visibility</p:attrName>
                                        </p:attrNameLst>
                                      </p:cBhvr>
                                      <p:to>
                                        <p:strVal val="visible"/>
                                      </p:to>
                                    </p:set>
                                  </p:childTnLst>
                                </p:cTn>
                              </p:par>
                            </p:childTnLst>
                          </p:cTn>
                        </p:par>
                        <p:par>
                          <p:cTn id="16" fill="hold">
                            <p:stCondLst>
                              <p:cond delay="250"/>
                            </p:stCondLst>
                            <p:childTnLst>
                              <p:par>
                                <p:cTn id="17" presetID="1" presetClass="entr" presetSubtype="0" fill="hold" grpId="0" nodeType="afterEffect">
                                  <p:stCondLst>
                                    <p:cond delay="25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250"/>
                                  </p:stCondLst>
                                  <p:childTnLst>
                                    <p:set>
                                      <p:cBhvr>
                                        <p:cTn id="29" dur="1" fill="hold">
                                          <p:stCondLst>
                                            <p:cond delay="0"/>
                                          </p:stCondLst>
                                        </p:cTn>
                                        <p:tgtEl>
                                          <p:spTgt spid="3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3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25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par>
                                <p:cTn id="50" presetID="9" presetClass="exit" presetSubtype="0" fill="hold" nodeType="withEffect">
                                  <p:stCondLst>
                                    <p:cond delay="0"/>
                                  </p:stCondLst>
                                  <p:childTnLst>
                                    <p:animEffect transition="out" filter="dissolve">
                                      <p:cBhvr>
                                        <p:cTn id="51" dur="500"/>
                                        <p:tgtEl>
                                          <p:spTgt spid="36"/>
                                        </p:tgtEl>
                                      </p:cBhvr>
                                    </p:animEffect>
                                    <p:set>
                                      <p:cBhvr>
                                        <p:cTn id="52" dur="1" fill="hold">
                                          <p:stCondLst>
                                            <p:cond delay="499"/>
                                          </p:stCondLst>
                                        </p:cTn>
                                        <p:tgtEl>
                                          <p:spTgt spid="36"/>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37"/>
                                        </p:tgtEl>
                                      </p:cBhvr>
                                    </p:animEffect>
                                    <p:set>
                                      <p:cBhvr>
                                        <p:cTn id="55" dur="1" fill="hold">
                                          <p:stCondLst>
                                            <p:cond delay="499"/>
                                          </p:stCondLst>
                                        </p:cTn>
                                        <p:tgtEl>
                                          <p:spTgt spid="37"/>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46AE173-AE8E-499B-8A28-5D274ACA29AE}"/>
              </a:ext>
            </a:extLst>
          </p:cNvPr>
          <p:cNvSpPr>
            <a:spLocks noGrp="1"/>
          </p:cNvSpPr>
          <p:nvPr>
            <p:ph sz="quarter" idx="10"/>
          </p:nvPr>
        </p:nvSpPr>
        <p:spPr/>
        <p:txBody>
          <a:bodyPr>
            <a:normAutofit/>
          </a:bodyPr>
          <a:lstStyle/>
          <a:p>
            <a:r>
              <a:rPr lang="nl-BE"/>
              <a:t>Voor </a:t>
            </a:r>
            <a:r>
              <a:rPr lang="nl-BE" b="1"/>
              <a:t>Grondwerk (GW)</a:t>
            </a:r>
          </a:p>
          <a:p>
            <a:pPr lvl="1"/>
            <a:r>
              <a:rPr lang="nl-BE"/>
              <a:t>Initiatiefnemer (Nuts of S&amp;G) registreert GW met GW-zone</a:t>
            </a:r>
          </a:p>
          <a:p>
            <a:pPr lvl="1"/>
            <a:r>
              <a:rPr lang="nl-BE"/>
              <a:t>Aannemer vraagt signalisatievergunning aan</a:t>
            </a:r>
          </a:p>
          <a:p>
            <a:pPr lvl="2"/>
            <a:r>
              <a:rPr lang="nl-BE"/>
              <a:t>Voegt voorstel werfzone en corridor toe </a:t>
            </a:r>
          </a:p>
          <a:p>
            <a:pPr lvl="2"/>
            <a:r>
              <a:rPr lang="nl-BE"/>
              <a:t>Voegt voorstel omleiding toe</a:t>
            </a:r>
          </a:p>
          <a:p>
            <a:pPr lvl="1"/>
            <a:r>
              <a:rPr lang="nl-BE"/>
              <a:t>S&amp;G beheert en valideert</a:t>
            </a:r>
          </a:p>
          <a:p>
            <a:pPr lvl="2"/>
            <a:r>
              <a:rPr lang="nl-BE"/>
              <a:t>Werfzone en corridor</a:t>
            </a:r>
          </a:p>
          <a:p>
            <a:pPr lvl="2"/>
            <a:r>
              <a:rPr lang="nl-BE"/>
              <a:t>Hinder</a:t>
            </a:r>
          </a:p>
          <a:p>
            <a:pPr lvl="2"/>
            <a:r>
              <a:rPr lang="nl-BE"/>
              <a:t>Omleiding</a:t>
            </a:r>
          </a:p>
          <a:p>
            <a:pPr lvl="1"/>
            <a:r>
              <a:rPr lang="nl-BE"/>
              <a:t>S&amp;G levert signalisatievergunning</a:t>
            </a:r>
          </a:p>
        </p:txBody>
      </p:sp>
      <p:sp>
        <p:nvSpPr>
          <p:cNvPr id="3" name="Titel 2">
            <a:extLst>
              <a:ext uri="{FF2B5EF4-FFF2-40B4-BE49-F238E27FC236}">
                <a16:creationId xmlns:a16="http://schemas.microsoft.com/office/drawing/2014/main" id="{4E13F189-4299-4652-A5BC-1EA1B1859C21}"/>
              </a:ext>
            </a:extLst>
          </p:cNvPr>
          <p:cNvSpPr>
            <a:spLocks noGrp="1"/>
          </p:cNvSpPr>
          <p:nvPr>
            <p:ph type="title"/>
          </p:nvPr>
        </p:nvSpPr>
        <p:spPr/>
        <p:txBody>
          <a:bodyPr/>
          <a:lstStyle/>
          <a:p>
            <a:r>
              <a:rPr lang="nl-BE"/>
              <a:t>Omleidingen: flow</a:t>
            </a:r>
          </a:p>
        </p:txBody>
      </p:sp>
      <p:sp>
        <p:nvSpPr>
          <p:cNvPr id="4" name="Tijdelijke aanduiding voor voettekst 3">
            <a:extLst>
              <a:ext uri="{FF2B5EF4-FFF2-40B4-BE49-F238E27FC236}">
                <a16:creationId xmlns:a16="http://schemas.microsoft.com/office/drawing/2014/main" id="{451530DE-4E98-4F6F-BAB2-B57F5A7BA1C0}"/>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9192233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46AE173-AE8E-499B-8A28-5D274ACA29AE}"/>
              </a:ext>
            </a:extLst>
          </p:cNvPr>
          <p:cNvSpPr>
            <a:spLocks noGrp="1"/>
          </p:cNvSpPr>
          <p:nvPr>
            <p:ph sz="quarter" idx="10"/>
          </p:nvPr>
        </p:nvSpPr>
        <p:spPr/>
        <p:txBody>
          <a:bodyPr vert="horz" lIns="91440" tIns="45720" rIns="91440" bIns="45720" rtlCol="0" anchor="t">
            <a:normAutofit/>
          </a:bodyPr>
          <a:lstStyle/>
          <a:p>
            <a:r>
              <a:rPr lang="nl-BE"/>
              <a:t>Voor</a:t>
            </a:r>
            <a:r>
              <a:rPr lang="nl-BE" b="1"/>
              <a:t> Werk (W)</a:t>
            </a:r>
          </a:p>
          <a:p>
            <a:pPr marL="783590" lvl="1" indent="-326390"/>
            <a:r>
              <a:rPr lang="nl-BE"/>
              <a:t>Analoog als voor GW, behalve</a:t>
            </a:r>
          </a:p>
          <a:p>
            <a:pPr lvl="2"/>
            <a:r>
              <a:rPr lang="nl-BE">
                <a:latin typeface="FlandersArtSans-Regular"/>
              </a:rPr>
              <a:t>Enkel werfzone</a:t>
            </a:r>
          </a:p>
          <a:p>
            <a:pPr lvl="2"/>
            <a:r>
              <a:rPr lang="nl-BE"/>
              <a:t>Registratie kan ook na aanvraag door Burgers (beheerder is S&amp;G)</a:t>
            </a:r>
          </a:p>
          <a:p>
            <a:pPr marL="457200" lvl="1" indent="0">
              <a:buNone/>
            </a:pPr>
            <a:endParaRPr lang="nl-BE"/>
          </a:p>
        </p:txBody>
      </p:sp>
      <p:sp>
        <p:nvSpPr>
          <p:cNvPr id="3" name="Titel 2">
            <a:extLst>
              <a:ext uri="{FF2B5EF4-FFF2-40B4-BE49-F238E27FC236}">
                <a16:creationId xmlns:a16="http://schemas.microsoft.com/office/drawing/2014/main" id="{4E13F189-4299-4652-A5BC-1EA1B1859C21}"/>
              </a:ext>
            </a:extLst>
          </p:cNvPr>
          <p:cNvSpPr>
            <a:spLocks noGrp="1"/>
          </p:cNvSpPr>
          <p:nvPr>
            <p:ph type="title"/>
          </p:nvPr>
        </p:nvSpPr>
        <p:spPr/>
        <p:txBody>
          <a:bodyPr/>
          <a:lstStyle/>
          <a:p>
            <a:r>
              <a:rPr lang="nl-BE"/>
              <a:t>Omleidingen: flow</a:t>
            </a:r>
          </a:p>
        </p:txBody>
      </p:sp>
      <p:sp>
        <p:nvSpPr>
          <p:cNvPr id="4" name="Tijdelijke aanduiding voor voettekst 3">
            <a:extLst>
              <a:ext uri="{FF2B5EF4-FFF2-40B4-BE49-F238E27FC236}">
                <a16:creationId xmlns:a16="http://schemas.microsoft.com/office/drawing/2014/main" id="{451530DE-4E98-4F6F-BAB2-B57F5A7BA1C0}"/>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0128839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46AE173-AE8E-499B-8A28-5D274ACA29AE}"/>
              </a:ext>
            </a:extLst>
          </p:cNvPr>
          <p:cNvSpPr>
            <a:spLocks noGrp="1"/>
          </p:cNvSpPr>
          <p:nvPr>
            <p:ph sz="quarter" idx="10"/>
          </p:nvPr>
        </p:nvSpPr>
        <p:spPr/>
        <p:txBody>
          <a:bodyPr/>
          <a:lstStyle/>
          <a:p>
            <a:r>
              <a:rPr lang="nl-BE"/>
              <a:t>Voor </a:t>
            </a:r>
            <a:r>
              <a:rPr lang="nl-BE" b="1"/>
              <a:t>Evenement (E) </a:t>
            </a:r>
          </a:p>
          <a:p>
            <a:pPr lvl="1"/>
            <a:r>
              <a:rPr lang="nl-BE"/>
              <a:t>Analoog als voor GW, behalve</a:t>
            </a:r>
          </a:p>
          <a:p>
            <a:pPr lvl="2"/>
            <a:r>
              <a:rPr lang="nl-BE"/>
              <a:t>Geen GW-zone, wel E-zone</a:t>
            </a:r>
          </a:p>
          <a:p>
            <a:pPr lvl="2"/>
            <a:r>
              <a:rPr lang="nl-BE"/>
              <a:t>Registratie kan ook na aanvraag door Burgers (beheerder is S&amp;G)</a:t>
            </a:r>
          </a:p>
          <a:p>
            <a:pPr lvl="2"/>
            <a:r>
              <a:rPr lang="nl-BE"/>
              <a:t>Evenement kan over meerdere S&amp;G</a:t>
            </a:r>
          </a:p>
          <a:p>
            <a:pPr lvl="2"/>
            <a:r>
              <a:rPr lang="nl-BE"/>
              <a:t>Wederkerigheid met patroon mogelijk.</a:t>
            </a:r>
          </a:p>
          <a:p>
            <a:pPr lvl="2"/>
            <a:endParaRPr lang="nl-BE"/>
          </a:p>
          <a:p>
            <a:pPr marL="457200" lvl="1" indent="0">
              <a:buNone/>
            </a:pPr>
            <a:endParaRPr lang="nl-BE"/>
          </a:p>
          <a:p>
            <a:pPr marL="457200" lvl="1" indent="0">
              <a:buNone/>
            </a:pPr>
            <a:endParaRPr lang="nl-BE"/>
          </a:p>
        </p:txBody>
      </p:sp>
      <p:sp>
        <p:nvSpPr>
          <p:cNvPr id="3" name="Titel 2">
            <a:extLst>
              <a:ext uri="{FF2B5EF4-FFF2-40B4-BE49-F238E27FC236}">
                <a16:creationId xmlns:a16="http://schemas.microsoft.com/office/drawing/2014/main" id="{4E13F189-4299-4652-A5BC-1EA1B1859C21}"/>
              </a:ext>
            </a:extLst>
          </p:cNvPr>
          <p:cNvSpPr>
            <a:spLocks noGrp="1"/>
          </p:cNvSpPr>
          <p:nvPr>
            <p:ph type="title"/>
          </p:nvPr>
        </p:nvSpPr>
        <p:spPr/>
        <p:txBody>
          <a:bodyPr/>
          <a:lstStyle/>
          <a:p>
            <a:r>
              <a:rPr lang="nl-BE"/>
              <a:t>Omleidingen: flow</a:t>
            </a:r>
          </a:p>
        </p:txBody>
      </p:sp>
      <p:sp>
        <p:nvSpPr>
          <p:cNvPr id="4" name="Tijdelijke aanduiding voor voettekst 3">
            <a:extLst>
              <a:ext uri="{FF2B5EF4-FFF2-40B4-BE49-F238E27FC236}">
                <a16:creationId xmlns:a16="http://schemas.microsoft.com/office/drawing/2014/main" id="{451530DE-4E98-4F6F-BAB2-B57F5A7BA1C0}"/>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6055621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EA6C8BA-8AB5-4FBF-AE10-5D0EC8BD2895}"/>
              </a:ext>
            </a:extLst>
          </p:cNvPr>
          <p:cNvSpPr>
            <a:spLocks noGrp="1"/>
          </p:cNvSpPr>
          <p:nvPr>
            <p:ph sz="quarter" idx="10"/>
          </p:nvPr>
        </p:nvSpPr>
        <p:spPr>
          <a:xfrm>
            <a:off x="681038" y="1482215"/>
            <a:ext cx="8543925" cy="4992328"/>
          </a:xfrm>
        </p:spPr>
        <p:txBody>
          <a:bodyPr/>
          <a:lstStyle/>
          <a:p>
            <a:endParaRPr lang="nl-BE"/>
          </a:p>
        </p:txBody>
      </p:sp>
      <p:sp>
        <p:nvSpPr>
          <p:cNvPr id="3" name="Titel 2">
            <a:extLst>
              <a:ext uri="{FF2B5EF4-FFF2-40B4-BE49-F238E27FC236}">
                <a16:creationId xmlns:a16="http://schemas.microsoft.com/office/drawing/2014/main" id="{7A1EC4D4-9A73-424D-A43E-B72F0532D2AE}"/>
              </a:ext>
            </a:extLst>
          </p:cNvPr>
          <p:cNvSpPr>
            <a:spLocks noGrp="1"/>
          </p:cNvSpPr>
          <p:nvPr>
            <p:ph type="title"/>
          </p:nvPr>
        </p:nvSpPr>
        <p:spPr/>
        <p:txBody>
          <a:bodyPr/>
          <a:lstStyle/>
          <a:p>
            <a:r>
              <a:rPr lang="nl-BE"/>
              <a:t>Omleidingen: OSLO model</a:t>
            </a:r>
          </a:p>
        </p:txBody>
      </p:sp>
      <p:sp>
        <p:nvSpPr>
          <p:cNvPr id="4" name="Tijdelijke aanduiding voor voettekst 3">
            <a:extLst>
              <a:ext uri="{FF2B5EF4-FFF2-40B4-BE49-F238E27FC236}">
                <a16:creationId xmlns:a16="http://schemas.microsoft.com/office/drawing/2014/main" id="{D7C1165E-42F4-4C55-938B-E8142EF967FA}"/>
              </a:ext>
            </a:extLst>
          </p:cNvPr>
          <p:cNvSpPr>
            <a:spLocks noGrp="1"/>
          </p:cNvSpPr>
          <p:nvPr>
            <p:ph type="ftr" sz="quarter" idx="3"/>
          </p:nvPr>
        </p:nvSpPr>
        <p:spPr/>
        <p:txBody>
          <a:bodyPr/>
          <a:lstStyle/>
          <a:p>
            <a:r>
              <a:rPr lang="nl-BE"/>
              <a:t>GIPOD project – BWG 12 – 20 juni 2019</a:t>
            </a:r>
          </a:p>
        </p:txBody>
      </p:sp>
      <p:pic>
        <p:nvPicPr>
          <p:cNvPr id="6" name="Afbeelding 5">
            <a:extLst>
              <a:ext uri="{FF2B5EF4-FFF2-40B4-BE49-F238E27FC236}">
                <a16:creationId xmlns:a16="http://schemas.microsoft.com/office/drawing/2014/main" id="{16415F9B-7F4B-4B09-B04E-4C2C981B909C}"/>
              </a:ext>
            </a:extLst>
          </p:cNvPr>
          <p:cNvPicPr>
            <a:picLocks noChangeAspect="1"/>
          </p:cNvPicPr>
          <p:nvPr/>
        </p:nvPicPr>
        <p:blipFill>
          <a:blip r:embed="rId2"/>
          <a:stretch>
            <a:fillRect/>
          </a:stretch>
        </p:blipFill>
        <p:spPr>
          <a:xfrm>
            <a:off x="681037" y="1195717"/>
            <a:ext cx="8955412" cy="3852144"/>
          </a:xfrm>
          <a:prstGeom prst="rect">
            <a:avLst/>
          </a:prstGeom>
        </p:spPr>
      </p:pic>
    </p:spTree>
    <p:extLst>
      <p:ext uri="{BB962C8B-B14F-4D97-AF65-F5344CB8AC3E}">
        <p14:creationId xmlns:p14="http://schemas.microsoft.com/office/powerpoint/2010/main" val="26481890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796C1E9-36AF-4375-8BEA-B67F67508CEC}"/>
              </a:ext>
            </a:extLst>
          </p:cNvPr>
          <p:cNvSpPr>
            <a:spLocks noGrp="1"/>
          </p:cNvSpPr>
          <p:nvPr>
            <p:ph sz="quarter" idx="10"/>
          </p:nvPr>
        </p:nvSpPr>
        <p:spPr/>
        <p:txBody>
          <a:bodyPr/>
          <a:lstStyle/>
          <a:p>
            <a:endParaRPr lang="nl-BE"/>
          </a:p>
        </p:txBody>
      </p:sp>
      <p:sp>
        <p:nvSpPr>
          <p:cNvPr id="3" name="Titel 2">
            <a:extLst>
              <a:ext uri="{FF2B5EF4-FFF2-40B4-BE49-F238E27FC236}">
                <a16:creationId xmlns:a16="http://schemas.microsoft.com/office/drawing/2014/main" id="{0E064BD5-24B2-4237-A2B8-C5EB1A37BA6B}"/>
              </a:ext>
            </a:extLst>
          </p:cNvPr>
          <p:cNvSpPr>
            <a:spLocks noGrp="1"/>
          </p:cNvSpPr>
          <p:nvPr>
            <p:ph type="title"/>
          </p:nvPr>
        </p:nvSpPr>
        <p:spPr/>
        <p:txBody>
          <a:bodyPr/>
          <a:lstStyle/>
          <a:p>
            <a:r>
              <a:rPr lang="nl-BE"/>
              <a:t>Omleidingen: OSLO model</a:t>
            </a:r>
          </a:p>
        </p:txBody>
      </p:sp>
      <p:sp>
        <p:nvSpPr>
          <p:cNvPr id="4" name="Tijdelijke aanduiding voor voettekst 3">
            <a:extLst>
              <a:ext uri="{FF2B5EF4-FFF2-40B4-BE49-F238E27FC236}">
                <a16:creationId xmlns:a16="http://schemas.microsoft.com/office/drawing/2014/main" id="{2C35A779-D522-47AD-831A-A21B9A58DFDC}"/>
              </a:ext>
            </a:extLst>
          </p:cNvPr>
          <p:cNvSpPr>
            <a:spLocks noGrp="1"/>
          </p:cNvSpPr>
          <p:nvPr>
            <p:ph type="ftr" sz="quarter" idx="3"/>
          </p:nvPr>
        </p:nvSpPr>
        <p:spPr/>
        <p:txBody>
          <a:bodyPr/>
          <a:lstStyle/>
          <a:p>
            <a:r>
              <a:rPr lang="nl-BE"/>
              <a:t>GIPOD project – BWG 12 – 20 juni 2019</a:t>
            </a:r>
          </a:p>
        </p:txBody>
      </p:sp>
      <p:pic>
        <p:nvPicPr>
          <p:cNvPr id="5" name="Afbeelding 4">
            <a:extLst>
              <a:ext uri="{FF2B5EF4-FFF2-40B4-BE49-F238E27FC236}">
                <a16:creationId xmlns:a16="http://schemas.microsoft.com/office/drawing/2014/main" id="{B99888DA-7719-4388-A2D6-620A10F0D966}"/>
              </a:ext>
            </a:extLst>
          </p:cNvPr>
          <p:cNvPicPr>
            <a:picLocks noChangeAspect="1"/>
          </p:cNvPicPr>
          <p:nvPr/>
        </p:nvPicPr>
        <p:blipFill>
          <a:blip r:embed="rId2"/>
          <a:stretch>
            <a:fillRect/>
          </a:stretch>
        </p:blipFill>
        <p:spPr>
          <a:xfrm>
            <a:off x="628290" y="1012223"/>
            <a:ext cx="5788721" cy="5259154"/>
          </a:xfrm>
          <a:prstGeom prst="rect">
            <a:avLst/>
          </a:prstGeom>
          <a:effectLst/>
        </p:spPr>
      </p:pic>
    </p:spTree>
    <p:extLst>
      <p:ext uri="{BB962C8B-B14F-4D97-AF65-F5344CB8AC3E}">
        <p14:creationId xmlns:p14="http://schemas.microsoft.com/office/powerpoint/2010/main" val="91725007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B95594-84AD-43C9-BE2A-DB346912FD55}"/>
              </a:ext>
            </a:extLst>
          </p:cNvPr>
          <p:cNvSpPr>
            <a:spLocks noGrp="1"/>
          </p:cNvSpPr>
          <p:nvPr>
            <p:ph sz="quarter" idx="10"/>
          </p:nvPr>
        </p:nvSpPr>
        <p:spPr/>
        <p:txBody>
          <a:bodyPr>
            <a:normAutofit fontScale="92500" lnSpcReduction="10000"/>
          </a:bodyPr>
          <a:lstStyle/>
          <a:p>
            <a:r>
              <a:rPr lang="nl-BE" b="1"/>
              <a:t>Referentie (0..*)</a:t>
            </a:r>
          </a:p>
          <a:p>
            <a:pPr lvl="1"/>
            <a:r>
              <a:rPr lang="nl-BE"/>
              <a:t>Nog steeds gewenst?</a:t>
            </a:r>
          </a:p>
          <a:p>
            <a:r>
              <a:rPr lang="nl-BE" b="1"/>
              <a:t>Beschrijving (1)</a:t>
            </a:r>
          </a:p>
          <a:p>
            <a:pPr lvl="1"/>
            <a:r>
              <a:rPr lang="nl-BE"/>
              <a:t>Verplicht?</a:t>
            </a:r>
            <a:endParaRPr lang="nl-BE" b="1"/>
          </a:p>
          <a:p>
            <a:r>
              <a:rPr lang="nl-BE" b="1"/>
              <a:t>Beheerder (1)</a:t>
            </a:r>
          </a:p>
          <a:p>
            <a:pPr lvl="1"/>
            <a:r>
              <a:rPr lang="nl-BE"/>
              <a:t>Altijd S&amp;G</a:t>
            </a:r>
          </a:p>
          <a:p>
            <a:r>
              <a:rPr lang="nl-BE" b="1"/>
              <a:t>Bijdrager (0..*)</a:t>
            </a:r>
          </a:p>
          <a:p>
            <a:pPr lvl="1"/>
            <a:r>
              <a:rPr lang="nl-BE"/>
              <a:t>Aannemer (GW)</a:t>
            </a:r>
          </a:p>
          <a:p>
            <a:pPr lvl="1"/>
            <a:r>
              <a:rPr lang="nl-BE"/>
              <a:t>Andere S&amp;G (in geval omleiding over meerdere S&amp;G)</a:t>
            </a:r>
          </a:p>
          <a:p>
            <a:r>
              <a:rPr lang="nl-BE" b="1"/>
              <a:t>Periode (0..*), Tijdschema (0..*)</a:t>
            </a:r>
          </a:p>
          <a:p>
            <a:pPr lvl="1"/>
            <a:r>
              <a:rPr lang="nl-BE"/>
              <a:t>Geen ‘gelijklopende inname’ voor API!</a:t>
            </a:r>
          </a:p>
          <a:p>
            <a:r>
              <a:rPr lang="nl-BE" b="1" err="1"/>
              <a:t>Url</a:t>
            </a:r>
            <a:r>
              <a:rPr lang="nl-BE" b="1"/>
              <a:t> (0..*)</a:t>
            </a:r>
          </a:p>
          <a:p>
            <a:endParaRPr lang="nl-BE"/>
          </a:p>
          <a:p>
            <a:endParaRPr lang="nl-BE"/>
          </a:p>
          <a:p>
            <a:endParaRPr lang="nl-BE"/>
          </a:p>
        </p:txBody>
      </p:sp>
      <p:sp>
        <p:nvSpPr>
          <p:cNvPr id="3" name="Titel 2">
            <a:extLst>
              <a:ext uri="{FF2B5EF4-FFF2-40B4-BE49-F238E27FC236}">
                <a16:creationId xmlns:a16="http://schemas.microsoft.com/office/drawing/2014/main" id="{8509571B-CE41-405E-85DD-275EB21A381A}"/>
              </a:ext>
            </a:extLst>
          </p:cNvPr>
          <p:cNvSpPr>
            <a:spLocks noGrp="1"/>
          </p:cNvSpPr>
          <p:nvPr>
            <p:ph type="title"/>
          </p:nvPr>
        </p:nvSpPr>
        <p:spPr/>
        <p:txBody>
          <a:bodyPr/>
          <a:lstStyle/>
          <a:p>
            <a:r>
              <a:rPr lang="nl-BE"/>
              <a:t>Omleidingen: datamodel validatie</a:t>
            </a:r>
          </a:p>
        </p:txBody>
      </p:sp>
      <p:sp>
        <p:nvSpPr>
          <p:cNvPr id="4" name="Tijdelijke aanduiding voor voettekst 3">
            <a:extLst>
              <a:ext uri="{FF2B5EF4-FFF2-40B4-BE49-F238E27FC236}">
                <a16:creationId xmlns:a16="http://schemas.microsoft.com/office/drawing/2014/main" id="{41111240-1853-4145-8F2A-3CF889713E89}"/>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8151537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B95594-84AD-43C9-BE2A-DB346912FD55}"/>
              </a:ext>
            </a:extLst>
          </p:cNvPr>
          <p:cNvSpPr>
            <a:spLocks noGrp="1"/>
          </p:cNvSpPr>
          <p:nvPr>
            <p:ph sz="quarter" idx="10"/>
          </p:nvPr>
        </p:nvSpPr>
        <p:spPr/>
        <p:txBody>
          <a:bodyPr>
            <a:normAutofit fontScale="92500" lnSpcReduction="20000"/>
          </a:bodyPr>
          <a:lstStyle/>
          <a:p>
            <a:r>
              <a:rPr lang="nl-BE" b="1"/>
              <a:t>Doelgroep</a:t>
            </a:r>
            <a:r>
              <a:rPr lang="nl-BE"/>
              <a:t> (1..*)</a:t>
            </a:r>
          </a:p>
          <a:p>
            <a:pPr lvl="1"/>
            <a:r>
              <a:rPr lang="nl-BE"/>
              <a:t>Identiek als voor hinder</a:t>
            </a:r>
          </a:p>
          <a:p>
            <a:pPr lvl="2"/>
            <a:r>
              <a:rPr lang="nl-BE"/>
              <a:t>Voetgangers</a:t>
            </a:r>
          </a:p>
          <a:p>
            <a:pPr lvl="2"/>
            <a:r>
              <a:rPr lang="nl-BE"/>
              <a:t>Rolstoelgebruikers</a:t>
            </a:r>
          </a:p>
          <a:p>
            <a:pPr lvl="2"/>
            <a:r>
              <a:rPr lang="nl-BE"/>
              <a:t>Fietsers</a:t>
            </a:r>
          </a:p>
          <a:p>
            <a:pPr lvl="2"/>
            <a:r>
              <a:rPr lang="nl-BE"/>
              <a:t>Gemotoriseerd verkeer</a:t>
            </a:r>
          </a:p>
          <a:p>
            <a:pPr lvl="3"/>
            <a:r>
              <a:rPr lang="nl-BE"/>
              <a:t>&lt; 3,5t</a:t>
            </a:r>
          </a:p>
          <a:p>
            <a:pPr lvl="3"/>
            <a:r>
              <a:rPr lang="nl-BE"/>
              <a:t>&gt; 3,5t &lt; 7t</a:t>
            </a:r>
          </a:p>
          <a:p>
            <a:pPr lvl="3"/>
            <a:r>
              <a:rPr lang="nl-BE"/>
              <a:t>&gt; 7,5t</a:t>
            </a:r>
          </a:p>
          <a:p>
            <a:pPr lvl="3"/>
            <a:r>
              <a:rPr lang="nl-BE"/>
              <a:t>Hulpdiensten</a:t>
            </a:r>
          </a:p>
          <a:p>
            <a:pPr lvl="3"/>
            <a:r>
              <a:rPr lang="nl-BE"/>
              <a:t>Nutsdiensten</a:t>
            </a:r>
          </a:p>
          <a:p>
            <a:pPr lvl="3"/>
            <a:r>
              <a:rPr lang="nl-BE"/>
              <a:t>Openbaar vervoer</a:t>
            </a:r>
          </a:p>
          <a:p>
            <a:pPr lvl="3"/>
            <a:r>
              <a:rPr lang="nl-BE"/>
              <a:t>Lokaal verkeer</a:t>
            </a:r>
          </a:p>
          <a:p>
            <a:pPr lvl="3"/>
            <a:r>
              <a:rPr lang="nl-BE"/>
              <a:t>Uitzonderlijk transport</a:t>
            </a:r>
          </a:p>
          <a:p>
            <a:pPr lvl="1"/>
            <a:r>
              <a:rPr lang="nl-BE"/>
              <a:t>Min. 1 doelgroep?</a:t>
            </a:r>
          </a:p>
          <a:p>
            <a:endParaRPr lang="nl-BE"/>
          </a:p>
        </p:txBody>
      </p:sp>
      <p:sp>
        <p:nvSpPr>
          <p:cNvPr id="3" name="Titel 2">
            <a:extLst>
              <a:ext uri="{FF2B5EF4-FFF2-40B4-BE49-F238E27FC236}">
                <a16:creationId xmlns:a16="http://schemas.microsoft.com/office/drawing/2014/main" id="{8509571B-CE41-405E-85DD-275EB21A381A}"/>
              </a:ext>
            </a:extLst>
          </p:cNvPr>
          <p:cNvSpPr>
            <a:spLocks noGrp="1"/>
          </p:cNvSpPr>
          <p:nvPr>
            <p:ph type="title"/>
          </p:nvPr>
        </p:nvSpPr>
        <p:spPr/>
        <p:txBody>
          <a:bodyPr/>
          <a:lstStyle/>
          <a:p>
            <a:r>
              <a:rPr lang="nl-BE"/>
              <a:t>Omleidingen: datamodel validatie</a:t>
            </a:r>
          </a:p>
        </p:txBody>
      </p:sp>
      <p:sp>
        <p:nvSpPr>
          <p:cNvPr id="4" name="Tijdelijke aanduiding voor voettekst 3">
            <a:extLst>
              <a:ext uri="{FF2B5EF4-FFF2-40B4-BE49-F238E27FC236}">
                <a16:creationId xmlns:a16="http://schemas.microsoft.com/office/drawing/2014/main" id="{41111240-1853-4145-8F2A-3CF889713E89}"/>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5563635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B95594-84AD-43C9-BE2A-DB346912FD55}"/>
              </a:ext>
            </a:extLst>
          </p:cNvPr>
          <p:cNvSpPr>
            <a:spLocks noGrp="1"/>
          </p:cNvSpPr>
          <p:nvPr>
            <p:ph sz="quarter" idx="10"/>
          </p:nvPr>
        </p:nvSpPr>
        <p:spPr/>
        <p:txBody>
          <a:bodyPr>
            <a:normAutofit lnSpcReduction="10000"/>
          </a:bodyPr>
          <a:lstStyle/>
          <a:p>
            <a:r>
              <a:rPr lang="nl-BE" b="1" err="1"/>
              <a:t>HeeftRoute</a:t>
            </a:r>
            <a:r>
              <a:rPr lang="nl-BE" b="1"/>
              <a:t> (1..2)</a:t>
            </a:r>
          </a:p>
          <a:p>
            <a:pPr lvl="1"/>
            <a:r>
              <a:rPr lang="nl-BE"/>
              <a:t>Min. 1 route verplicht</a:t>
            </a:r>
          </a:p>
          <a:p>
            <a:pPr lvl="1"/>
            <a:r>
              <a:rPr lang="nl-BE"/>
              <a:t>Indien omleiding in beide richtingen: 2 routes</a:t>
            </a:r>
          </a:p>
          <a:p>
            <a:pPr lvl="1"/>
            <a:r>
              <a:rPr lang="nl-BE"/>
              <a:t>Indien verschillend traject voor beide richtingen -&gt; 2 verschillende omleidingen</a:t>
            </a:r>
          </a:p>
          <a:p>
            <a:pPr lvl="1"/>
            <a:r>
              <a:rPr lang="nl-BE"/>
              <a:t>Geometrie = lijnstuk </a:t>
            </a:r>
          </a:p>
          <a:p>
            <a:r>
              <a:rPr lang="nl-BE" b="1"/>
              <a:t>OSLO-Weg (0..2) </a:t>
            </a:r>
            <a:r>
              <a:rPr lang="nl-BE"/>
              <a:t>– out-of-scope MVP</a:t>
            </a:r>
          </a:p>
          <a:p>
            <a:pPr lvl="1"/>
            <a:r>
              <a:rPr lang="nl-BE" err="1"/>
              <a:t>TransportLinkSet</a:t>
            </a:r>
            <a:endParaRPr lang="nl-BE"/>
          </a:p>
          <a:p>
            <a:pPr lvl="2"/>
            <a:r>
              <a:rPr lang="nl-BE"/>
              <a:t>Set van wegsegmenten uit Wegenregister </a:t>
            </a:r>
          </a:p>
          <a:p>
            <a:pPr lvl="2"/>
            <a:r>
              <a:rPr lang="nl-BE"/>
              <a:t>Verder uit te werken!</a:t>
            </a:r>
          </a:p>
          <a:p>
            <a:r>
              <a:rPr lang="nl-BE"/>
              <a:t>Noot: bestaande straatnamen lijst in huidige GIPOD worden niet </a:t>
            </a:r>
            <a:r>
              <a:rPr lang="nl-BE" err="1"/>
              <a:t>gemapt</a:t>
            </a:r>
            <a:r>
              <a:rPr lang="nl-BE"/>
              <a:t> naar nieuwe GIPOD.  </a:t>
            </a:r>
          </a:p>
          <a:p>
            <a:pPr lvl="1"/>
            <a:endParaRPr lang="nl-BE"/>
          </a:p>
          <a:p>
            <a:endParaRPr lang="nl-BE"/>
          </a:p>
          <a:p>
            <a:endParaRPr lang="nl-BE"/>
          </a:p>
          <a:p>
            <a:endParaRPr lang="nl-BE"/>
          </a:p>
        </p:txBody>
      </p:sp>
      <p:sp>
        <p:nvSpPr>
          <p:cNvPr id="3" name="Titel 2">
            <a:extLst>
              <a:ext uri="{FF2B5EF4-FFF2-40B4-BE49-F238E27FC236}">
                <a16:creationId xmlns:a16="http://schemas.microsoft.com/office/drawing/2014/main" id="{8509571B-CE41-405E-85DD-275EB21A381A}"/>
              </a:ext>
            </a:extLst>
          </p:cNvPr>
          <p:cNvSpPr>
            <a:spLocks noGrp="1"/>
          </p:cNvSpPr>
          <p:nvPr>
            <p:ph type="title"/>
          </p:nvPr>
        </p:nvSpPr>
        <p:spPr/>
        <p:txBody>
          <a:bodyPr/>
          <a:lstStyle/>
          <a:p>
            <a:r>
              <a:rPr lang="nl-BE"/>
              <a:t>Omleidingen: datamodel validatie</a:t>
            </a:r>
          </a:p>
        </p:txBody>
      </p:sp>
      <p:sp>
        <p:nvSpPr>
          <p:cNvPr id="4" name="Tijdelijke aanduiding voor voettekst 3">
            <a:extLst>
              <a:ext uri="{FF2B5EF4-FFF2-40B4-BE49-F238E27FC236}">
                <a16:creationId xmlns:a16="http://schemas.microsoft.com/office/drawing/2014/main" id="{41111240-1853-4145-8F2A-3CF889713E89}"/>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46811031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B95594-84AD-43C9-BE2A-DB346912FD55}"/>
              </a:ext>
            </a:extLst>
          </p:cNvPr>
          <p:cNvSpPr>
            <a:spLocks noGrp="1"/>
          </p:cNvSpPr>
          <p:nvPr>
            <p:ph sz="quarter" idx="10"/>
          </p:nvPr>
        </p:nvSpPr>
        <p:spPr/>
        <p:txBody>
          <a:bodyPr>
            <a:normAutofit lnSpcReduction="10000"/>
          </a:bodyPr>
          <a:lstStyle/>
          <a:p>
            <a:r>
              <a:rPr lang="nl-BE" b="1" err="1"/>
              <a:t>ContactOrganisatie</a:t>
            </a:r>
            <a:r>
              <a:rPr lang="nl-BE" b="1"/>
              <a:t> (1..*)</a:t>
            </a:r>
          </a:p>
          <a:p>
            <a:pPr lvl="1"/>
            <a:r>
              <a:rPr lang="nl-BE"/>
              <a:t>Verplicht?</a:t>
            </a:r>
          </a:p>
          <a:p>
            <a:pPr lvl="1"/>
            <a:r>
              <a:rPr lang="nl-BE"/>
              <a:t>Rol ‘dossierbeheerder’ (S&amp;G)?</a:t>
            </a:r>
          </a:p>
          <a:p>
            <a:pPr lvl="1"/>
            <a:r>
              <a:rPr lang="nl-BE"/>
              <a:t>Wat bij registratie door aannemer?</a:t>
            </a:r>
          </a:p>
          <a:p>
            <a:pPr lvl="2"/>
            <a:r>
              <a:rPr lang="nl-BE"/>
              <a:t>Bv. rol ‘bijdrager’?</a:t>
            </a:r>
          </a:p>
          <a:p>
            <a:r>
              <a:rPr lang="nl-BE" b="1"/>
              <a:t>Status?</a:t>
            </a:r>
          </a:p>
          <a:p>
            <a:pPr lvl="1"/>
            <a:r>
              <a:rPr lang="nl-BE"/>
              <a:t>Huidige GIPOD: voorstel, in aanvraag, vergund</a:t>
            </a:r>
          </a:p>
          <a:p>
            <a:pPr lvl="1"/>
            <a:r>
              <a:rPr lang="nl-BE"/>
              <a:t>Nieuwe GIPOD</a:t>
            </a:r>
          </a:p>
          <a:p>
            <a:pPr lvl="2"/>
            <a:r>
              <a:rPr lang="nl-BE"/>
              <a:t>Koppeling met ‘vergunning’, met status = Aangevraagd of Vergund.</a:t>
            </a:r>
          </a:p>
          <a:p>
            <a:pPr lvl="2"/>
            <a:r>
              <a:rPr lang="nl-BE"/>
              <a:t>Latere koppeling met OSLO-vergunningen (LBLOD)</a:t>
            </a:r>
          </a:p>
          <a:p>
            <a:pPr lvl="2"/>
            <a:r>
              <a:rPr lang="nl-BE"/>
              <a:t>Nog uit te werken!  </a:t>
            </a:r>
          </a:p>
          <a:p>
            <a:endParaRPr lang="nl-BE"/>
          </a:p>
          <a:p>
            <a:pPr lvl="1"/>
            <a:endParaRPr lang="nl-BE"/>
          </a:p>
          <a:p>
            <a:endParaRPr lang="nl-BE"/>
          </a:p>
          <a:p>
            <a:endParaRPr lang="nl-BE"/>
          </a:p>
          <a:p>
            <a:endParaRPr lang="nl-BE"/>
          </a:p>
        </p:txBody>
      </p:sp>
      <p:sp>
        <p:nvSpPr>
          <p:cNvPr id="3" name="Titel 2">
            <a:extLst>
              <a:ext uri="{FF2B5EF4-FFF2-40B4-BE49-F238E27FC236}">
                <a16:creationId xmlns:a16="http://schemas.microsoft.com/office/drawing/2014/main" id="{8509571B-CE41-405E-85DD-275EB21A381A}"/>
              </a:ext>
            </a:extLst>
          </p:cNvPr>
          <p:cNvSpPr>
            <a:spLocks noGrp="1"/>
          </p:cNvSpPr>
          <p:nvPr>
            <p:ph type="title"/>
          </p:nvPr>
        </p:nvSpPr>
        <p:spPr/>
        <p:txBody>
          <a:bodyPr/>
          <a:lstStyle/>
          <a:p>
            <a:r>
              <a:rPr lang="nl-BE"/>
              <a:t>Omleidingen: datamodel validatie</a:t>
            </a:r>
          </a:p>
        </p:txBody>
      </p:sp>
      <p:sp>
        <p:nvSpPr>
          <p:cNvPr id="4" name="Tijdelijke aanduiding voor voettekst 3">
            <a:extLst>
              <a:ext uri="{FF2B5EF4-FFF2-40B4-BE49-F238E27FC236}">
                <a16:creationId xmlns:a16="http://schemas.microsoft.com/office/drawing/2014/main" id="{41111240-1853-4145-8F2A-3CF889713E89}"/>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40507731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9B95594-84AD-43C9-BE2A-DB346912FD55}"/>
              </a:ext>
            </a:extLst>
          </p:cNvPr>
          <p:cNvSpPr>
            <a:spLocks noGrp="1"/>
          </p:cNvSpPr>
          <p:nvPr>
            <p:ph sz="quarter" idx="10"/>
          </p:nvPr>
        </p:nvSpPr>
        <p:spPr/>
        <p:txBody>
          <a:bodyPr>
            <a:normAutofit/>
          </a:bodyPr>
          <a:lstStyle/>
          <a:p>
            <a:r>
              <a:rPr lang="nl-BE" b="1" err="1"/>
              <a:t>HeeftGevolg</a:t>
            </a:r>
            <a:endParaRPr lang="nl-BE" b="1"/>
          </a:p>
          <a:p>
            <a:pPr lvl="1"/>
            <a:r>
              <a:rPr lang="nl-BE"/>
              <a:t>Kan een omleiding hinder veroorzaken?  Case?</a:t>
            </a:r>
          </a:p>
          <a:p>
            <a:r>
              <a:rPr lang="nl-BE" b="1"/>
              <a:t>Niet gebruikte OSLO eigenschappen</a:t>
            </a:r>
          </a:p>
          <a:p>
            <a:pPr lvl="1"/>
            <a:r>
              <a:rPr lang="nl-BE"/>
              <a:t>Zone (Geometrie)</a:t>
            </a:r>
          </a:p>
          <a:p>
            <a:pPr lvl="1"/>
            <a:r>
              <a:rPr lang="nl-BE"/>
              <a:t>Wordt aangeduid door (verkeersteken)</a:t>
            </a:r>
          </a:p>
          <a:p>
            <a:endParaRPr lang="nl-BE"/>
          </a:p>
          <a:p>
            <a:pPr lvl="1"/>
            <a:endParaRPr lang="nl-BE"/>
          </a:p>
          <a:p>
            <a:endParaRPr lang="nl-BE"/>
          </a:p>
          <a:p>
            <a:endParaRPr lang="nl-BE"/>
          </a:p>
          <a:p>
            <a:endParaRPr lang="nl-BE"/>
          </a:p>
        </p:txBody>
      </p:sp>
      <p:sp>
        <p:nvSpPr>
          <p:cNvPr id="3" name="Titel 2">
            <a:extLst>
              <a:ext uri="{FF2B5EF4-FFF2-40B4-BE49-F238E27FC236}">
                <a16:creationId xmlns:a16="http://schemas.microsoft.com/office/drawing/2014/main" id="{8509571B-CE41-405E-85DD-275EB21A381A}"/>
              </a:ext>
            </a:extLst>
          </p:cNvPr>
          <p:cNvSpPr>
            <a:spLocks noGrp="1"/>
          </p:cNvSpPr>
          <p:nvPr>
            <p:ph type="title"/>
          </p:nvPr>
        </p:nvSpPr>
        <p:spPr/>
        <p:txBody>
          <a:bodyPr/>
          <a:lstStyle/>
          <a:p>
            <a:r>
              <a:rPr lang="nl-BE"/>
              <a:t>Omleidingen: datamodel validatie</a:t>
            </a:r>
          </a:p>
        </p:txBody>
      </p:sp>
      <p:sp>
        <p:nvSpPr>
          <p:cNvPr id="4" name="Tijdelijke aanduiding voor voettekst 3">
            <a:extLst>
              <a:ext uri="{FF2B5EF4-FFF2-40B4-BE49-F238E27FC236}">
                <a16:creationId xmlns:a16="http://schemas.microsoft.com/office/drawing/2014/main" id="{41111240-1853-4145-8F2A-3CF889713E89}"/>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99057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736649"/>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55269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30" name="Rounded Rectangle 29">
            <a:extLst>
              <a:ext uri="{FF2B5EF4-FFF2-40B4-BE49-F238E27FC236}">
                <a16:creationId xmlns:a16="http://schemas.microsoft.com/office/drawing/2014/main" id="{3D66B6B9-196D-1A4A-874B-425CC07B2C97}"/>
              </a:ext>
            </a:extLst>
          </p:cNvPr>
          <p:cNvSpPr/>
          <p:nvPr/>
        </p:nvSpPr>
        <p:spPr>
          <a:xfrm>
            <a:off x="7066427" y="2555733"/>
            <a:ext cx="680784" cy="562262"/>
          </a:xfrm>
          <a:prstGeom prst="roundRect">
            <a:avLst/>
          </a:prstGeom>
          <a:solidFill>
            <a:srgbClr val="E38E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GW</a:t>
            </a:r>
          </a:p>
        </p:txBody>
      </p:sp>
      <p:cxnSp>
        <p:nvCxnSpPr>
          <p:cNvPr id="31" name="Straight Arrow Connector 30">
            <a:extLst>
              <a:ext uri="{FF2B5EF4-FFF2-40B4-BE49-F238E27FC236}">
                <a16:creationId xmlns:a16="http://schemas.microsoft.com/office/drawing/2014/main" id="{2384A4BE-CBC1-BB46-AF46-27130ED62B35}"/>
              </a:ext>
            </a:extLst>
          </p:cNvPr>
          <p:cNvCxnSpPr>
            <a:cxnSpLocks/>
            <a:stCxn id="30" idx="2"/>
          </p:cNvCxnSpPr>
          <p:nvPr/>
        </p:nvCxnSpPr>
        <p:spPr>
          <a:xfrm>
            <a:off x="7406819" y="3117995"/>
            <a:ext cx="12660" cy="1021108"/>
          </a:xfrm>
          <a:prstGeom prst="straightConnector1">
            <a:avLst/>
          </a:prstGeom>
          <a:ln w="28575">
            <a:solidFill>
              <a:srgbClr val="E38E06"/>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6EAFD325-B9F0-C04E-AA8A-80F68CCEC4F3}"/>
              </a:ext>
            </a:extLst>
          </p:cNvPr>
          <p:cNvPicPr>
            <a:picLocks noChangeAspect="1"/>
          </p:cNvPicPr>
          <p:nvPr/>
        </p:nvPicPr>
        <p:blipFill>
          <a:blip r:embed="rId4"/>
          <a:stretch>
            <a:fillRect/>
          </a:stretch>
        </p:blipFill>
        <p:spPr>
          <a:xfrm>
            <a:off x="6204915" y="4198048"/>
            <a:ext cx="621364" cy="741783"/>
          </a:xfrm>
          <a:prstGeom prst="rect">
            <a:avLst/>
          </a:prstGeom>
        </p:spPr>
      </p:pic>
      <p:pic>
        <p:nvPicPr>
          <p:cNvPr id="19" name="Picture 18">
            <a:extLst>
              <a:ext uri="{FF2B5EF4-FFF2-40B4-BE49-F238E27FC236}">
                <a16:creationId xmlns:a16="http://schemas.microsoft.com/office/drawing/2014/main" id="{BFFAE94C-EF89-084D-9B57-7C4C276F4516}"/>
              </a:ext>
            </a:extLst>
          </p:cNvPr>
          <p:cNvPicPr>
            <a:picLocks noChangeAspect="1"/>
          </p:cNvPicPr>
          <p:nvPr/>
        </p:nvPicPr>
        <p:blipFill>
          <a:blip r:embed="rId5"/>
          <a:stretch>
            <a:fillRect/>
          </a:stretch>
        </p:blipFill>
        <p:spPr>
          <a:xfrm>
            <a:off x="7125847" y="4198048"/>
            <a:ext cx="621364" cy="741783"/>
          </a:xfrm>
          <a:prstGeom prst="rect">
            <a:avLst/>
          </a:prstGeom>
        </p:spPr>
      </p:pic>
      <p:sp>
        <p:nvSpPr>
          <p:cNvPr id="20" name="Rounded Rectangle 19">
            <a:extLst>
              <a:ext uri="{FF2B5EF4-FFF2-40B4-BE49-F238E27FC236}">
                <a16:creationId xmlns:a16="http://schemas.microsoft.com/office/drawing/2014/main" id="{1EC32EE2-C4CA-A047-9359-03E55D0B1061}"/>
              </a:ext>
            </a:extLst>
          </p:cNvPr>
          <p:cNvSpPr/>
          <p:nvPr/>
        </p:nvSpPr>
        <p:spPr>
          <a:xfrm>
            <a:off x="6163892" y="2555733"/>
            <a:ext cx="680784" cy="562262"/>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GW</a:t>
            </a:r>
          </a:p>
        </p:txBody>
      </p:sp>
      <p:sp>
        <p:nvSpPr>
          <p:cNvPr id="22" name="Rounded Rectangle 21">
            <a:extLst>
              <a:ext uri="{FF2B5EF4-FFF2-40B4-BE49-F238E27FC236}">
                <a16:creationId xmlns:a16="http://schemas.microsoft.com/office/drawing/2014/main" id="{18C712BC-CD61-F546-9824-779CEF83BBD2}"/>
              </a:ext>
            </a:extLst>
          </p:cNvPr>
          <p:cNvSpPr/>
          <p:nvPr/>
        </p:nvSpPr>
        <p:spPr>
          <a:xfrm>
            <a:off x="2809460" y="2234678"/>
            <a:ext cx="5323887" cy="1195361"/>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Tree>
    <p:extLst>
      <p:ext uri="{BB962C8B-B14F-4D97-AF65-F5344CB8AC3E}">
        <p14:creationId xmlns:p14="http://schemas.microsoft.com/office/powerpoint/2010/main" val="35929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30"/>
                                        </p:tgtEl>
                                        <p:attrNameLst>
                                          <p:attrName>style.visibility</p:attrName>
                                        </p:attrNameLst>
                                      </p:cBhvr>
                                      <p:to>
                                        <p:strVal val="visible"/>
                                      </p:to>
                                    </p:set>
                                  </p:childTnLst>
                                </p:cTn>
                              </p:par>
                            </p:childTnLst>
                          </p:cTn>
                        </p:par>
                        <p:par>
                          <p:cTn id="10" fill="hold">
                            <p:stCondLst>
                              <p:cond delay="250"/>
                            </p:stCondLst>
                            <p:childTnLst>
                              <p:par>
                                <p:cTn id="11" presetID="1" presetClass="exit" presetSubtype="0" fill="hold" nodeType="afterEffect">
                                  <p:stCondLst>
                                    <p:cond delay="150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5A229795-4F12-4D0E-A100-1212ECE2408A}"/>
              </a:ext>
            </a:extLst>
          </p:cNvPr>
          <p:cNvSpPr>
            <a:spLocks noGrp="1"/>
          </p:cNvSpPr>
          <p:nvPr>
            <p:ph type="subTitle" idx="1"/>
          </p:nvPr>
        </p:nvSpPr>
        <p:spPr/>
        <p:txBody>
          <a:bodyPr/>
          <a:lstStyle/>
          <a:p>
            <a:r>
              <a:rPr lang="nl-BE"/>
              <a:t>Start analyse in Q4 2019</a:t>
            </a:r>
          </a:p>
        </p:txBody>
      </p:sp>
      <p:sp>
        <p:nvSpPr>
          <p:cNvPr id="3" name="Titel 2">
            <a:extLst>
              <a:ext uri="{FF2B5EF4-FFF2-40B4-BE49-F238E27FC236}">
                <a16:creationId xmlns:a16="http://schemas.microsoft.com/office/drawing/2014/main" id="{29FBDE56-52A5-4501-B88C-4015F2D23D05}"/>
              </a:ext>
            </a:extLst>
          </p:cNvPr>
          <p:cNvSpPr>
            <a:spLocks noGrp="1"/>
          </p:cNvSpPr>
          <p:nvPr>
            <p:ph type="title"/>
          </p:nvPr>
        </p:nvSpPr>
        <p:spPr/>
        <p:txBody>
          <a:bodyPr/>
          <a:lstStyle/>
          <a:p>
            <a:r>
              <a:rPr lang="nl-BE">
                <a:latin typeface="FlandersArtSans-Bold"/>
              </a:rPr>
              <a:t>Conflicten een eerste aanzet</a:t>
            </a:r>
            <a:endParaRPr lang="nl-BE"/>
          </a:p>
        </p:txBody>
      </p:sp>
    </p:spTree>
    <p:extLst>
      <p:ext uri="{BB962C8B-B14F-4D97-AF65-F5344CB8AC3E}">
        <p14:creationId xmlns:p14="http://schemas.microsoft.com/office/powerpoint/2010/main" val="7269054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a:normAutofit/>
          </a:bodyPr>
          <a:lstStyle/>
          <a:p>
            <a:r>
              <a:rPr lang="nl-BE"/>
              <a:t>Voorstel op basis van bespreking op de BWG 11 van 02/05</a:t>
            </a:r>
            <a:endParaRPr lang="nl-BE" sz="2200"/>
          </a:p>
          <a:p>
            <a:r>
              <a:rPr lang="nl-BE"/>
              <a:t>INNAME: </a:t>
            </a:r>
            <a:r>
              <a:rPr lang="nl-BE" b="1"/>
              <a:t>niet concreet gepland</a:t>
            </a:r>
          </a:p>
          <a:p>
            <a:pPr lvl="1"/>
            <a:r>
              <a:rPr lang="nl-BE" sz="2000"/>
              <a:t>berekend op basis van </a:t>
            </a:r>
          </a:p>
          <a:p>
            <a:pPr lvl="2"/>
            <a:r>
              <a:rPr lang="nl-BE" sz="1600"/>
              <a:t>begin en einddatum inname </a:t>
            </a:r>
          </a:p>
          <a:p>
            <a:pPr lvl="2"/>
            <a:r>
              <a:rPr lang="nl-BE" sz="1600"/>
              <a:t>grondwerkzone</a:t>
            </a:r>
          </a:p>
          <a:p>
            <a:pPr lvl="2"/>
            <a:r>
              <a:rPr lang="nl-BE" sz="1600"/>
              <a:t>verdere verfijning volgens gewenste Business regels (van type, </a:t>
            </a:r>
            <a:r>
              <a:rPr lang="nl-BE" sz="1600" err="1"/>
              <a:t>cat</a:t>
            </a:r>
            <a:r>
              <a:rPr lang="nl-BE" sz="1600"/>
              <a:t>,…  )</a:t>
            </a:r>
          </a:p>
          <a:p>
            <a:pPr lvl="1"/>
            <a:r>
              <a:rPr lang="nl-BE" sz="2000"/>
              <a:t>conflicten De Lijn nodig?</a:t>
            </a:r>
          </a:p>
          <a:p>
            <a:pPr lvl="2"/>
            <a:r>
              <a:rPr lang="nl-BE" sz="1800"/>
              <a:t>enkel grote projecten dus eerder op project niveau</a:t>
            </a:r>
          </a:p>
          <a:p>
            <a:pPr lvl="2"/>
            <a:r>
              <a:rPr lang="nl-BE" sz="1800"/>
              <a:t>worden in dat geval toch betrokken dus geen conflicten in GIPOD</a:t>
            </a: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Conflicten - Grondwerk</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40014684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138463"/>
            <a:ext cx="8543925" cy="4992328"/>
          </a:xfrm>
        </p:spPr>
        <p:txBody>
          <a:bodyPr>
            <a:normAutofit lnSpcReduction="10000"/>
          </a:bodyPr>
          <a:lstStyle/>
          <a:p>
            <a:r>
              <a:rPr lang="nl-BE"/>
              <a:t>Voorstel op basis van bespreking op de BWG 11 van 02/05</a:t>
            </a:r>
            <a:endParaRPr lang="nl-BE" sz="2200"/>
          </a:p>
          <a:p>
            <a:r>
              <a:rPr lang="nl-BE"/>
              <a:t>INNAME: </a:t>
            </a:r>
            <a:r>
              <a:rPr lang="nl-BE" b="1"/>
              <a:t>concreet gepland </a:t>
            </a:r>
          </a:p>
          <a:p>
            <a:pPr lvl="1"/>
            <a:r>
              <a:rPr lang="nl-BE" sz="2000"/>
              <a:t>berekend op basis van </a:t>
            </a:r>
          </a:p>
          <a:p>
            <a:pPr lvl="2"/>
            <a:r>
              <a:rPr lang="nl-BE" sz="1600"/>
              <a:t>Inname : werfzone(s)</a:t>
            </a:r>
          </a:p>
          <a:p>
            <a:pPr lvl="2"/>
            <a:r>
              <a:rPr lang="nl-BE" sz="1600"/>
              <a:t>begin en einddatum hinder(s) op basis van de werfzone (die in HINDER zijn opgeslagen)</a:t>
            </a:r>
          </a:p>
          <a:p>
            <a:pPr lvl="2"/>
            <a:r>
              <a:rPr lang="nl-BE" sz="1600"/>
              <a:t>verdere verfijning volgens gewenste Business regels (van type, </a:t>
            </a:r>
            <a:r>
              <a:rPr lang="nl-BE" sz="1600" err="1"/>
              <a:t>cat</a:t>
            </a:r>
            <a:r>
              <a:rPr lang="nl-BE" sz="1600"/>
              <a:t>,…  )</a:t>
            </a:r>
          </a:p>
          <a:p>
            <a:pPr lvl="1"/>
            <a:r>
              <a:rPr lang="nl-BE" sz="2000"/>
              <a:t>aangevuld met: </a:t>
            </a:r>
            <a:r>
              <a:rPr lang="nl-BE" sz="1600"/>
              <a:t>(men kan kiezen om dit ook te vragen)</a:t>
            </a:r>
          </a:p>
          <a:p>
            <a:pPr lvl="2"/>
            <a:r>
              <a:rPr lang="nl-BE" sz="1600"/>
              <a:t>begin en einddatum van de inname</a:t>
            </a:r>
          </a:p>
          <a:p>
            <a:pPr lvl="2"/>
            <a:r>
              <a:rPr lang="nl-BE" sz="1600"/>
              <a:t>grondwerkzone</a:t>
            </a:r>
          </a:p>
          <a:p>
            <a:pPr lvl="2"/>
            <a:r>
              <a:rPr lang="nl-BE" sz="1600"/>
              <a:t>verdere verfijning volgens gewenste Business regels (van type, </a:t>
            </a:r>
            <a:r>
              <a:rPr lang="nl-BE" sz="1600" err="1"/>
              <a:t>cat</a:t>
            </a:r>
            <a:r>
              <a:rPr lang="nl-BE" sz="1600"/>
              <a:t>,…  )</a:t>
            </a:r>
          </a:p>
          <a:p>
            <a:pPr lvl="1"/>
            <a:r>
              <a:rPr lang="nl-BE" sz="2000"/>
              <a:t>conflicten De Lijn </a:t>
            </a:r>
          </a:p>
          <a:p>
            <a:pPr lvl="2"/>
            <a:r>
              <a:rPr lang="nl-BE" sz="1800"/>
              <a:t>op basis van de werfzone</a:t>
            </a:r>
          </a:p>
          <a:p>
            <a:pPr lvl="3"/>
            <a:r>
              <a:rPr lang="nl-BE" sz="1600"/>
              <a:t>advies van De Lijn </a:t>
            </a:r>
            <a:r>
              <a:rPr lang="nl-BE" sz="1600" err="1"/>
              <a:t>ifv</a:t>
            </a:r>
            <a:r>
              <a:rPr lang="nl-BE" sz="1600"/>
              <a:t> aanvraag signalisatievergunning</a:t>
            </a:r>
          </a:p>
          <a:p>
            <a:pPr lvl="1"/>
            <a:endParaRPr lang="nl-BE" sz="200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Conflicten - Grondwerk</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0995380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138463"/>
            <a:ext cx="8543925" cy="4992328"/>
          </a:xfrm>
        </p:spPr>
        <p:txBody>
          <a:bodyPr>
            <a:normAutofit/>
          </a:bodyPr>
          <a:lstStyle/>
          <a:p>
            <a:r>
              <a:rPr lang="nl-BE"/>
              <a:t>Voorstel op basis van bespreking op de BWG 11 van 02/05</a:t>
            </a:r>
            <a:endParaRPr lang="nl-BE" sz="2200"/>
          </a:p>
          <a:p>
            <a:r>
              <a:rPr lang="nl-BE"/>
              <a:t>INNAME: </a:t>
            </a:r>
            <a:r>
              <a:rPr lang="nl-BE" b="1"/>
              <a:t>concreet gepland </a:t>
            </a:r>
          </a:p>
          <a:p>
            <a:pPr lvl="1"/>
            <a:r>
              <a:rPr lang="nl-BE" sz="2000" b="1"/>
              <a:t>vragen:</a:t>
            </a:r>
          </a:p>
          <a:p>
            <a:pPr lvl="2"/>
            <a:r>
              <a:rPr lang="nl-BE" sz="1600"/>
              <a:t>wat zijn de gewenste regels voor de conflicten tussen werfzones van een zelfde inname?</a:t>
            </a:r>
          </a:p>
          <a:p>
            <a:pPr lvl="2"/>
            <a:r>
              <a:rPr lang="nl-BE" sz="1600"/>
              <a:t>nodig om ook conflicten te berekenen op een hinderzone? (dus die hinder die geen inname zone is)</a:t>
            </a:r>
          </a:p>
          <a:p>
            <a:pPr lvl="3"/>
            <a:r>
              <a:rPr lang="nl-BE" sz="1400"/>
              <a:t>hinder voor verkeer buiten de werfzone</a:t>
            </a:r>
          </a:p>
          <a:p>
            <a:pPr lvl="3"/>
            <a:r>
              <a:rPr lang="nl-BE" sz="1400"/>
              <a:t>hinder in de doodlopende straat</a:t>
            </a:r>
          </a:p>
          <a:p>
            <a:pPr lvl="3"/>
            <a:r>
              <a:rPr lang="nl-BE" sz="1400"/>
              <a:t>……</a:t>
            </a:r>
          </a:p>
          <a:p>
            <a:pPr lvl="2"/>
            <a:r>
              <a:rPr lang="nl-BE" sz="1600"/>
              <a:t>nodig om bepaalde categorieën van GW uit te sluiten?</a:t>
            </a:r>
          </a:p>
          <a:p>
            <a:pPr lvl="2"/>
            <a:r>
              <a:rPr lang="nl-BE" sz="1600"/>
              <a:t>In hoeverre moet dit configureerbaar zijn</a:t>
            </a:r>
          </a:p>
          <a:p>
            <a:pPr lvl="1"/>
            <a:r>
              <a:rPr lang="nl-BE" sz="2000" b="1"/>
              <a:t>Uit te klaren in najaar 2019 op werkgroep rond conflicten</a:t>
            </a: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Conflicten - Grondwerk</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1631402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a:normAutofit/>
          </a:bodyPr>
          <a:lstStyle/>
          <a:p>
            <a:r>
              <a:rPr lang="nl-BE"/>
              <a:t>INNAME: </a:t>
            </a:r>
            <a:r>
              <a:rPr lang="nl-BE" b="1"/>
              <a:t>niet concreet gepland</a:t>
            </a:r>
          </a:p>
          <a:p>
            <a:pPr lvl="1"/>
            <a:r>
              <a:rPr lang="nl-BE" sz="2000"/>
              <a:t>berekend op basis van </a:t>
            </a:r>
          </a:p>
          <a:p>
            <a:pPr lvl="2"/>
            <a:r>
              <a:rPr lang="nl-BE" sz="1600"/>
              <a:t>begin en einddatum inname </a:t>
            </a:r>
          </a:p>
          <a:p>
            <a:pPr lvl="2"/>
            <a:r>
              <a:rPr lang="nl-BE" sz="1600"/>
              <a:t>werfzone</a:t>
            </a:r>
          </a:p>
          <a:p>
            <a:pPr lvl="2"/>
            <a:r>
              <a:rPr lang="nl-BE" sz="1600"/>
              <a:t>verdere verfijning volgens gewenste Business regels (van type, </a:t>
            </a:r>
            <a:r>
              <a:rPr lang="nl-BE" sz="1600" err="1"/>
              <a:t>cat</a:t>
            </a:r>
            <a:r>
              <a:rPr lang="nl-BE" sz="1600"/>
              <a:t>,…  )</a:t>
            </a:r>
          </a:p>
          <a:p>
            <a:pPr lvl="1"/>
            <a:r>
              <a:rPr lang="nl-BE" sz="2000"/>
              <a:t>conflicten De Lijn nodig?</a:t>
            </a:r>
          </a:p>
          <a:p>
            <a:pPr lvl="2"/>
            <a:r>
              <a:rPr lang="nl-BE" sz="1800"/>
              <a:t>neen</a:t>
            </a: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Conflicten - werk</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25790764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138463"/>
            <a:ext cx="8543925" cy="4992328"/>
          </a:xfrm>
        </p:spPr>
        <p:txBody>
          <a:bodyPr>
            <a:normAutofit lnSpcReduction="10000"/>
          </a:bodyPr>
          <a:lstStyle/>
          <a:p>
            <a:r>
              <a:rPr lang="nl-BE"/>
              <a:t>INNAME: </a:t>
            </a:r>
            <a:r>
              <a:rPr lang="nl-BE" b="1"/>
              <a:t>concreet gepland </a:t>
            </a:r>
          </a:p>
          <a:p>
            <a:pPr lvl="1"/>
            <a:r>
              <a:rPr lang="nl-BE" sz="2000"/>
              <a:t>berekend op basis van </a:t>
            </a:r>
          </a:p>
          <a:p>
            <a:pPr lvl="2"/>
            <a:r>
              <a:rPr lang="nl-BE" sz="1600"/>
              <a:t>Inname : werfzone</a:t>
            </a:r>
          </a:p>
          <a:p>
            <a:pPr lvl="2"/>
            <a:r>
              <a:rPr lang="nl-BE" sz="1600"/>
              <a:t>begin en einddatum van de inname</a:t>
            </a:r>
          </a:p>
          <a:p>
            <a:pPr lvl="2"/>
            <a:r>
              <a:rPr lang="nl-BE" sz="1600"/>
              <a:t>verdere verfijning volgens gewenste Business regels (van type, </a:t>
            </a:r>
            <a:r>
              <a:rPr lang="nl-BE" sz="1600" err="1"/>
              <a:t>cat</a:t>
            </a:r>
            <a:r>
              <a:rPr lang="nl-BE" sz="1600"/>
              <a:t>,…  )</a:t>
            </a:r>
          </a:p>
          <a:p>
            <a:pPr lvl="1"/>
            <a:r>
              <a:rPr lang="nl-BE" sz="2000"/>
              <a:t>aangevuld met:</a:t>
            </a:r>
          </a:p>
          <a:p>
            <a:pPr lvl="2"/>
            <a:r>
              <a:rPr lang="nl-BE" sz="1600"/>
              <a:t>begin en einddatum van de hinder indien deze aanwezig is</a:t>
            </a:r>
          </a:p>
          <a:p>
            <a:pPr lvl="2"/>
            <a:r>
              <a:rPr lang="nl-BE" sz="1600"/>
              <a:t>verdere verfijning volgens gewenste Business regels (van type, </a:t>
            </a:r>
            <a:r>
              <a:rPr lang="nl-BE" sz="1600" err="1"/>
              <a:t>cat</a:t>
            </a:r>
            <a:r>
              <a:rPr lang="nl-BE" sz="1600"/>
              <a:t>,…  )</a:t>
            </a:r>
          </a:p>
          <a:p>
            <a:pPr lvl="1"/>
            <a:r>
              <a:rPr lang="nl-BE" sz="2000"/>
              <a:t>conflicten De Lijn </a:t>
            </a:r>
          </a:p>
          <a:p>
            <a:pPr lvl="2"/>
            <a:r>
              <a:rPr lang="nl-BE" sz="1800"/>
              <a:t>op basis van de werfzone</a:t>
            </a:r>
          </a:p>
          <a:p>
            <a:pPr lvl="3"/>
            <a:r>
              <a:rPr lang="nl-BE" sz="1600"/>
              <a:t>advies van De Lijn </a:t>
            </a:r>
            <a:r>
              <a:rPr lang="nl-BE" sz="1600" err="1"/>
              <a:t>ifv</a:t>
            </a:r>
            <a:r>
              <a:rPr lang="nl-BE" sz="1600"/>
              <a:t> aanvraag signalisatievergunning</a:t>
            </a:r>
          </a:p>
          <a:p>
            <a:pPr lvl="1"/>
            <a:r>
              <a:rPr lang="nl-BE" sz="2000"/>
              <a:t>Vragen</a:t>
            </a:r>
          </a:p>
          <a:p>
            <a:pPr lvl="2"/>
            <a:r>
              <a:rPr lang="nl-BE" sz="1600"/>
              <a:t>zijn er bepaalde categorieën van werk die mogen uitgesloten worden?</a:t>
            </a:r>
          </a:p>
          <a:p>
            <a:pPr lvl="2"/>
            <a:r>
              <a:rPr lang="nl-BE" sz="1600"/>
              <a:t>moeten er conflicten berekend worden indien er geen hinder is? Of enkel indien er bepaalde soorten hinder zijn?</a:t>
            </a: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Conflicten - werk</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1474702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a:normAutofit/>
          </a:bodyPr>
          <a:lstStyle/>
          <a:p>
            <a:r>
              <a:rPr lang="nl-BE" b="1"/>
              <a:t>vragen:</a:t>
            </a:r>
          </a:p>
          <a:p>
            <a:pPr lvl="1"/>
            <a:r>
              <a:rPr lang="nl-BE" sz="2000"/>
              <a:t>mogen dezelfde regels gevolgd worden van een GW?</a:t>
            </a:r>
          </a:p>
          <a:p>
            <a:pPr lvl="1"/>
            <a:r>
              <a:rPr lang="nl-BE" sz="2000"/>
              <a:t>zijn er evenementen die niet in aanmerking komen voor conflicten</a:t>
            </a:r>
          </a:p>
          <a:p>
            <a:pPr marL="457200" lvl="1" indent="0">
              <a:buNone/>
            </a:pPr>
            <a:endParaRPr lang="nl-BE" sz="160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Conflicten - evenementen</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9450295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a:normAutofit/>
          </a:bodyPr>
          <a:lstStyle/>
          <a:p>
            <a:r>
              <a:rPr lang="nl-BE" b="1"/>
              <a:t>vragen:</a:t>
            </a:r>
          </a:p>
          <a:p>
            <a:pPr lvl="1"/>
            <a:r>
              <a:rPr lang="nl-BE" sz="2000"/>
              <a:t>moeten er conflicten met parkeerverbod berekend worden?</a:t>
            </a:r>
          </a:p>
          <a:p>
            <a:pPr lvl="1"/>
            <a:r>
              <a:rPr lang="nl-BE" sz="2000"/>
              <a:t>enkel indien het op zichzelf staat?</a:t>
            </a:r>
          </a:p>
          <a:p>
            <a:pPr lvl="1"/>
            <a:r>
              <a:rPr lang="nl-BE" sz="2000"/>
              <a:t>wat zijn de regels voor conflicten met een parkeerverbod en de gerelateerde innames</a:t>
            </a:r>
            <a:endParaRPr lang="nl-BE" sz="160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Conflicten - parkeerverbod</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0636041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5A229795-4F12-4D0E-A100-1212ECE2408A}"/>
              </a:ext>
            </a:extLst>
          </p:cNvPr>
          <p:cNvSpPr>
            <a:spLocks noGrp="1"/>
          </p:cNvSpPr>
          <p:nvPr>
            <p:ph type="subTitle" idx="1"/>
          </p:nvPr>
        </p:nvSpPr>
        <p:spPr/>
        <p:txBody>
          <a:bodyPr/>
          <a:lstStyle/>
          <a:p>
            <a:endParaRPr lang="nl-BE"/>
          </a:p>
        </p:txBody>
      </p:sp>
      <p:sp>
        <p:nvSpPr>
          <p:cNvPr id="3" name="Titel 2">
            <a:extLst>
              <a:ext uri="{FF2B5EF4-FFF2-40B4-BE49-F238E27FC236}">
                <a16:creationId xmlns:a16="http://schemas.microsoft.com/office/drawing/2014/main" id="{29FBDE56-52A5-4501-B88C-4015F2D23D05}"/>
              </a:ext>
            </a:extLst>
          </p:cNvPr>
          <p:cNvSpPr>
            <a:spLocks noGrp="1"/>
          </p:cNvSpPr>
          <p:nvPr>
            <p:ph type="title"/>
          </p:nvPr>
        </p:nvSpPr>
        <p:spPr/>
        <p:txBody>
          <a:bodyPr/>
          <a:lstStyle/>
          <a:p>
            <a:r>
              <a:rPr lang="nl-BE">
                <a:latin typeface="FlandersArtSans-Bold"/>
              </a:rPr>
              <a:t>Varia</a:t>
            </a:r>
            <a:endParaRPr lang="nl-BE"/>
          </a:p>
        </p:txBody>
      </p:sp>
    </p:spTree>
    <p:extLst>
      <p:ext uri="{BB962C8B-B14F-4D97-AF65-F5344CB8AC3E}">
        <p14:creationId xmlns:p14="http://schemas.microsoft.com/office/powerpoint/2010/main" val="38324184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86ED884-7D6C-4CBB-BEBB-468308FD1BAD}"/>
              </a:ext>
            </a:extLst>
          </p:cNvPr>
          <p:cNvSpPr>
            <a:spLocks noGrp="1"/>
          </p:cNvSpPr>
          <p:nvPr>
            <p:ph sz="quarter" idx="10"/>
          </p:nvPr>
        </p:nvSpPr>
        <p:spPr>
          <a:xfrm>
            <a:off x="480651" y="1118816"/>
            <a:ext cx="8543925" cy="5250988"/>
          </a:xfrm>
        </p:spPr>
        <p:txBody>
          <a:bodyPr vert="horz" lIns="91440" tIns="45720" rIns="91440" bIns="45720" rtlCol="0" anchor="t">
            <a:normAutofit/>
          </a:bodyPr>
          <a:lstStyle/>
          <a:p>
            <a:r>
              <a:rPr lang="nl-BE" dirty="0">
                <a:latin typeface="FlandersArtSans-Regular"/>
              </a:rPr>
              <a:t>23/9 (NM) : infosessie voor steden en gemeenten  </a:t>
            </a:r>
          </a:p>
          <a:p>
            <a:pPr marL="783590" lvl="1" indent="-326390"/>
            <a:r>
              <a:rPr lang="nl-BE" dirty="0">
                <a:latin typeface="FlandersArtSans-Regular"/>
              </a:rPr>
              <a:t>toelichting nieuwe GIPOD, gericht op S&amp;G die niet deelnemen aan BWG</a:t>
            </a:r>
          </a:p>
          <a:p>
            <a:pPr marL="783590" lvl="1" indent="-326390"/>
            <a:r>
              <a:rPr lang="nl-BE" dirty="0">
                <a:latin typeface="FlandersArtSans-Regular"/>
              </a:rPr>
              <a:t>uiteraard zijn S&amp;G hier vandaag aanwezig ook welkom </a:t>
            </a:r>
          </a:p>
          <a:p>
            <a:pPr marL="342265" indent="-326390"/>
            <a:r>
              <a:rPr lang="nl-BE" dirty="0">
                <a:latin typeface="FlandersArtSans-Regular"/>
              </a:rPr>
              <a:t>24/09 : werksessie conflicten en advies De Lijn en S&amp;G</a:t>
            </a:r>
          </a:p>
          <a:p>
            <a:pPr marL="342265" indent="-326390"/>
            <a:r>
              <a:rPr lang="nl-BE" dirty="0">
                <a:latin typeface="FlandersArtSans-Regular"/>
              </a:rPr>
              <a:t>01/10: infosessie aannemers</a:t>
            </a:r>
          </a:p>
          <a:p>
            <a:pPr marL="342265" indent="-326390"/>
            <a:r>
              <a:rPr lang="nl-BE" dirty="0">
                <a:latin typeface="FlandersArtSans-Regular"/>
              </a:rPr>
              <a:t>14/10: BWG met aannemers rond aanvraag signalisatievergunning</a:t>
            </a:r>
            <a:endParaRPr lang="nl-BE" dirty="0"/>
          </a:p>
          <a:p>
            <a:endParaRPr lang="nl-BE" sz="2000">
              <a:highlight>
                <a:srgbClr val="FFFF00"/>
              </a:highlight>
            </a:endParaRPr>
          </a:p>
          <a:p>
            <a:endParaRPr lang="nl-BE" sz="2000">
              <a:highlight>
                <a:srgbClr val="FFFF00"/>
              </a:highlight>
            </a:endParaRPr>
          </a:p>
          <a:p>
            <a:endParaRPr lang="nl-BE">
              <a:highlight>
                <a:srgbClr val="FFFF00"/>
              </a:highlight>
            </a:endParaRPr>
          </a:p>
          <a:p>
            <a:endParaRPr lang="nl-BE"/>
          </a:p>
          <a:p>
            <a:endParaRPr lang="nl-BE"/>
          </a:p>
        </p:txBody>
      </p:sp>
      <p:sp>
        <p:nvSpPr>
          <p:cNvPr id="3" name="Titel 2">
            <a:extLst>
              <a:ext uri="{FF2B5EF4-FFF2-40B4-BE49-F238E27FC236}">
                <a16:creationId xmlns:a16="http://schemas.microsoft.com/office/drawing/2014/main" id="{DBDE6788-12DE-4E10-87D9-9799FDDA96CE}"/>
              </a:ext>
            </a:extLst>
          </p:cNvPr>
          <p:cNvSpPr>
            <a:spLocks noGrp="1"/>
          </p:cNvSpPr>
          <p:nvPr>
            <p:ph type="title"/>
          </p:nvPr>
        </p:nvSpPr>
        <p:spPr/>
        <p:txBody>
          <a:bodyPr/>
          <a:lstStyle/>
          <a:p>
            <a:r>
              <a:rPr lang="nl-BE">
                <a:latin typeface="FlandersArtSans-Bold"/>
              </a:rPr>
              <a:t>Varia</a:t>
            </a:r>
            <a:endParaRPr lang="en-US"/>
          </a:p>
        </p:txBody>
      </p:sp>
      <p:sp>
        <p:nvSpPr>
          <p:cNvPr id="4" name="Tijdelijke aanduiding voor voettekst 3">
            <a:extLst>
              <a:ext uri="{FF2B5EF4-FFF2-40B4-BE49-F238E27FC236}">
                <a16:creationId xmlns:a16="http://schemas.microsoft.com/office/drawing/2014/main" id="{BDCF491C-5A26-4FB3-8658-8D73A5DBA21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06460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736649"/>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55269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42" name="Rounded Rectangle 41">
            <a:extLst>
              <a:ext uri="{FF2B5EF4-FFF2-40B4-BE49-F238E27FC236}">
                <a16:creationId xmlns:a16="http://schemas.microsoft.com/office/drawing/2014/main" id="{CD6E5237-3F03-4C4C-92FE-D24C7126DF76}"/>
              </a:ext>
            </a:extLst>
          </p:cNvPr>
          <p:cNvSpPr/>
          <p:nvPr/>
        </p:nvSpPr>
        <p:spPr>
          <a:xfrm>
            <a:off x="2809460" y="2231640"/>
            <a:ext cx="5323887" cy="1195361"/>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000000"/>
                </a:solidFill>
              </a:rPr>
              <a:t>Project</a:t>
            </a:r>
          </a:p>
          <a:p>
            <a:r>
              <a:rPr lang="en-US" sz="1000" err="1">
                <a:solidFill>
                  <a:srgbClr val="000000"/>
                </a:solidFill>
              </a:rPr>
              <a:t>vh</a:t>
            </a:r>
            <a:r>
              <a:rPr lang="en-US" sz="1000">
                <a:solidFill>
                  <a:srgbClr val="000000"/>
                </a:solidFill>
              </a:rPr>
              <a:t> type ‘</a:t>
            </a:r>
            <a:r>
              <a:rPr lang="en-US" sz="1000" err="1">
                <a:solidFill>
                  <a:srgbClr val="000000"/>
                </a:solidFill>
              </a:rPr>
              <a:t>synergie</a:t>
            </a:r>
            <a:r>
              <a:rPr lang="en-US" sz="1000">
                <a:solidFill>
                  <a:srgbClr val="000000"/>
                </a:solidFill>
              </a:rPr>
              <a:t>’</a:t>
            </a:r>
          </a:p>
        </p:txBody>
      </p:sp>
      <p:pic>
        <p:nvPicPr>
          <p:cNvPr id="43" name="Picture 42">
            <a:extLst>
              <a:ext uri="{FF2B5EF4-FFF2-40B4-BE49-F238E27FC236}">
                <a16:creationId xmlns:a16="http://schemas.microsoft.com/office/drawing/2014/main" id="{5E5FA5BA-8E2B-BE4D-82F7-30A840C5CAA6}"/>
              </a:ext>
            </a:extLst>
          </p:cNvPr>
          <p:cNvPicPr>
            <a:picLocks noChangeAspect="1"/>
          </p:cNvPicPr>
          <p:nvPr/>
        </p:nvPicPr>
        <p:blipFill>
          <a:blip r:embed="rId4"/>
          <a:stretch>
            <a:fillRect/>
          </a:stretch>
        </p:blipFill>
        <p:spPr>
          <a:xfrm>
            <a:off x="6204915" y="4198048"/>
            <a:ext cx="621364" cy="741783"/>
          </a:xfrm>
          <a:prstGeom prst="rect">
            <a:avLst/>
          </a:prstGeom>
        </p:spPr>
      </p:pic>
      <p:pic>
        <p:nvPicPr>
          <p:cNvPr id="44" name="Picture 43">
            <a:extLst>
              <a:ext uri="{FF2B5EF4-FFF2-40B4-BE49-F238E27FC236}">
                <a16:creationId xmlns:a16="http://schemas.microsoft.com/office/drawing/2014/main" id="{D2827611-440D-964A-9D87-6038F5708AEE}"/>
              </a:ext>
            </a:extLst>
          </p:cNvPr>
          <p:cNvPicPr>
            <a:picLocks noChangeAspect="1"/>
          </p:cNvPicPr>
          <p:nvPr/>
        </p:nvPicPr>
        <p:blipFill>
          <a:blip r:embed="rId5"/>
          <a:stretch>
            <a:fillRect/>
          </a:stretch>
        </p:blipFill>
        <p:spPr>
          <a:xfrm>
            <a:off x="7125847" y="4198048"/>
            <a:ext cx="621364" cy="741783"/>
          </a:xfrm>
          <a:prstGeom prst="rect">
            <a:avLst/>
          </a:prstGeom>
        </p:spPr>
      </p:pic>
      <p:sp>
        <p:nvSpPr>
          <p:cNvPr id="45" name="Rounded Rectangle 44">
            <a:extLst>
              <a:ext uri="{FF2B5EF4-FFF2-40B4-BE49-F238E27FC236}">
                <a16:creationId xmlns:a16="http://schemas.microsoft.com/office/drawing/2014/main" id="{3EF44590-CC49-374E-82D5-5FA5591807FD}"/>
              </a:ext>
            </a:extLst>
          </p:cNvPr>
          <p:cNvSpPr/>
          <p:nvPr/>
        </p:nvSpPr>
        <p:spPr>
          <a:xfrm>
            <a:off x="6163892" y="2555733"/>
            <a:ext cx="680784" cy="562262"/>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9" name="Rounded Rectangle 29">
            <a:extLst>
              <a:ext uri="{FF2B5EF4-FFF2-40B4-BE49-F238E27FC236}">
                <a16:creationId xmlns:a16="http://schemas.microsoft.com/office/drawing/2014/main" id="{20F2BA3F-018B-4461-B732-0C7883042680}"/>
              </a:ext>
            </a:extLst>
          </p:cNvPr>
          <p:cNvSpPr/>
          <p:nvPr/>
        </p:nvSpPr>
        <p:spPr>
          <a:xfrm>
            <a:off x="7066427" y="2555733"/>
            <a:ext cx="680784" cy="562262"/>
          </a:xfrm>
          <a:prstGeom prst="roundRect">
            <a:avLst/>
          </a:prstGeom>
          <a:solidFill>
            <a:srgbClr val="E38E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GW</a:t>
            </a:r>
          </a:p>
        </p:txBody>
      </p:sp>
    </p:spTree>
    <p:extLst>
      <p:ext uri="{BB962C8B-B14F-4D97-AF65-F5344CB8AC3E}">
        <p14:creationId xmlns:p14="http://schemas.microsoft.com/office/powerpoint/2010/main" val="101383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233C6-2B11-A24D-A42E-828BDDD619B4}"/>
              </a:ext>
            </a:extLst>
          </p:cNvPr>
          <p:cNvSpPr>
            <a:spLocks noGrp="1"/>
          </p:cNvSpPr>
          <p:nvPr>
            <p:ph type="title"/>
          </p:nvPr>
        </p:nvSpPr>
        <p:spPr/>
        <p:txBody>
          <a:bodyPr/>
          <a:lstStyle/>
          <a:p>
            <a:r>
              <a:rPr lang="en-US" dirty="0"/>
              <a:t>Happy flow – </a:t>
            </a:r>
            <a:r>
              <a:rPr lang="en-US" dirty="0" err="1"/>
              <a:t>deel</a:t>
            </a:r>
            <a:r>
              <a:rPr lang="en-US" dirty="0"/>
              <a:t> 1</a:t>
            </a:r>
          </a:p>
        </p:txBody>
      </p:sp>
      <p:sp>
        <p:nvSpPr>
          <p:cNvPr id="2" name="Content Placeholder 1">
            <a:extLst>
              <a:ext uri="{FF2B5EF4-FFF2-40B4-BE49-F238E27FC236}">
                <a16:creationId xmlns:a16="http://schemas.microsoft.com/office/drawing/2014/main" id="{3D35132D-0735-3648-8F8D-A09E1566CACB}"/>
              </a:ext>
            </a:extLst>
          </p:cNvPr>
          <p:cNvSpPr>
            <a:spLocks noGrp="1"/>
          </p:cNvSpPr>
          <p:nvPr>
            <p:ph type="subTitle" idx="1"/>
          </p:nvPr>
        </p:nvSpPr>
        <p:spPr/>
        <p:txBody>
          <a:bodyPr/>
          <a:lstStyle/>
          <a:p>
            <a:r>
              <a:rPr lang="en-US" dirty="0" err="1"/>
              <a:t>Synergie</a:t>
            </a:r>
            <a:r>
              <a:rPr lang="en-US" dirty="0"/>
              <a:t> </a:t>
            </a:r>
            <a:r>
              <a:rPr lang="en-US" dirty="0" err="1"/>
              <a:t>aanvraag</a:t>
            </a:r>
            <a:endParaRPr lang="en-US" dirty="0"/>
          </a:p>
        </p:txBody>
      </p:sp>
      <p:sp>
        <p:nvSpPr>
          <p:cNvPr id="4" name="Footer Placeholder 3">
            <a:extLst>
              <a:ext uri="{FF2B5EF4-FFF2-40B4-BE49-F238E27FC236}">
                <a16:creationId xmlns:a16="http://schemas.microsoft.com/office/drawing/2014/main" id="{1DA5E76B-866F-674B-8033-9A1E89A58048}"/>
              </a:ext>
            </a:extLst>
          </p:cNvPr>
          <p:cNvSpPr>
            <a:spLocks noGrp="1"/>
          </p:cNvSpPr>
          <p:nvPr>
            <p:ph type="ftr" sz="quarter" idx="4294967295"/>
          </p:nvPr>
        </p:nvSpPr>
        <p:spPr>
          <a:xfrm>
            <a:off x="484092" y="6605588"/>
            <a:ext cx="6083300" cy="176212"/>
          </a:xfrm>
        </p:spPr>
        <p:txBody>
          <a:bodyPr/>
          <a:lstStyle/>
          <a:p>
            <a:r>
              <a:rPr lang="nl-BE" dirty="0"/>
              <a:t>GIPOD project – BWG 12 – 20 juni 2019</a:t>
            </a:r>
          </a:p>
        </p:txBody>
      </p:sp>
    </p:spTree>
    <p:extLst>
      <p:ext uri="{BB962C8B-B14F-4D97-AF65-F5344CB8AC3E}">
        <p14:creationId xmlns:p14="http://schemas.microsoft.com/office/powerpoint/2010/main" val="1951139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5C6DFD08-B961-264C-9549-8EAFAF289EF5}"/>
              </a:ext>
            </a:extLst>
          </p:cNvPr>
          <p:cNvSpPr/>
          <p:nvPr/>
        </p:nvSpPr>
        <p:spPr>
          <a:xfrm>
            <a:off x="2809460" y="2645640"/>
            <a:ext cx="5323887" cy="1195361"/>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1147611"/>
            <a:ext cx="621364" cy="741783"/>
          </a:xfrm>
          <a:prstGeom prst="rect">
            <a:avLst/>
          </a:prstGeom>
        </p:spPr>
      </p:pic>
      <p:pic>
        <p:nvPicPr>
          <p:cNvPr id="9" name="Picture 8">
            <a:extLst>
              <a:ext uri="{FF2B5EF4-FFF2-40B4-BE49-F238E27FC236}">
                <a16:creationId xmlns:a16="http://schemas.microsoft.com/office/drawing/2014/main" id="{DD321301-2009-1644-B858-49BD2447F66F}"/>
              </a:ext>
            </a:extLst>
          </p:cNvPr>
          <p:cNvPicPr>
            <a:picLocks noChangeAspect="1"/>
          </p:cNvPicPr>
          <p:nvPr/>
        </p:nvPicPr>
        <p:blipFill>
          <a:blip r:embed="rId4"/>
          <a:stretch>
            <a:fillRect/>
          </a:stretch>
        </p:blipFill>
        <p:spPr>
          <a:xfrm>
            <a:off x="5234288" y="4609010"/>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5"/>
          <a:stretch>
            <a:fillRect/>
          </a:stretch>
        </p:blipFill>
        <p:spPr>
          <a:xfrm>
            <a:off x="6204915" y="4609010"/>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6"/>
          <a:stretch>
            <a:fillRect/>
          </a:stretch>
        </p:blipFill>
        <p:spPr>
          <a:xfrm>
            <a:off x="7125847" y="4609010"/>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963660"/>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cxnSp>
        <p:nvCxnSpPr>
          <p:cNvPr id="13" name="Straight Arrow Connector 22">
            <a:extLst>
              <a:ext uri="{FF2B5EF4-FFF2-40B4-BE49-F238E27FC236}">
                <a16:creationId xmlns:a16="http://schemas.microsoft.com/office/drawing/2014/main" id="{90C6DD3E-274D-4C35-BB94-F624DDAA65F7}"/>
              </a:ext>
            </a:extLst>
          </p:cNvPr>
          <p:cNvCxnSpPr/>
          <p:nvPr/>
        </p:nvCxnSpPr>
        <p:spPr>
          <a:xfrm>
            <a:off x="4483399" y="1930502"/>
            <a:ext cx="6626" cy="712103"/>
          </a:xfrm>
          <a:prstGeom prst="straightConnector1">
            <a:avLst/>
          </a:prstGeom>
          <a:ln w="28575">
            <a:solidFill>
              <a:schemeClr val="tx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4" name="Titel 2">
            <a:extLst>
              <a:ext uri="{FF2B5EF4-FFF2-40B4-BE49-F238E27FC236}">
                <a16:creationId xmlns:a16="http://schemas.microsoft.com/office/drawing/2014/main" id="{5C5949D1-1C5A-423B-8CDB-86ECE0CCBD5D}"/>
              </a:ext>
            </a:extLst>
          </p:cNvPr>
          <p:cNvSpPr>
            <a:spLocks noGrp="1"/>
          </p:cNvSpPr>
          <p:nvPr>
            <p:ph type="title"/>
          </p:nvPr>
        </p:nvSpPr>
        <p:spPr>
          <a:xfrm>
            <a:off x="681038" y="365126"/>
            <a:ext cx="8543925" cy="984352"/>
          </a:xfrm>
        </p:spPr>
        <p:txBody>
          <a:bodyPr>
            <a:normAutofit/>
          </a:bodyPr>
          <a:lstStyle/>
          <a:p>
            <a:r>
              <a:rPr lang="nl-BE" sz="2900" dirty="0">
                <a:latin typeface="FlandersArtSans-Bold"/>
              </a:rPr>
              <a:t>Stap 1: </a:t>
            </a:r>
            <a:r>
              <a:rPr lang="nl-BE" sz="2900" dirty="0"/>
              <a:t>netbeheerder lanceert synergie-aanvraag</a:t>
            </a:r>
          </a:p>
        </p:txBody>
      </p:sp>
    </p:spTree>
    <p:extLst>
      <p:ext uri="{BB962C8B-B14F-4D97-AF65-F5344CB8AC3E}">
        <p14:creationId xmlns:p14="http://schemas.microsoft.com/office/powerpoint/2010/main" val="666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Uitgangspunt</a:t>
            </a:r>
          </a:p>
          <a:p>
            <a:pPr marL="783590" lvl="1" indent="-326390"/>
            <a:r>
              <a:rPr lang="nl-BE" dirty="0"/>
              <a:t>Er is een GW geregistreerd in GIPOD</a:t>
            </a:r>
          </a:p>
          <a:p>
            <a:pPr marL="783590" lvl="1" indent="-326390"/>
            <a:endParaRPr lang="nl-BE" dirty="0"/>
          </a:p>
          <a:p>
            <a:r>
              <a:rPr lang="nl-BE" b="1" dirty="0"/>
              <a:t>Stap 1: </a:t>
            </a:r>
            <a:r>
              <a:rPr lang="nl-BE" dirty="0"/>
              <a:t>de netbeheerder lanceert een synergie-aanvraag</a:t>
            </a:r>
          </a:p>
          <a:p>
            <a:pPr marL="783590" lvl="1" indent="-326390"/>
            <a:r>
              <a:rPr lang="nl-BE" dirty="0"/>
              <a:t>Synergie-aanvraag:</a:t>
            </a:r>
          </a:p>
          <a:p>
            <a:pPr lvl="2"/>
            <a:r>
              <a:rPr lang="nl-BE" dirty="0"/>
              <a:t>status: </a:t>
            </a:r>
            <a:r>
              <a:rPr lang="nl-BE" dirty="0">
                <a:solidFill>
                  <a:srgbClr val="00B050"/>
                </a:solidFill>
              </a:rPr>
              <a:t>aanvraag uitgestuurd</a:t>
            </a:r>
          </a:p>
          <a:p>
            <a:pPr lvl="2"/>
            <a:r>
              <a:rPr lang="nl-BE" dirty="0">
                <a:latin typeface="FlandersArtSans-Regular"/>
              </a:rPr>
              <a:t>volgens VRN afspraken: </a:t>
            </a:r>
            <a:r>
              <a:rPr lang="nl-BE" dirty="0">
                <a:solidFill>
                  <a:srgbClr val="00B050"/>
                </a:solidFill>
                <a:latin typeface="FlandersArtSans-Regular"/>
              </a:rPr>
              <a:t>JA</a:t>
            </a:r>
          </a:p>
          <a:p>
            <a:pPr lvl="2"/>
            <a:r>
              <a:rPr lang="nl-BE" dirty="0">
                <a:latin typeface="FlandersArtSans-Regular"/>
              </a:rPr>
              <a:t>deadline: </a:t>
            </a:r>
            <a:r>
              <a:rPr lang="nl-BE" dirty="0">
                <a:solidFill>
                  <a:srgbClr val="00B050"/>
                </a:solidFill>
                <a:latin typeface="FlandersArtSans-Regular"/>
              </a:rPr>
              <a:t>20 juni 2019</a:t>
            </a:r>
            <a:endParaRPr lang="nl-BE" dirty="0"/>
          </a:p>
          <a:p>
            <a:pPr marL="914400" lvl="2" indent="0">
              <a:buNone/>
            </a:pPr>
            <a:endParaRPr lang="nl-BE" dirty="0">
              <a:solidFill>
                <a:srgbClr val="00B050"/>
              </a:solidFill>
            </a:endParaRPr>
          </a:p>
          <a:p>
            <a:pPr marL="783590" lvl="1" indent="-326390"/>
            <a:endParaRPr lang="nl-BE" dirty="0"/>
          </a:p>
          <a:p>
            <a:pPr marL="783590" lvl="1" indent="-326390"/>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1: </a:t>
            </a:r>
            <a:r>
              <a:rPr lang="nl-BE" sz="2900" dirty="0"/>
              <a:t>netbeheerder lanceert 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19478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endParaRPr lang="nl-BE" dirty="0">
              <a:solidFill>
                <a:srgbClr val="00B050"/>
              </a:solidFill>
            </a:endParaRPr>
          </a:p>
          <a:p>
            <a:pPr marL="783590" lvl="1" indent="-326390"/>
            <a:r>
              <a:rPr lang="nl-BE" dirty="0">
                <a:solidFill>
                  <a:srgbClr val="FF0000"/>
                </a:solidFill>
              </a:rPr>
              <a:t>Is het nodig op voorhand te weten welke organisaties de aanvraag zullen ontvangen?</a:t>
            </a:r>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1: </a:t>
            </a:r>
            <a:r>
              <a:rPr lang="nl-BE" sz="2900" dirty="0"/>
              <a:t>netbeheerder lanceert 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pic>
        <p:nvPicPr>
          <p:cNvPr id="6" name="Afbeelding 5">
            <a:extLst>
              <a:ext uri="{FF2B5EF4-FFF2-40B4-BE49-F238E27FC236}">
                <a16:creationId xmlns:a16="http://schemas.microsoft.com/office/drawing/2014/main" id="{FF486140-69A0-4356-9E11-844B65F34103}"/>
              </a:ext>
            </a:extLst>
          </p:cNvPr>
          <p:cNvPicPr>
            <a:picLocks noChangeAspect="1"/>
          </p:cNvPicPr>
          <p:nvPr/>
        </p:nvPicPr>
        <p:blipFill>
          <a:blip r:embed="rId3"/>
          <a:stretch>
            <a:fillRect/>
          </a:stretch>
        </p:blipFill>
        <p:spPr>
          <a:xfrm>
            <a:off x="1095862" y="2957005"/>
            <a:ext cx="7611537" cy="1848108"/>
          </a:xfrm>
          <a:prstGeom prst="rect">
            <a:avLst/>
          </a:prstGeom>
        </p:spPr>
      </p:pic>
      <p:pic>
        <p:nvPicPr>
          <p:cNvPr id="7" name="Afbeelding 6">
            <a:extLst>
              <a:ext uri="{FF2B5EF4-FFF2-40B4-BE49-F238E27FC236}">
                <a16:creationId xmlns:a16="http://schemas.microsoft.com/office/drawing/2014/main" id="{5E3AED51-29F5-41E1-8C99-A316404D3564}"/>
              </a:ext>
            </a:extLst>
          </p:cNvPr>
          <p:cNvPicPr>
            <a:picLocks noChangeAspect="1"/>
          </p:cNvPicPr>
          <p:nvPr/>
        </p:nvPicPr>
        <p:blipFill>
          <a:blip r:embed="rId4"/>
          <a:stretch>
            <a:fillRect/>
          </a:stretch>
        </p:blipFill>
        <p:spPr>
          <a:xfrm>
            <a:off x="1095862" y="5327438"/>
            <a:ext cx="3848637" cy="924054"/>
          </a:xfrm>
          <a:prstGeom prst="rect">
            <a:avLst/>
          </a:prstGeom>
        </p:spPr>
      </p:pic>
    </p:spTree>
    <p:extLst>
      <p:ext uri="{BB962C8B-B14F-4D97-AF65-F5344CB8AC3E}">
        <p14:creationId xmlns:p14="http://schemas.microsoft.com/office/powerpoint/2010/main" val="4009443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marL="783590" lvl="1" indent="-326390"/>
            <a:r>
              <a:rPr lang="nl-BE" dirty="0">
                <a:solidFill>
                  <a:srgbClr val="FF0000"/>
                </a:solidFill>
              </a:rPr>
              <a:t>Moet er een onderscheid zijn tussen synergie-aanvraag en samenwerkingsaanvraag ?</a:t>
            </a:r>
          </a:p>
          <a:p>
            <a:pPr marL="1219019" lvl="2" indent="-326390"/>
            <a:r>
              <a:rPr lang="nl-BE" dirty="0">
                <a:latin typeface="FlandersArtSans-Regular"/>
              </a:rPr>
              <a:t>M.a.w. wil je S&amp;G kunnen uitsluiten als ontvangers? (louter synergie-aanvraag volgens nieuwe semantiek)</a:t>
            </a:r>
          </a:p>
          <a:p>
            <a:pPr marL="1219019" lvl="2" indent="-326390"/>
            <a:r>
              <a:rPr lang="nl-BE" dirty="0">
                <a:latin typeface="FlandersArtSans-Regular"/>
              </a:rPr>
              <a:t>Of is de aanvraag altijd hetzelfde, en wordt het onderscheid </a:t>
            </a:r>
            <a:r>
              <a:rPr lang="nl-BE" dirty="0" err="1">
                <a:latin typeface="FlandersArtSans-Regular"/>
              </a:rPr>
              <a:t>tss</a:t>
            </a:r>
            <a:r>
              <a:rPr lang="nl-BE" dirty="0">
                <a:latin typeface="FlandersArtSans-Regular"/>
              </a:rPr>
              <a:t> synergie en samenwerking pas gemaakt op basis van antwoorden en dus het type project dat eruit voortvloeit?</a:t>
            </a:r>
            <a:endParaRPr lang="nl-BE" dirty="0"/>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1: </a:t>
            </a:r>
            <a:r>
              <a:rPr lang="nl-BE" sz="2900" dirty="0"/>
              <a:t>netbeheerder lanceert 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77881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marL="783590" lvl="1" indent="-326390"/>
            <a:r>
              <a:rPr lang="en-US" dirty="0" err="1">
                <a:solidFill>
                  <a:srgbClr val="FF0000"/>
                </a:solidFill>
                <a:latin typeface="FlandersArtSans-Regular"/>
              </a:rPr>
              <a:t>Welke</a:t>
            </a:r>
            <a:r>
              <a:rPr lang="en-US" dirty="0">
                <a:solidFill>
                  <a:srgbClr val="FF0000"/>
                </a:solidFill>
                <a:latin typeface="FlandersArtSans-Regular"/>
              </a:rPr>
              <a:t> </a:t>
            </a:r>
            <a:r>
              <a:rPr lang="en-US" dirty="0" err="1">
                <a:solidFill>
                  <a:srgbClr val="FF0000"/>
                </a:solidFill>
                <a:latin typeface="FlandersArtSans-Regular"/>
              </a:rPr>
              <a:t>gegevens</a:t>
            </a:r>
            <a:r>
              <a:rPr lang="en-US" dirty="0">
                <a:solidFill>
                  <a:srgbClr val="FF0000"/>
                </a:solidFill>
                <a:latin typeface="FlandersArtSans-Regular"/>
              </a:rPr>
              <a:t> </a:t>
            </a:r>
            <a:r>
              <a:rPr lang="en-US" dirty="0" err="1">
                <a:solidFill>
                  <a:srgbClr val="FF0000"/>
                </a:solidFill>
                <a:latin typeface="FlandersArtSans-Regular"/>
              </a:rPr>
              <a:t>zijn</a:t>
            </a:r>
            <a:r>
              <a:rPr lang="en-US" dirty="0">
                <a:solidFill>
                  <a:srgbClr val="FF0000"/>
                </a:solidFill>
                <a:latin typeface="FlandersArtSans-Regular"/>
              </a:rPr>
              <a:t> </a:t>
            </a:r>
            <a:r>
              <a:rPr lang="en-US" dirty="0" err="1">
                <a:solidFill>
                  <a:srgbClr val="FF0000"/>
                </a:solidFill>
                <a:latin typeface="FlandersArtSans-Regular"/>
              </a:rPr>
              <a:t>nodig</a:t>
            </a:r>
            <a:r>
              <a:rPr lang="en-US" dirty="0">
                <a:solidFill>
                  <a:srgbClr val="FF0000"/>
                </a:solidFill>
                <a:latin typeface="FlandersArtSans-Regular"/>
              </a:rPr>
              <a:t> in de </a:t>
            </a:r>
            <a:r>
              <a:rPr lang="en-US" dirty="0" err="1">
                <a:solidFill>
                  <a:srgbClr val="FF0000"/>
                </a:solidFill>
                <a:latin typeface="FlandersArtSans-Regular"/>
              </a:rPr>
              <a:t>aanvraag</a:t>
            </a:r>
            <a:r>
              <a:rPr lang="en-US" dirty="0">
                <a:solidFill>
                  <a:srgbClr val="FF0000"/>
                </a:solidFill>
                <a:latin typeface="FlandersArtSans-Regular"/>
              </a:rPr>
              <a:t> (al dan </a:t>
            </a:r>
            <a:r>
              <a:rPr lang="en-US" dirty="0" err="1">
                <a:solidFill>
                  <a:srgbClr val="FF0000"/>
                </a:solidFill>
                <a:latin typeface="FlandersArtSans-Regular"/>
              </a:rPr>
              <a:t>niet</a:t>
            </a:r>
            <a:r>
              <a:rPr lang="en-US" dirty="0">
                <a:solidFill>
                  <a:srgbClr val="FF0000"/>
                </a:solidFill>
                <a:latin typeface="FlandersArtSans-Regular"/>
              </a:rPr>
              <a:t> </a:t>
            </a:r>
            <a:r>
              <a:rPr lang="en-US" dirty="0" err="1">
                <a:solidFill>
                  <a:srgbClr val="FF0000"/>
                </a:solidFill>
                <a:latin typeface="FlandersArtSans-Regular"/>
              </a:rPr>
              <a:t>gelinkt</a:t>
            </a:r>
            <a:r>
              <a:rPr lang="en-US" dirty="0">
                <a:solidFill>
                  <a:srgbClr val="FF0000"/>
                </a:solidFill>
                <a:latin typeface="FlandersArtSans-Regular"/>
              </a:rPr>
              <a:t>) ?</a:t>
            </a:r>
          </a:p>
          <a:p>
            <a:pPr marL="1219019" lvl="2" indent="-326390"/>
            <a:r>
              <a:rPr lang="en-US" dirty="0"/>
              <a:t>GW</a:t>
            </a:r>
          </a:p>
          <a:p>
            <a:pPr marL="1737179" lvl="3" indent="-326390">
              <a:spcBef>
                <a:spcPts val="0"/>
              </a:spcBef>
              <a:spcAft>
                <a:spcPts val="600"/>
              </a:spcAft>
            </a:pPr>
            <a:r>
              <a:rPr lang="en-US" dirty="0"/>
              <a:t>Zone</a:t>
            </a:r>
          </a:p>
          <a:p>
            <a:pPr marL="1737179" lvl="3" indent="-326390">
              <a:spcBef>
                <a:spcPts val="0"/>
              </a:spcBef>
              <a:spcAft>
                <a:spcPts val="600"/>
              </a:spcAft>
            </a:pPr>
            <a:r>
              <a:rPr lang="en-US" dirty="0" err="1"/>
              <a:t>Periode</a:t>
            </a:r>
            <a:endParaRPr lang="en-US" dirty="0"/>
          </a:p>
          <a:p>
            <a:pPr marL="1737179" lvl="3" indent="-326390">
              <a:spcBef>
                <a:spcPts val="0"/>
              </a:spcBef>
              <a:spcAft>
                <a:spcPts val="600"/>
              </a:spcAft>
            </a:pPr>
            <a:r>
              <a:rPr lang="en-US" i="1" dirty="0"/>
              <a:t>Subtype</a:t>
            </a:r>
          </a:p>
          <a:p>
            <a:pPr marL="1737179" lvl="3" indent="-326390">
              <a:spcBef>
                <a:spcPts val="0"/>
              </a:spcBef>
              <a:spcAft>
                <a:spcPts val="600"/>
              </a:spcAft>
            </a:pPr>
            <a:r>
              <a:rPr lang="en-US" i="1" dirty="0" err="1"/>
              <a:t>Soort</a:t>
            </a:r>
            <a:endParaRPr lang="en-US" i="1" dirty="0"/>
          </a:p>
          <a:p>
            <a:pPr marL="1737179" lvl="3" indent="-326390">
              <a:spcBef>
                <a:spcPts val="0"/>
              </a:spcBef>
              <a:spcAft>
                <a:spcPts val="600"/>
              </a:spcAft>
            </a:pPr>
            <a:r>
              <a:rPr lang="en-US" dirty="0">
                <a:solidFill>
                  <a:srgbClr val="FF0000"/>
                </a:solidFill>
              </a:rPr>
              <a:t>???</a:t>
            </a:r>
            <a:endParaRPr lang="nl-BE" dirty="0">
              <a:solidFill>
                <a:srgbClr val="FF0000"/>
              </a:solidFill>
            </a:endParaRPr>
          </a:p>
          <a:p>
            <a:pPr marL="783590" lvl="1" indent="-326390"/>
            <a:endParaRPr lang="nl-BE" dirty="0"/>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1: </a:t>
            </a:r>
            <a:r>
              <a:rPr lang="nl-BE" sz="2900" dirty="0"/>
              <a:t>netbeheerder lanceert 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4076830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lnSpcReduction="10000"/>
          </a:bodyPr>
          <a:lstStyle/>
          <a:p>
            <a:r>
              <a:rPr lang="nl-BE" b="1" dirty="0"/>
              <a:t>Vraag</a:t>
            </a:r>
          </a:p>
          <a:p>
            <a:pPr marL="783590" lvl="1" indent="-326390"/>
            <a:r>
              <a:rPr lang="en-US" dirty="0" err="1">
                <a:solidFill>
                  <a:srgbClr val="FF0000"/>
                </a:solidFill>
                <a:latin typeface="FlandersArtSans-Regular"/>
              </a:rPr>
              <a:t>Welke</a:t>
            </a:r>
            <a:r>
              <a:rPr lang="en-US" dirty="0">
                <a:solidFill>
                  <a:srgbClr val="FF0000"/>
                </a:solidFill>
                <a:latin typeface="FlandersArtSans-Regular"/>
              </a:rPr>
              <a:t> subtypes </a:t>
            </a:r>
            <a:r>
              <a:rPr lang="en-US" dirty="0" err="1">
                <a:solidFill>
                  <a:srgbClr val="FF0000"/>
                </a:solidFill>
                <a:latin typeface="FlandersArtSans-Regular"/>
              </a:rPr>
              <a:t>zijn</a:t>
            </a:r>
            <a:r>
              <a:rPr lang="en-US" dirty="0">
                <a:solidFill>
                  <a:srgbClr val="FF0000"/>
                </a:solidFill>
                <a:latin typeface="FlandersArtSans-Regular"/>
              </a:rPr>
              <a:t> </a:t>
            </a:r>
            <a:r>
              <a:rPr lang="en-US" dirty="0" err="1">
                <a:solidFill>
                  <a:srgbClr val="FF0000"/>
                </a:solidFill>
                <a:latin typeface="FlandersArtSans-Regular"/>
              </a:rPr>
              <a:t>nodig</a:t>
            </a:r>
            <a:r>
              <a:rPr lang="en-US" dirty="0">
                <a:solidFill>
                  <a:srgbClr val="FF0000"/>
                </a:solidFill>
                <a:latin typeface="FlandersArtSans-Regular"/>
              </a:rPr>
              <a:t>/</a:t>
            </a:r>
            <a:r>
              <a:rPr lang="en-US" dirty="0" err="1">
                <a:solidFill>
                  <a:srgbClr val="FF0000"/>
                </a:solidFill>
                <a:latin typeface="FlandersArtSans-Regular"/>
              </a:rPr>
              <a:t>nuttig</a:t>
            </a:r>
            <a:r>
              <a:rPr lang="en-US" dirty="0">
                <a:solidFill>
                  <a:srgbClr val="FF0000"/>
                </a:solidFill>
                <a:latin typeface="FlandersArtSans-Regular"/>
              </a:rPr>
              <a:t> in de </a:t>
            </a:r>
            <a:r>
              <a:rPr lang="en-US" dirty="0" err="1">
                <a:solidFill>
                  <a:srgbClr val="FF0000"/>
                </a:solidFill>
                <a:latin typeface="FlandersArtSans-Regular"/>
              </a:rPr>
              <a:t>aanvraag</a:t>
            </a:r>
            <a:r>
              <a:rPr lang="en-US" dirty="0">
                <a:solidFill>
                  <a:srgbClr val="FF0000"/>
                </a:solidFill>
                <a:latin typeface="FlandersArtSans-Regular"/>
              </a:rPr>
              <a:t> ?</a:t>
            </a:r>
            <a:endParaRPr lang="en-US" dirty="0"/>
          </a:p>
          <a:p>
            <a:pPr lvl="2"/>
            <a:r>
              <a:rPr lang="en-US" b="1" dirty="0">
                <a:latin typeface="FlandersArtSans-Regular"/>
              </a:rPr>
              <a:t>Subtype:</a:t>
            </a:r>
          </a:p>
          <a:p>
            <a:pPr lvl="3">
              <a:spcBef>
                <a:spcPts val="0"/>
              </a:spcBef>
            </a:pPr>
            <a:r>
              <a:rPr lang="en-US" sz="2000" dirty="0" err="1">
                <a:latin typeface="FlandersArtSans-Regular"/>
              </a:rPr>
              <a:t>Wegenis</a:t>
            </a:r>
            <a:endParaRPr lang="en-US" sz="2000" dirty="0">
              <a:latin typeface="FlandersArtSans-Regular"/>
            </a:endParaRPr>
          </a:p>
          <a:p>
            <a:pPr lvl="3">
              <a:spcBef>
                <a:spcPts val="0"/>
              </a:spcBef>
            </a:pPr>
            <a:r>
              <a:rPr lang="en-US" sz="2000" dirty="0" err="1">
                <a:latin typeface="FlandersArtSans-Regular"/>
              </a:rPr>
              <a:t>Spoorwerken</a:t>
            </a:r>
            <a:endParaRPr lang="en-US" sz="2000" dirty="0">
              <a:latin typeface="FlandersArtSans-Regular"/>
            </a:endParaRPr>
          </a:p>
          <a:p>
            <a:pPr lvl="3">
              <a:spcBef>
                <a:spcPts val="0"/>
              </a:spcBef>
            </a:pPr>
            <a:r>
              <a:rPr lang="en-US" sz="2000" dirty="0" err="1">
                <a:latin typeface="FlandersArtSans-Regular"/>
              </a:rPr>
              <a:t>Nutswerken</a:t>
            </a:r>
            <a:endParaRPr lang="en-US" sz="2000" dirty="0">
              <a:latin typeface="FlandersArtSans-Regular"/>
            </a:endParaRPr>
          </a:p>
          <a:p>
            <a:pPr lvl="4">
              <a:spcBef>
                <a:spcPts val="0"/>
              </a:spcBef>
            </a:pPr>
            <a:r>
              <a:rPr lang="en-US" sz="2000" dirty="0" err="1">
                <a:latin typeface="FlandersArtSans-Regular"/>
              </a:rPr>
              <a:t>Elektriciteit</a:t>
            </a:r>
            <a:endParaRPr lang="en-US" sz="2000" dirty="0">
              <a:latin typeface="FlandersArtSans-Regular"/>
            </a:endParaRPr>
          </a:p>
          <a:p>
            <a:pPr lvl="5">
              <a:spcBef>
                <a:spcPts val="0"/>
              </a:spcBef>
              <a:buFont typeface="Arial" panose="00000500000000000000" pitchFamily="2" charset="0"/>
              <a:buChar char="•"/>
            </a:pPr>
            <a:r>
              <a:rPr lang="en-US" sz="2000" dirty="0" err="1">
                <a:latin typeface="FlandersArtSans-Regular"/>
              </a:rPr>
              <a:t>Laagspanning</a:t>
            </a:r>
            <a:endParaRPr lang="en-US" sz="2000" dirty="0">
              <a:latin typeface="FlandersArtSans-Regular"/>
            </a:endParaRPr>
          </a:p>
          <a:p>
            <a:pPr lvl="5">
              <a:spcBef>
                <a:spcPts val="0"/>
              </a:spcBef>
            </a:pPr>
            <a:r>
              <a:rPr lang="en-US" sz="2000" dirty="0" err="1">
                <a:latin typeface="FlandersArtSans-Regular"/>
              </a:rPr>
              <a:t>Middenspanning</a:t>
            </a:r>
            <a:endParaRPr lang="en-US" sz="2000" dirty="0">
              <a:latin typeface="FlandersArtSans-Regular"/>
            </a:endParaRPr>
          </a:p>
          <a:p>
            <a:pPr lvl="5">
              <a:spcBef>
                <a:spcPts val="0"/>
              </a:spcBef>
            </a:pPr>
            <a:r>
              <a:rPr lang="en-US" sz="2000" dirty="0" err="1">
                <a:latin typeface="FlandersArtSans-Regular"/>
              </a:rPr>
              <a:t>Hoogspanning</a:t>
            </a:r>
            <a:endParaRPr lang="en-US" sz="2000" dirty="0">
              <a:latin typeface="FlandersArtSans-Regular"/>
            </a:endParaRPr>
          </a:p>
          <a:p>
            <a:pPr lvl="4">
              <a:spcBef>
                <a:spcPts val="0"/>
              </a:spcBef>
            </a:pPr>
            <a:r>
              <a:rPr lang="en-US" sz="2000" dirty="0" err="1">
                <a:latin typeface="FlandersArtSans-Regular"/>
              </a:rPr>
              <a:t>Telecommunicatie</a:t>
            </a:r>
            <a:endParaRPr lang="en-US" sz="2000" dirty="0">
              <a:latin typeface="FlandersArtSans-Regular"/>
            </a:endParaRPr>
          </a:p>
          <a:p>
            <a:pPr lvl="4">
              <a:spcBef>
                <a:spcPts val="0"/>
              </a:spcBef>
            </a:pPr>
            <a:r>
              <a:rPr lang="en-US" sz="2000" dirty="0" err="1">
                <a:latin typeface="FlandersArtSans-Regular"/>
              </a:rPr>
              <a:t>OlieGasChemicaliën</a:t>
            </a:r>
            <a:endParaRPr lang="en-US" sz="2000" dirty="0">
              <a:latin typeface="FlandersArtSans-Regular"/>
            </a:endParaRPr>
          </a:p>
          <a:p>
            <a:pPr lvl="4">
              <a:spcBef>
                <a:spcPts val="0"/>
              </a:spcBef>
            </a:pPr>
            <a:r>
              <a:rPr lang="en-US" sz="2000" dirty="0">
                <a:latin typeface="FlandersArtSans-Regular"/>
              </a:rPr>
              <a:t>Water</a:t>
            </a:r>
          </a:p>
          <a:p>
            <a:pPr lvl="4">
              <a:spcBef>
                <a:spcPts val="0"/>
              </a:spcBef>
            </a:pPr>
            <a:r>
              <a:rPr lang="en-US" sz="2000" dirty="0" err="1">
                <a:latin typeface="FlandersArtSans-Regular"/>
              </a:rPr>
              <a:t>Riolering</a:t>
            </a:r>
            <a:endParaRPr lang="en-US" sz="2000" dirty="0">
              <a:latin typeface="FlandersArtSans-Regular"/>
            </a:endParaRPr>
          </a:p>
          <a:p>
            <a:pPr lvl="4">
              <a:spcBef>
                <a:spcPts val="0"/>
              </a:spcBef>
            </a:pPr>
            <a:r>
              <a:rPr lang="en-US" sz="2000" dirty="0" err="1">
                <a:latin typeface="FlandersArtSans-Regular"/>
              </a:rPr>
              <a:t>Thermisch</a:t>
            </a:r>
            <a:endParaRPr lang="en-US" sz="2000" dirty="0">
              <a:latin typeface="FlandersArtSans-Regular"/>
            </a:endParaRPr>
          </a:p>
          <a:p>
            <a:pPr lvl="3">
              <a:spcBef>
                <a:spcPts val="0"/>
              </a:spcBef>
            </a:pPr>
            <a:r>
              <a:rPr lang="en-US" sz="2000" dirty="0" err="1">
                <a:latin typeface="FlandersArtSans-Regular"/>
              </a:rPr>
              <a:t>Kunstwerk</a:t>
            </a:r>
            <a:endParaRPr lang="en-US" sz="2000" dirty="0">
              <a:latin typeface="FlandersArtSans-Regular"/>
            </a:endParaRPr>
          </a:p>
          <a:p>
            <a:pPr lvl="3">
              <a:spcBef>
                <a:spcPts val="0"/>
              </a:spcBef>
            </a:pPr>
            <a:r>
              <a:rPr lang="en-US" sz="2000" dirty="0" err="1">
                <a:latin typeface="FlandersArtSans-Regular"/>
              </a:rPr>
              <a:t>Andere</a:t>
            </a:r>
            <a:endParaRPr lang="nl-BE" sz="2000" dirty="0">
              <a:solidFill>
                <a:srgbClr val="00B050"/>
              </a:solidFill>
            </a:endParaRPr>
          </a:p>
          <a:p>
            <a:pPr marL="783590" lvl="1" indent="-326390"/>
            <a:endParaRPr lang="nl-BE" dirty="0"/>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1: </a:t>
            </a:r>
            <a:r>
              <a:rPr lang="nl-BE" sz="2900" dirty="0"/>
              <a:t>netbeheerder lanceert 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43265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86ED884-7D6C-4CBB-BEBB-468308FD1BAD}"/>
              </a:ext>
            </a:extLst>
          </p:cNvPr>
          <p:cNvSpPr>
            <a:spLocks noGrp="1"/>
          </p:cNvSpPr>
          <p:nvPr>
            <p:ph sz="quarter" idx="10"/>
          </p:nvPr>
        </p:nvSpPr>
        <p:spPr>
          <a:xfrm>
            <a:off x="480651" y="1118816"/>
            <a:ext cx="8543925" cy="5250988"/>
          </a:xfrm>
        </p:spPr>
        <p:txBody>
          <a:bodyPr vert="horz" lIns="91440" tIns="45720" rIns="91440" bIns="45720" rtlCol="0" anchor="t">
            <a:normAutofit/>
          </a:bodyPr>
          <a:lstStyle/>
          <a:p>
            <a:r>
              <a:rPr lang="nl-BE">
                <a:latin typeface="FlandersArtSans-Regular"/>
              </a:rPr>
              <a:t>Voormiddag</a:t>
            </a:r>
          </a:p>
          <a:p>
            <a:pPr lvl="1"/>
            <a:r>
              <a:rPr lang="nl-BE" sz="2000">
                <a:latin typeface="FlandersArtSans-Regular"/>
              </a:rPr>
              <a:t>synergie aanvraag</a:t>
            </a:r>
          </a:p>
          <a:p>
            <a:r>
              <a:rPr lang="nl-BE">
                <a:latin typeface="FlandersArtSans-Regular"/>
              </a:rPr>
              <a:t>Namiddag</a:t>
            </a:r>
          </a:p>
          <a:p>
            <a:pPr lvl="1"/>
            <a:r>
              <a:rPr lang="nl-BE" sz="2000">
                <a:latin typeface="FlandersArtSans-Regular"/>
              </a:rPr>
              <a:t>terugkoppeling BWG 11</a:t>
            </a:r>
          </a:p>
          <a:p>
            <a:pPr lvl="2"/>
            <a:r>
              <a:rPr lang="nl-BE" sz="1800">
                <a:latin typeface="FlandersArtSans-Regular"/>
              </a:rPr>
              <a:t>beveiliging en toegang GIPOD</a:t>
            </a:r>
          </a:p>
          <a:p>
            <a:pPr lvl="2"/>
            <a:r>
              <a:rPr lang="nl-BE" sz="1800">
                <a:latin typeface="FlandersArtSans-Regular"/>
              </a:rPr>
              <a:t>toegang aannemer</a:t>
            </a:r>
          </a:p>
          <a:p>
            <a:pPr lvl="2"/>
            <a:r>
              <a:rPr lang="nl-BE" sz="1800">
                <a:latin typeface="FlandersArtSans-Regular"/>
              </a:rPr>
              <a:t>Beheer inname en hinder (GW, W en E ) : </a:t>
            </a:r>
          </a:p>
          <a:p>
            <a:pPr lvl="3"/>
            <a:r>
              <a:rPr lang="nl-BE" sz="1600">
                <a:latin typeface="FlandersArtSans-Regular"/>
              </a:rPr>
              <a:t>samenvatting na vorige BWG</a:t>
            </a:r>
          </a:p>
          <a:p>
            <a:pPr lvl="3"/>
            <a:r>
              <a:rPr lang="nl-BE" sz="1600">
                <a:latin typeface="FlandersArtSans-Regular"/>
              </a:rPr>
              <a:t>mogelijke gevolgen voor conflicten</a:t>
            </a:r>
          </a:p>
          <a:p>
            <a:pPr lvl="2"/>
            <a:r>
              <a:rPr lang="nl-BE" sz="1800">
                <a:latin typeface="FlandersArtSans-Regular"/>
              </a:rPr>
              <a:t>voorstel voor Cat 3 werken</a:t>
            </a:r>
          </a:p>
          <a:p>
            <a:pPr lvl="1"/>
            <a:r>
              <a:rPr lang="nl-BE" sz="2000">
                <a:latin typeface="FlandersArtSans-Regular"/>
              </a:rPr>
              <a:t>openstaande business vragen</a:t>
            </a:r>
          </a:p>
          <a:p>
            <a:pPr lvl="1"/>
            <a:r>
              <a:rPr lang="nl-BE" sz="2000">
                <a:latin typeface="FlandersArtSans-Regular"/>
              </a:rPr>
              <a:t>omleidingen (optioneel)</a:t>
            </a:r>
          </a:p>
          <a:p>
            <a:pPr lvl="1"/>
            <a:r>
              <a:rPr lang="nl-BE" sz="2000">
                <a:latin typeface="FlandersArtSans-Regular"/>
              </a:rPr>
              <a:t>varia</a:t>
            </a:r>
          </a:p>
          <a:p>
            <a:endParaRPr lang="nl-BE" sz="2000">
              <a:highlight>
                <a:srgbClr val="FFFF00"/>
              </a:highlight>
            </a:endParaRPr>
          </a:p>
          <a:p>
            <a:endParaRPr lang="nl-BE" sz="2000">
              <a:highlight>
                <a:srgbClr val="FFFF00"/>
              </a:highlight>
            </a:endParaRPr>
          </a:p>
          <a:p>
            <a:endParaRPr lang="nl-BE">
              <a:highlight>
                <a:srgbClr val="FFFF00"/>
              </a:highlight>
            </a:endParaRPr>
          </a:p>
          <a:p>
            <a:endParaRPr lang="nl-BE"/>
          </a:p>
          <a:p>
            <a:endParaRPr lang="nl-BE"/>
          </a:p>
        </p:txBody>
      </p:sp>
      <p:sp>
        <p:nvSpPr>
          <p:cNvPr id="3" name="Titel 2">
            <a:extLst>
              <a:ext uri="{FF2B5EF4-FFF2-40B4-BE49-F238E27FC236}">
                <a16:creationId xmlns:a16="http://schemas.microsoft.com/office/drawing/2014/main" id="{DBDE6788-12DE-4E10-87D9-9799FDDA96CE}"/>
              </a:ext>
            </a:extLst>
          </p:cNvPr>
          <p:cNvSpPr>
            <a:spLocks noGrp="1"/>
          </p:cNvSpPr>
          <p:nvPr>
            <p:ph type="title"/>
          </p:nvPr>
        </p:nvSpPr>
        <p:spPr/>
        <p:txBody>
          <a:bodyPr/>
          <a:lstStyle/>
          <a:p>
            <a:r>
              <a:rPr lang="nl-BE"/>
              <a:t>Agenda</a:t>
            </a:r>
          </a:p>
        </p:txBody>
      </p:sp>
      <p:sp>
        <p:nvSpPr>
          <p:cNvPr id="4" name="Tijdelijke aanduiding voor voettekst 3">
            <a:extLst>
              <a:ext uri="{FF2B5EF4-FFF2-40B4-BE49-F238E27FC236}">
                <a16:creationId xmlns:a16="http://schemas.microsoft.com/office/drawing/2014/main" id="{BDCF491C-5A26-4FB3-8658-8D73A5DBA21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150809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marL="783590" lvl="1" indent="-326390"/>
            <a:r>
              <a:rPr lang="en-US" dirty="0" err="1">
                <a:solidFill>
                  <a:srgbClr val="FF0000"/>
                </a:solidFill>
                <a:latin typeface="FlandersArtSans-Regular"/>
              </a:rPr>
              <a:t>Welke</a:t>
            </a:r>
            <a:r>
              <a:rPr lang="en-US" dirty="0">
                <a:solidFill>
                  <a:srgbClr val="FF0000"/>
                </a:solidFill>
                <a:latin typeface="FlandersArtSans-Regular"/>
              </a:rPr>
              <a:t> </a:t>
            </a:r>
            <a:r>
              <a:rPr lang="en-US" dirty="0" err="1">
                <a:solidFill>
                  <a:srgbClr val="FF0000"/>
                </a:solidFill>
                <a:latin typeface="FlandersArtSans-Regular"/>
              </a:rPr>
              <a:t>soorten</a:t>
            </a:r>
            <a:r>
              <a:rPr lang="en-US" dirty="0">
                <a:solidFill>
                  <a:srgbClr val="FF0000"/>
                </a:solidFill>
                <a:latin typeface="FlandersArtSans-Regular"/>
              </a:rPr>
              <a:t> </a:t>
            </a:r>
            <a:r>
              <a:rPr lang="en-US" dirty="0" err="1">
                <a:solidFill>
                  <a:srgbClr val="FF0000"/>
                </a:solidFill>
                <a:latin typeface="FlandersArtSans-Regular"/>
              </a:rPr>
              <a:t>zijn</a:t>
            </a:r>
            <a:r>
              <a:rPr lang="en-US" dirty="0">
                <a:solidFill>
                  <a:srgbClr val="FF0000"/>
                </a:solidFill>
                <a:latin typeface="FlandersArtSans-Regular"/>
              </a:rPr>
              <a:t> </a:t>
            </a:r>
            <a:r>
              <a:rPr lang="en-US" dirty="0" err="1">
                <a:solidFill>
                  <a:srgbClr val="FF0000"/>
                </a:solidFill>
                <a:latin typeface="FlandersArtSans-Regular"/>
              </a:rPr>
              <a:t>nodig</a:t>
            </a:r>
            <a:r>
              <a:rPr lang="en-US" dirty="0">
                <a:solidFill>
                  <a:srgbClr val="FF0000"/>
                </a:solidFill>
                <a:latin typeface="FlandersArtSans-Regular"/>
              </a:rPr>
              <a:t>/</a:t>
            </a:r>
            <a:r>
              <a:rPr lang="en-US" dirty="0" err="1">
                <a:solidFill>
                  <a:srgbClr val="FF0000"/>
                </a:solidFill>
                <a:latin typeface="FlandersArtSans-Regular"/>
              </a:rPr>
              <a:t>nuttig</a:t>
            </a:r>
            <a:r>
              <a:rPr lang="en-US" dirty="0">
                <a:solidFill>
                  <a:srgbClr val="FF0000"/>
                </a:solidFill>
                <a:latin typeface="FlandersArtSans-Regular"/>
              </a:rPr>
              <a:t> in de </a:t>
            </a:r>
            <a:r>
              <a:rPr lang="en-US" dirty="0" err="1">
                <a:solidFill>
                  <a:srgbClr val="FF0000"/>
                </a:solidFill>
                <a:latin typeface="FlandersArtSans-Regular"/>
              </a:rPr>
              <a:t>aanvraag</a:t>
            </a:r>
            <a:r>
              <a:rPr lang="en-US" dirty="0">
                <a:solidFill>
                  <a:srgbClr val="FF0000"/>
                </a:solidFill>
                <a:latin typeface="FlandersArtSans-Regular"/>
              </a:rPr>
              <a:t> ?</a:t>
            </a:r>
            <a:endParaRPr lang="en-US" dirty="0"/>
          </a:p>
          <a:p>
            <a:pPr lvl="2"/>
            <a:r>
              <a:rPr lang="en-US" b="1" dirty="0" err="1">
                <a:latin typeface="FlandersArtSans-Regular"/>
              </a:rPr>
              <a:t>Soort</a:t>
            </a:r>
            <a:r>
              <a:rPr lang="en-US" b="1" dirty="0">
                <a:latin typeface="FlandersArtSans-Regular"/>
              </a:rPr>
              <a:t>: </a:t>
            </a:r>
          </a:p>
          <a:p>
            <a:pPr lvl="3">
              <a:spcBef>
                <a:spcPts val="0"/>
              </a:spcBef>
            </a:pPr>
            <a:r>
              <a:rPr lang="en-US" sz="2000" dirty="0">
                <a:latin typeface="FlandersArtSans-Regular"/>
              </a:rPr>
              <a:t>(Her)</a:t>
            </a:r>
            <a:r>
              <a:rPr lang="en-US" sz="2000" dirty="0" err="1">
                <a:latin typeface="FlandersArtSans-Regular"/>
              </a:rPr>
              <a:t>aanleg</a:t>
            </a:r>
            <a:endParaRPr lang="en-US" sz="2000" dirty="0">
              <a:latin typeface="FlandersArtSans-Regular"/>
            </a:endParaRPr>
          </a:p>
          <a:p>
            <a:pPr lvl="3">
              <a:spcBef>
                <a:spcPts val="0"/>
              </a:spcBef>
            </a:pPr>
            <a:r>
              <a:rPr lang="en-US" sz="2000" dirty="0" err="1">
                <a:latin typeface="FlandersArtSans-Regular"/>
              </a:rPr>
              <a:t>Herstel</a:t>
            </a:r>
            <a:r>
              <a:rPr lang="en-US" sz="2000" dirty="0">
                <a:latin typeface="FlandersArtSans-Regular"/>
              </a:rPr>
              <a:t>/</a:t>
            </a:r>
            <a:r>
              <a:rPr lang="en-US" sz="2000" dirty="0" err="1">
                <a:latin typeface="FlandersArtSans-Regular"/>
              </a:rPr>
              <a:t>onderhoud</a:t>
            </a:r>
            <a:endParaRPr lang="en-US" sz="2000" dirty="0">
              <a:latin typeface="FlandersArtSans-Regular"/>
            </a:endParaRPr>
          </a:p>
          <a:p>
            <a:pPr lvl="3">
              <a:spcBef>
                <a:spcPts val="0"/>
              </a:spcBef>
            </a:pPr>
            <a:r>
              <a:rPr lang="en-US" sz="2000" dirty="0" err="1">
                <a:latin typeface="FlandersArtSans-Regular"/>
              </a:rPr>
              <a:t>Verkavelingswerk</a:t>
            </a:r>
            <a:endParaRPr lang="en-US" sz="2000" dirty="0">
              <a:latin typeface="FlandersArtSans-Regular"/>
            </a:endParaRPr>
          </a:p>
          <a:p>
            <a:pPr lvl="3">
              <a:spcBef>
                <a:spcPts val="0"/>
              </a:spcBef>
            </a:pPr>
            <a:r>
              <a:rPr lang="en-US" sz="2000" dirty="0" err="1">
                <a:latin typeface="FlandersArtSans-Regular"/>
              </a:rPr>
              <a:t>Huisaansluiting</a:t>
            </a:r>
            <a:endParaRPr lang="en-US" sz="2000" dirty="0">
              <a:latin typeface="FlandersArtSans-Regular"/>
            </a:endParaRPr>
          </a:p>
          <a:p>
            <a:pPr lvl="3">
              <a:spcBef>
                <a:spcPts val="0"/>
              </a:spcBef>
            </a:pPr>
            <a:r>
              <a:rPr lang="en-US" sz="2000" dirty="0">
                <a:latin typeface="FlandersArtSans-Regular"/>
              </a:rPr>
              <a:t>Boring</a:t>
            </a:r>
          </a:p>
          <a:p>
            <a:pPr lvl="3">
              <a:spcBef>
                <a:spcPts val="0"/>
              </a:spcBef>
            </a:pPr>
            <a:r>
              <a:rPr lang="en-US" sz="2000" dirty="0" err="1">
                <a:latin typeface="FlandersArtSans-Regular"/>
              </a:rPr>
              <a:t>Toplaag</a:t>
            </a:r>
            <a:endParaRPr lang="en-US" sz="2000" dirty="0">
              <a:latin typeface="FlandersArtSans-Regular"/>
            </a:endParaRPr>
          </a:p>
          <a:p>
            <a:pPr lvl="3">
              <a:spcBef>
                <a:spcPts val="0"/>
              </a:spcBef>
            </a:pPr>
            <a:r>
              <a:rPr lang="en-US" sz="2000" dirty="0" err="1">
                <a:latin typeface="FlandersArtSans-Regular"/>
              </a:rPr>
              <a:t>Fundering</a:t>
            </a:r>
            <a:endParaRPr lang="en-US" sz="2000" dirty="0">
              <a:latin typeface="FlandersArtSans-Regular"/>
            </a:endParaRPr>
          </a:p>
          <a:p>
            <a:pPr lvl="2"/>
            <a:endParaRPr lang="nl-BE" dirty="0">
              <a:solidFill>
                <a:srgbClr val="00B050"/>
              </a:solidFill>
            </a:endParaRPr>
          </a:p>
          <a:p>
            <a:pPr marL="783590" lvl="1" indent="-326390"/>
            <a:endParaRPr lang="nl-BE" dirty="0"/>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1: </a:t>
            </a:r>
            <a:r>
              <a:rPr lang="nl-BE" sz="2900" dirty="0"/>
              <a:t>netbeheerder lanceert 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933407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9101208" cy="4992328"/>
          </a:xfrm>
        </p:spPr>
        <p:txBody>
          <a:bodyPr vert="horz" lIns="91440" tIns="45720" rIns="91440" bIns="45720" rtlCol="0" anchor="t">
            <a:normAutofit/>
          </a:bodyPr>
          <a:lstStyle/>
          <a:p>
            <a:r>
              <a:rPr lang="nl-BE" b="1" dirty="0"/>
              <a:t>Vraag</a:t>
            </a:r>
          </a:p>
          <a:p>
            <a:pPr marL="783590" lvl="1" indent="-326390"/>
            <a:r>
              <a:rPr lang="en-US" dirty="0">
                <a:solidFill>
                  <a:srgbClr val="FF0000"/>
                </a:solidFill>
                <a:latin typeface="FlandersArtSans-Regular"/>
              </a:rPr>
              <a:t>Welke </a:t>
            </a:r>
            <a:r>
              <a:rPr lang="en-US" dirty="0" err="1">
                <a:solidFill>
                  <a:srgbClr val="FF0000"/>
                </a:solidFill>
                <a:latin typeface="FlandersArtSans-Regular"/>
              </a:rPr>
              <a:t>gegevens</a:t>
            </a:r>
            <a:r>
              <a:rPr lang="en-US" dirty="0">
                <a:solidFill>
                  <a:srgbClr val="FF0000"/>
                </a:solidFill>
                <a:latin typeface="FlandersArtSans-Regular"/>
              </a:rPr>
              <a:t> </a:t>
            </a:r>
            <a:r>
              <a:rPr lang="en-US" dirty="0" err="1">
                <a:solidFill>
                  <a:srgbClr val="FF0000"/>
                </a:solidFill>
                <a:latin typeface="FlandersArtSans-Regular"/>
              </a:rPr>
              <a:t>zijn</a:t>
            </a:r>
            <a:r>
              <a:rPr lang="en-US" dirty="0">
                <a:solidFill>
                  <a:srgbClr val="FF0000"/>
                </a:solidFill>
                <a:latin typeface="FlandersArtSans-Regular"/>
              </a:rPr>
              <a:t> </a:t>
            </a:r>
            <a:r>
              <a:rPr lang="en-US" dirty="0" err="1">
                <a:solidFill>
                  <a:srgbClr val="FF0000"/>
                </a:solidFill>
                <a:latin typeface="FlandersArtSans-Regular"/>
              </a:rPr>
              <a:t>nodig</a:t>
            </a:r>
            <a:r>
              <a:rPr lang="en-US" dirty="0">
                <a:solidFill>
                  <a:srgbClr val="FF0000"/>
                </a:solidFill>
                <a:latin typeface="FlandersArtSans-Regular"/>
              </a:rPr>
              <a:t> in de </a:t>
            </a:r>
            <a:r>
              <a:rPr lang="en-US" dirty="0" err="1">
                <a:solidFill>
                  <a:srgbClr val="FF0000"/>
                </a:solidFill>
                <a:latin typeface="FlandersArtSans-Regular"/>
              </a:rPr>
              <a:t>aanvraag</a:t>
            </a:r>
            <a:r>
              <a:rPr lang="en-US" dirty="0">
                <a:solidFill>
                  <a:srgbClr val="FF0000"/>
                </a:solidFill>
                <a:latin typeface="FlandersArtSans-Regular"/>
              </a:rPr>
              <a:t> (al dan </a:t>
            </a:r>
            <a:r>
              <a:rPr lang="en-US" dirty="0" err="1">
                <a:solidFill>
                  <a:srgbClr val="FF0000"/>
                </a:solidFill>
                <a:latin typeface="FlandersArtSans-Regular"/>
              </a:rPr>
              <a:t>niet</a:t>
            </a:r>
            <a:r>
              <a:rPr lang="en-US" dirty="0">
                <a:solidFill>
                  <a:srgbClr val="FF0000"/>
                </a:solidFill>
                <a:latin typeface="FlandersArtSans-Regular"/>
              </a:rPr>
              <a:t> </a:t>
            </a:r>
            <a:r>
              <a:rPr lang="en-US" dirty="0" err="1">
                <a:solidFill>
                  <a:srgbClr val="FF0000"/>
                </a:solidFill>
                <a:latin typeface="FlandersArtSans-Regular"/>
              </a:rPr>
              <a:t>gelinkt</a:t>
            </a:r>
            <a:r>
              <a:rPr lang="en-US" dirty="0">
                <a:solidFill>
                  <a:srgbClr val="FF0000"/>
                </a:solidFill>
                <a:latin typeface="FlandersArtSans-Regular"/>
              </a:rPr>
              <a:t>)?</a:t>
            </a:r>
          </a:p>
          <a:p>
            <a:pPr marL="1218565" lvl="2" indent="-326390"/>
            <a:r>
              <a:rPr lang="en-US" dirty="0" err="1"/>
              <a:t>Aanvraag</a:t>
            </a:r>
            <a:endParaRPr lang="en-US" dirty="0"/>
          </a:p>
          <a:p>
            <a:pPr marL="1736725" lvl="3" indent="-326390"/>
            <a:r>
              <a:rPr lang="en-US" dirty="0"/>
              <a:t>Deadline</a:t>
            </a:r>
          </a:p>
          <a:p>
            <a:pPr marL="1736725" lvl="3" indent="-326390"/>
            <a:r>
              <a:rPr lang="en-US" dirty="0" err="1"/>
              <a:t>Beschrijving</a:t>
            </a:r>
            <a:r>
              <a:rPr lang="en-US" dirty="0"/>
              <a:t> (</a:t>
            </a:r>
            <a:r>
              <a:rPr lang="en-US" dirty="0" err="1"/>
              <a:t>optioneel</a:t>
            </a:r>
            <a:r>
              <a:rPr lang="en-US" dirty="0"/>
              <a:t>?)</a:t>
            </a:r>
          </a:p>
          <a:p>
            <a:pPr marL="1736725" lvl="3" indent="-326390"/>
            <a:r>
              <a:rPr lang="en-US" dirty="0" err="1"/>
              <a:t>Referentie</a:t>
            </a:r>
            <a:r>
              <a:rPr lang="en-US" dirty="0"/>
              <a:t> (</a:t>
            </a:r>
            <a:r>
              <a:rPr lang="en-US" dirty="0" err="1"/>
              <a:t>optioneel</a:t>
            </a:r>
            <a:r>
              <a:rPr lang="en-US" dirty="0"/>
              <a:t>?)</a:t>
            </a:r>
          </a:p>
          <a:p>
            <a:pPr marL="1736725" lvl="3" indent="-326390"/>
            <a:r>
              <a:rPr lang="en-US" dirty="0" err="1"/>
              <a:t>Bijlage</a:t>
            </a:r>
            <a:r>
              <a:rPr lang="en-US" dirty="0"/>
              <a:t> (</a:t>
            </a:r>
            <a:r>
              <a:rPr lang="en-US" dirty="0" err="1"/>
              <a:t>optioneel</a:t>
            </a:r>
            <a:r>
              <a:rPr lang="en-US" dirty="0"/>
              <a:t>?)</a:t>
            </a:r>
          </a:p>
          <a:p>
            <a:pPr marL="1736725" lvl="3" indent="-326390"/>
            <a:r>
              <a:rPr lang="en-US" dirty="0" err="1"/>
              <a:t>Volgens</a:t>
            </a:r>
            <a:r>
              <a:rPr lang="en-US" dirty="0"/>
              <a:t> VRN-</a:t>
            </a:r>
            <a:r>
              <a:rPr lang="en-US" dirty="0" err="1"/>
              <a:t>afspraak</a:t>
            </a:r>
            <a:endParaRPr lang="nl-BE" dirty="0"/>
          </a:p>
          <a:p>
            <a:pPr marL="783590" lvl="1" indent="-326390"/>
            <a:endParaRPr lang="nl-BE" dirty="0"/>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1: </a:t>
            </a:r>
            <a:r>
              <a:rPr lang="nl-BE" sz="2900" dirty="0"/>
              <a:t>netbeheerder lanceert 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653726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9101208" cy="4992328"/>
          </a:xfrm>
        </p:spPr>
        <p:txBody>
          <a:bodyPr vert="horz" lIns="91440" tIns="45720" rIns="91440" bIns="45720" rtlCol="0" anchor="t">
            <a:normAutofit/>
          </a:bodyPr>
          <a:lstStyle/>
          <a:p>
            <a:r>
              <a:rPr lang="nl-BE" b="1" dirty="0"/>
              <a:t>Vraag</a:t>
            </a:r>
          </a:p>
          <a:p>
            <a:pPr marL="783590" lvl="1" indent="-326390"/>
            <a:r>
              <a:rPr lang="en-US" dirty="0">
                <a:solidFill>
                  <a:srgbClr val="FF0000"/>
                </a:solidFill>
                <a:latin typeface="FlandersArtSans-Regular"/>
              </a:rPr>
              <a:t>Welke </a:t>
            </a:r>
            <a:r>
              <a:rPr lang="en-US" dirty="0" err="1">
                <a:solidFill>
                  <a:srgbClr val="FF0000"/>
                </a:solidFill>
                <a:latin typeface="FlandersArtSans-Regular"/>
              </a:rPr>
              <a:t>gegevens</a:t>
            </a:r>
            <a:r>
              <a:rPr lang="en-US" dirty="0">
                <a:solidFill>
                  <a:srgbClr val="FF0000"/>
                </a:solidFill>
                <a:latin typeface="FlandersArtSans-Regular"/>
              </a:rPr>
              <a:t> </a:t>
            </a:r>
            <a:r>
              <a:rPr lang="en-US" dirty="0" err="1">
                <a:solidFill>
                  <a:srgbClr val="FF0000"/>
                </a:solidFill>
                <a:latin typeface="FlandersArtSans-Regular"/>
              </a:rPr>
              <a:t>zijn</a:t>
            </a:r>
            <a:r>
              <a:rPr lang="en-US" dirty="0">
                <a:solidFill>
                  <a:srgbClr val="FF0000"/>
                </a:solidFill>
                <a:latin typeface="FlandersArtSans-Regular"/>
              </a:rPr>
              <a:t> </a:t>
            </a:r>
            <a:r>
              <a:rPr lang="en-US" dirty="0" err="1">
                <a:solidFill>
                  <a:srgbClr val="FF0000"/>
                </a:solidFill>
                <a:latin typeface="FlandersArtSans-Regular"/>
              </a:rPr>
              <a:t>nodig</a:t>
            </a:r>
            <a:r>
              <a:rPr lang="en-US" dirty="0">
                <a:solidFill>
                  <a:srgbClr val="FF0000"/>
                </a:solidFill>
                <a:latin typeface="FlandersArtSans-Regular"/>
              </a:rPr>
              <a:t> in de </a:t>
            </a:r>
            <a:r>
              <a:rPr lang="en-US" dirty="0" err="1">
                <a:solidFill>
                  <a:srgbClr val="FF0000"/>
                </a:solidFill>
                <a:latin typeface="FlandersArtSans-Regular"/>
              </a:rPr>
              <a:t>aanvraag</a:t>
            </a:r>
            <a:r>
              <a:rPr lang="en-US" dirty="0">
                <a:solidFill>
                  <a:srgbClr val="FF0000"/>
                </a:solidFill>
                <a:latin typeface="FlandersArtSans-Regular"/>
              </a:rPr>
              <a:t> (al dan </a:t>
            </a:r>
            <a:r>
              <a:rPr lang="en-US" dirty="0" err="1">
                <a:solidFill>
                  <a:srgbClr val="FF0000"/>
                </a:solidFill>
                <a:latin typeface="FlandersArtSans-Regular"/>
              </a:rPr>
              <a:t>niet</a:t>
            </a:r>
            <a:r>
              <a:rPr lang="en-US" dirty="0">
                <a:solidFill>
                  <a:srgbClr val="FF0000"/>
                </a:solidFill>
                <a:latin typeface="FlandersArtSans-Regular"/>
              </a:rPr>
              <a:t> </a:t>
            </a:r>
            <a:r>
              <a:rPr lang="en-US" dirty="0" err="1">
                <a:solidFill>
                  <a:srgbClr val="FF0000"/>
                </a:solidFill>
                <a:latin typeface="FlandersArtSans-Regular"/>
              </a:rPr>
              <a:t>gelinkt</a:t>
            </a:r>
            <a:r>
              <a:rPr lang="en-US" dirty="0">
                <a:solidFill>
                  <a:srgbClr val="FF0000"/>
                </a:solidFill>
                <a:latin typeface="FlandersArtSans-Regular"/>
              </a:rPr>
              <a:t>)?</a:t>
            </a:r>
          </a:p>
          <a:p>
            <a:pPr marL="1218565" lvl="2" indent="-326390"/>
            <a:r>
              <a:rPr lang="en-US" dirty="0"/>
              <a:t>Metadata (</a:t>
            </a:r>
            <a:r>
              <a:rPr lang="en-US" dirty="0" err="1"/>
              <a:t>autom</a:t>
            </a:r>
            <a:r>
              <a:rPr lang="en-US" dirty="0"/>
              <a:t>.)</a:t>
            </a:r>
          </a:p>
          <a:p>
            <a:pPr marL="1736725" lvl="3" indent="-326390"/>
            <a:r>
              <a:rPr lang="en-US" dirty="0"/>
              <a:t>Status</a:t>
            </a:r>
          </a:p>
          <a:p>
            <a:pPr marL="1736725" lvl="3" indent="-326390"/>
            <a:r>
              <a:rPr lang="en-US" dirty="0" err="1"/>
              <a:t>Beheerder</a:t>
            </a:r>
            <a:endParaRPr lang="en-US" dirty="0"/>
          </a:p>
          <a:p>
            <a:pPr marL="1736725" lvl="3" indent="-326390"/>
            <a:r>
              <a:rPr lang="en-US" dirty="0"/>
              <a:t>ID</a:t>
            </a:r>
          </a:p>
          <a:p>
            <a:pPr marL="1736725" lvl="3" indent="-326390"/>
            <a:r>
              <a:rPr lang="en-US" dirty="0" err="1"/>
              <a:t>Tijdstip</a:t>
            </a:r>
            <a:r>
              <a:rPr lang="en-US" dirty="0"/>
              <a:t> </a:t>
            </a:r>
            <a:r>
              <a:rPr lang="en-US" dirty="0" err="1"/>
              <a:t>aanvraag</a:t>
            </a:r>
            <a:endParaRPr lang="en-US" dirty="0"/>
          </a:p>
          <a:p>
            <a:pPr marL="1736725" lvl="3" indent="-326390"/>
            <a:r>
              <a:rPr lang="en-US" dirty="0" err="1"/>
              <a:t>Tijdstip</a:t>
            </a:r>
            <a:r>
              <a:rPr lang="en-US" dirty="0"/>
              <a:t> </a:t>
            </a:r>
            <a:r>
              <a:rPr lang="en-US" dirty="0" err="1"/>
              <a:t>laatste</a:t>
            </a:r>
            <a:r>
              <a:rPr lang="en-US" dirty="0"/>
              <a:t> </a:t>
            </a:r>
            <a:r>
              <a:rPr lang="en-US" dirty="0" err="1"/>
              <a:t>wijziging</a:t>
            </a:r>
            <a:endParaRPr lang="en-US" dirty="0"/>
          </a:p>
          <a:p>
            <a:pPr marL="1410335" lvl="3" indent="0">
              <a:buNone/>
            </a:pPr>
            <a:endParaRPr lang="nl-BE" i="1" dirty="0">
              <a:solidFill>
                <a:srgbClr val="FF0000"/>
              </a:solidFill>
            </a:endParaRPr>
          </a:p>
          <a:p>
            <a:pPr marL="783590" lvl="1" indent="-326390"/>
            <a:endParaRPr lang="nl-BE" dirty="0"/>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1: </a:t>
            </a:r>
            <a:r>
              <a:rPr lang="nl-BE" sz="2900" dirty="0"/>
              <a:t>netbeheerder lanceert 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79743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5C6DFD08-B961-264C-9549-8EAFAF289EF5}"/>
              </a:ext>
            </a:extLst>
          </p:cNvPr>
          <p:cNvSpPr/>
          <p:nvPr/>
        </p:nvSpPr>
        <p:spPr>
          <a:xfrm>
            <a:off x="2809460" y="2645640"/>
            <a:ext cx="5323887" cy="1195361"/>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1147611"/>
            <a:ext cx="621364" cy="741783"/>
          </a:xfrm>
          <a:prstGeom prst="rect">
            <a:avLst/>
          </a:prstGeom>
        </p:spPr>
      </p:pic>
      <p:pic>
        <p:nvPicPr>
          <p:cNvPr id="9" name="Picture 8">
            <a:extLst>
              <a:ext uri="{FF2B5EF4-FFF2-40B4-BE49-F238E27FC236}">
                <a16:creationId xmlns:a16="http://schemas.microsoft.com/office/drawing/2014/main" id="{DD321301-2009-1644-B858-49BD2447F66F}"/>
              </a:ext>
            </a:extLst>
          </p:cNvPr>
          <p:cNvPicPr>
            <a:picLocks noChangeAspect="1"/>
          </p:cNvPicPr>
          <p:nvPr/>
        </p:nvPicPr>
        <p:blipFill>
          <a:blip r:embed="rId4"/>
          <a:stretch>
            <a:fillRect/>
          </a:stretch>
        </p:blipFill>
        <p:spPr>
          <a:xfrm>
            <a:off x="5234288" y="4609010"/>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5"/>
          <a:stretch>
            <a:fillRect/>
          </a:stretch>
        </p:blipFill>
        <p:spPr>
          <a:xfrm>
            <a:off x="6204915" y="4609010"/>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6"/>
          <a:stretch>
            <a:fillRect/>
          </a:stretch>
        </p:blipFill>
        <p:spPr>
          <a:xfrm>
            <a:off x="7125847" y="4609010"/>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963660"/>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grpSp>
        <p:nvGrpSpPr>
          <p:cNvPr id="25" name="Group 24">
            <a:extLst>
              <a:ext uri="{FF2B5EF4-FFF2-40B4-BE49-F238E27FC236}">
                <a16:creationId xmlns:a16="http://schemas.microsoft.com/office/drawing/2014/main" id="{29BC67BD-5ECA-A742-AABB-F0DB41D74FBF}"/>
              </a:ext>
            </a:extLst>
          </p:cNvPr>
          <p:cNvGrpSpPr/>
          <p:nvPr/>
        </p:nvGrpSpPr>
        <p:grpSpPr>
          <a:xfrm>
            <a:off x="5544970" y="3844036"/>
            <a:ext cx="1875832" cy="712103"/>
            <a:chOff x="3804213" y="3131166"/>
            <a:chExt cx="1875832" cy="712103"/>
          </a:xfrm>
        </p:grpSpPr>
        <p:cxnSp>
          <p:nvCxnSpPr>
            <p:cNvPr id="22" name="Straight Arrow Connector 21">
              <a:extLst>
                <a:ext uri="{FF2B5EF4-FFF2-40B4-BE49-F238E27FC236}">
                  <a16:creationId xmlns:a16="http://schemas.microsoft.com/office/drawing/2014/main" id="{32E76648-FF68-E84C-BCBB-985EF9E0B2D2}"/>
                </a:ext>
              </a:extLst>
            </p:cNvPr>
            <p:cNvCxnSpPr/>
            <p:nvPr/>
          </p:nvCxnSpPr>
          <p:spPr>
            <a:xfrm>
              <a:off x="3804213" y="3131166"/>
              <a:ext cx="6626" cy="71210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0A9E701-E0F7-044D-A6C0-05169C96E8A3}"/>
                </a:ext>
              </a:extLst>
            </p:cNvPr>
            <p:cNvCxnSpPr/>
            <p:nvPr/>
          </p:nvCxnSpPr>
          <p:spPr>
            <a:xfrm>
              <a:off x="4759019" y="3131166"/>
              <a:ext cx="6626" cy="71210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4B86C8F-5CE9-FD4A-8A29-E0F32423EE43}"/>
                </a:ext>
              </a:extLst>
            </p:cNvPr>
            <p:cNvCxnSpPr/>
            <p:nvPr/>
          </p:nvCxnSpPr>
          <p:spPr>
            <a:xfrm>
              <a:off x="5673419" y="3131166"/>
              <a:ext cx="6626" cy="71210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itel 2">
            <a:extLst>
              <a:ext uri="{FF2B5EF4-FFF2-40B4-BE49-F238E27FC236}">
                <a16:creationId xmlns:a16="http://schemas.microsoft.com/office/drawing/2014/main" id="{5C5949D1-1C5A-423B-8CDB-86ECE0CCBD5D}"/>
              </a:ext>
            </a:extLst>
          </p:cNvPr>
          <p:cNvSpPr>
            <a:spLocks noGrp="1"/>
          </p:cNvSpPr>
          <p:nvPr>
            <p:ph type="title"/>
          </p:nvPr>
        </p:nvSpPr>
        <p:spPr>
          <a:xfrm>
            <a:off x="681038" y="365126"/>
            <a:ext cx="8543925" cy="984352"/>
          </a:xfrm>
        </p:spPr>
        <p:txBody>
          <a:bodyPr>
            <a:normAutofit/>
          </a:bodyPr>
          <a:lstStyle/>
          <a:p>
            <a:r>
              <a:rPr lang="nl-BE" sz="2900" dirty="0">
                <a:latin typeface="FlandersArtSans-Bold"/>
              </a:rPr>
              <a:t>Stap 2: ontvangen </a:t>
            </a:r>
            <a:r>
              <a:rPr lang="nl-BE" sz="2900" dirty="0"/>
              <a:t>synergie-aanvraag</a:t>
            </a:r>
          </a:p>
        </p:txBody>
      </p:sp>
    </p:spTree>
    <p:extLst>
      <p:ext uri="{BB962C8B-B14F-4D97-AF65-F5344CB8AC3E}">
        <p14:creationId xmlns:p14="http://schemas.microsoft.com/office/powerpoint/2010/main" val="66453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Stap 2: </a:t>
            </a:r>
            <a:r>
              <a:rPr lang="nl-BE" dirty="0"/>
              <a:t>ontvangen synergie-aanvraag/ </a:t>
            </a:r>
            <a:r>
              <a:rPr lang="nl-BE" dirty="0">
                <a:solidFill>
                  <a:srgbClr val="FF0000"/>
                </a:solidFill>
              </a:rPr>
              <a:t>samenwerkingsaanvraag</a:t>
            </a:r>
          </a:p>
          <a:p>
            <a:pPr marL="783590" lvl="1" indent="-326390"/>
            <a:r>
              <a:rPr lang="nl-BE" dirty="0">
                <a:latin typeface="FlandersArtSans-Regular"/>
              </a:rPr>
              <a:t>netbeheerders, AWV, De Lijn, </a:t>
            </a:r>
            <a:r>
              <a:rPr lang="nl-BE" dirty="0">
                <a:solidFill>
                  <a:srgbClr val="FF0000"/>
                </a:solidFill>
                <a:latin typeface="FlandersArtSans-Regular"/>
              </a:rPr>
              <a:t>steden en gemeenten</a:t>
            </a:r>
          </a:p>
          <a:p>
            <a:pPr lvl="2"/>
            <a:r>
              <a:rPr lang="nl-BE" dirty="0">
                <a:latin typeface="FlandersArtSans-Regular"/>
              </a:rPr>
              <a:t>op basis van de synergie-interessezone</a:t>
            </a:r>
          </a:p>
          <a:p>
            <a:pPr marL="783590" lvl="1" indent="-326390"/>
            <a:endParaRPr lang="nl-BE" dirty="0"/>
          </a:p>
          <a:p>
            <a:pPr marL="783590" lvl="1" indent="-326390"/>
            <a:r>
              <a:rPr lang="nl-BE" dirty="0"/>
              <a:t>Synergie-aanvraag:</a:t>
            </a:r>
          </a:p>
          <a:p>
            <a:pPr lvl="2"/>
            <a:r>
              <a:rPr lang="nl-BE" dirty="0"/>
              <a:t>Ontvangen door : </a:t>
            </a:r>
            <a:r>
              <a:rPr lang="nl-BE" dirty="0">
                <a:solidFill>
                  <a:srgbClr val="00B050"/>
                </a:solidFill>
              </a:rPr>
              <a:t>lijst met organisaties die op basis van synergie-interessezone een aanvraag kregen + tijdstip ontvangst</a:t>
            </a:r>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2: ontvangen </a:t>
            </a:r>
            <a:r>
              <a:rPr lang="nl-BE" sz="2900" dirty="0"/>
              <a:t>synergie-aanvraag</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4163122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marL="783590" lvl="1" indent="-326390"/>
            <a:r>
              <a:rPr lang="en-US" dirty="0">
                <a:solidFill>
                  <a:srgbClr val="FF0000"/>
                </a:solidFill>
                <a:latin typeface="FlandersArtSans-Regular"/>
              </a:rPr>
              <a:t>Is het </a:t>
            </a:r>
            <a:r>
              <a:rPr lang="en-US" dirty="0" err="1">
                <a:solidFill>
                  <a:srgbClr val="FF0000"/>
                </a:solidFill>
                <a:latin typeface="FlandersArtSans-Regular"/>
              </a:rPr>
              <a:t>nodig</a:t>
            </a:r>
            <a:r>
              <a:rPr lang="en-US" dirty="0">
                <a:solidFill>
                  <a:srgbClr val="FF0000"/>
                </a:solidFill>
                <a:latin typeface="FlandersArtSans-Regular"/>
              </a:rPr>
              <a:t> om </a:t>
            </a:r>
            <a:r>
              <a:rPr lang="en-US" dirty="0" err="1">
                <a:solidFill>
                  <a:srgbClr val="FF0000"/>
                </a:solidFill>
                <a:latin typeface="FlandersArtSans-Regular"/>
              </a:rPr>
              <a:t>te</a:t>
            </a:r>
            <a:r>
              <a:rPr lang="en-US" dirty="0">
                <a:solidFill>
                  <a:srgbClr val="FF0000"/>
                </a:solidFill>
                <a:latin typeface="FlandersArtSans-Regular"/>
              </a:rPr>
              <a:t> </a:t>
            </a:r>
            <a:r>
              <a:rPr lang="en-US" dirty="0" err="1">
                <a:solidFill>
                  <a:srgbClr val="FF0000"/>
                </a:solidFill>
                <a:latin typeface="FlandersArtSans-Regular"/>
              </a:rPr>
              <a:t>weten</a:t>
            </a:r>
            <a:r>
              <a:rPr lang="en-US" dirty="0">
                <a:solidFill>
                  <a:srgbClr val="FF0000"/>
                </a:solidFill>
                <a:latin typeface="FlandersArtSans-Regular"/>
              </a:rPr>
              <a:t> </a:t>
            </a:r>
            <a:r>
              <a:rPr lang="en-US" dirty="0" err="1">
                <a:solidFill>
                  <a:srgbClr val="FF0000"/>
                </a:solidFill>
                <a:latin typeface="FlandersArtSans-Regular"/>
              </a:rPr>
              <a:t>welke</a:t>
            </a:r>
            <a:r>
              <a:rPr lang="en-US" dirty="0">
                <a:solidFill>
                  <a:srgbClr val="FF0000"/>
                </a:solidFill>
                <a:latin typeface="FlandersArtSans-Regular"/>
              </a:rPr>
              <a:t> </a:t>
            </a:r>
            <a:r>
              <a:rPr lang="en-US" dirty="0" err="1">
                <a:solidFill>
                  <a:srgbClr val="FF0000"/>
                </a:solidFill>
                <a:latin typeface="FlandersArtSans-Regular"/>
              </a:rPr>
              <a:t>organisaties</a:t>
            </a:r>
            <a:r>
              <a:rPr lang="en-US" dirty="0">
                <a:solidFill>
                  <a:srgbClr val="FF0000"/>
                </a:solidFill>
                <a:latin typeface="FlandersArtSans-Regular"/>
              </a:rPr>
              <a:t> de </a:t>
            </a:r>
            <a:r>
              <a:rPr lang="en-US" dirty="0" err="1">
                <a:solidFill>
                  <a:srgbClr val="FF0000"/>
                </a:solidFill>
                <a:latin typeface="FlandersArtSans-Regular"/>
              </a:rPr>
              <a:t>aanvraag</a:t>
            </a:r>
            <a:r>
              <a:rPr lang="en-US" dirty="0">
                <a:solidFill>
                  <a:srgbClr val="FF0000"/>
                </a:solidFill>
                <a:latin typeface="FlandersArtSans-Regular"/>
              </a:rPr>
              <a:t> </a:t>
            </a:r>
            <a:r>
              <a:rPr lang="en-US" dirty="0" err="1">
                <a:solidFill>
                  <a:srgbClr val="FF0000"/>
                </a:solidFill>
                <a:latin typeface="FlandersArtSans-Regular"/>
              </a:rPr>
              <a:t>allemaal</a:t>
            </a:r>
            <a:r>
              <a:rPr lang="en-US" dirty="0">
                <a:solidFill>
                  <a:srgbClr val="FF0000"/>
                </a:solidFill>
                <a:latin typeface="FlandersArtSans-Regular"/>
              </a:rPr>
              <a:t> </a:t>
            </a:r>
            <a:r>
              <a:rPr lang="en-US" dirty="0" err="1">
                <a:solidFill>
                  <a:srgbClr val="FF0000"/>
                </a:solidFill>
                <a:latin typeface="FlandersArtSans-Regular"/>
              </a:rPr>
              <a:t>ontvangen</a:t>
            </a:r>
            <a:r>
              <a:rPr lang="en-US" dirty="0">
                <a:solidFill>
                  <a:srgbClr val="FF0000"/>
                </a:solidFill>
                <a:latin typeface="FlandersArtSans-Regular"/>
              </a:rPr>
              <a:t> </a:t>
            </a:r>
            <a:r>
              <a:rPr lang="en-US" dirty="0" err="1">
                <a:solidFill>
                  <a:srgbClr val="FF0000"/>
                </a:solidFill>
                <a:latin typeface="FlandersArtSans-Regular"/>
              </a:rPr>
              <a:t>hebben</a:t>
            </a:r>
            <a:r>
              <a:rPr lang="en-US" dirty="0">
                <a:solidFill>
                  <a:srgbClr val="FF0000"/>
                </a:solidFill>
                <a:latin typeface="FlandersArtSans-Regular"/>
              </a:rPr>
              <a:t> ?</a:t>
            </a:r>
          </a:p>
          <a:p>
            <a:pPr marL="783590" lvl="1" indent="-326390"/>
            <a:endParaRPr lang="en-US" dirty="0">
              <a:solidFill>
                <a:srgbClr val="FF0000"/>
              </a:solidFill>
              <a:latin typeface="FlandersArtSans-Regular"/>
            </a:endParaRPr>
          </a:p>
          <a:p>
            <a:pPr marL="783590" lvl="1" indent="-326390"/>
            <a:r>
              <a:rPr lang="en-US" dirty="0">
                <a:solidFill>
                  <a:srgbClr val="FF0000"/>
                </a:solidFill>
                <a:latin typeface="FlandersArtSans-Regular"/>
              </a:rPr>
              <a:t>Zo ja, is het </a:t>
            </a:r>
            <a:r>
              <a:rPr lang="en-US" dirty="0" err="1">
                <a:solidFill>
                  <a:srgbClr val="FF0000"/>
                </a:solidFill>
                <a:latin typeface="FlandersArtSans-Regular"/>
              </a:rPr>
              <a:t>nodig</a:t>
            </a:r>
            <a:r>
              <a:rPr lang="en-US" dirty="0">
                <a:solidFill>
                  <a:srgbClr val="FF0000"/>
                </a:solidFill>
                <a:latin typeface="FlandersArtSans-Regular"/>
              </a:rPr>
              <a:t> om voor elk van </a:t>
            </a:r>
            <a:r>
              <a:rPr lang="en-US" dirty="0" err="1">
                <a:solidFill>
                  <a:srgbClr val="FF0000"/>
                </a:solidFill>
                <a:latin typeface="FlandersArtSans-Regular"/>
              </a:rPr>
              <a:t>deze</a:t>
            </a:r>
            <a:r>
              <a:rPr lang="en-US" dirty="0">
                <a:solidFill>
                  <a:srgbClr val="FF0000"/>
                </a:solidFill>
                <a:latin typeface="FlandersArtSans-Regular"/>
              </a:rPr>
              <a:t> </a:t>
            </a:r>
            <a:r>
              <a:rPr lang="en-US" dirty="0" err="1">
                <a:solidFill>
                  <a:srgbClr val="FF0000"/>
                </a:solidFill>
                <a:latin typeface="FlandersArtSans-Regular"/>
              </a:rPr>
              <a:t>organisaties</a:t>
            </a:r>
            <a:r>
              <a:rPr lang="en-US" dirty="0">
                <a:solidFill>
                  <a:srgbClr val="FF0000"/>
                </a:solidFill>
                <a:latin typeface="FlandersArtSans-Regular"/>
              </a:rPr>
              <a:t> </a:t>
            </a:r>
            <a:r>
              <a:rPr lang="en-US" dirty="0" err="1">
                <a:solidFill>
                  <a:srgbClr val="FF0000"/>
                </a:solidFill>
                <a:latin typeface="FlandersArtSans-Regular"/>
              </a:rPr>
              <a:t>te</a:t>
            </a:r>
            <a:r>
              <a:rPr lang="en-US" dirty="0">
                <a:solidFill>
                  <a:srgbClr val="FF0000"/>
                </a:solidFill>
                <a:latin typeface="FlandersArtSans-Regular"/>
              </a:rPr>
              <a:t> </a:t>
            </a:r>
            <a:r>
              <a:rPr lang="en-US" dirty="0" err="1">
                <a:solidFill>
                  <a:srgbClr val="FF0000"/>
                </a:solidFill>
                <a:latin typeface="FlandersArtSans-Regular"/>
              </a:rPr>
              <a:t>weten</a:t>
            </a:r>
            <a:r>
              <a:rPr lang="en-US" dirty="0">
                <a:solidFill>
                  <a:srgbClr val="FF0000"/>
                </a:solidFill>
                <a:latin typeface="FlandersArtSans-Regular"/>
              </a:rPr>
              <a:t> op </a:t>
            </a:r>
            <a:r>
              <a:rPr lang="en-US" dirty="0" err="1">
                <a:solidFill>
                  <a:srgbClr val="FF0000"/>
                </a:solidFill>
                <a:latin typeface="FlandersArtSans-Regular"/>
              </a:rPr>
              <a:t>welk</a:t>
            </a:r>
            <a:r>
              <a:rPr lang="en-US" dirty="0">
                <a:solidFill>
                  <a:srgbClr val="FF0000"/>
                </a:solidFill>
                <a:latin typeface="FlandersArtSans-Regular"/>
              </a:rPr>
              <a:t> </a:t>
            </a:r>
            <a:r>
              <a:rPr lang="en-US" dirty="0" err="1">
                <a:solidFill>
                  <a:srgbClr val="FF0000"/>
                </a:solidFill>
                <a:latin typeface="FlandersArtSans-Regular"/>
              </a:rPr>
              <a:t>tijdstip</a:t>
            </a:r>
            <a:r>
              <a:rPr lang="en-US" dirty="0">
                <a:solidFill>
                  <a:srgbClr val="FF0000"/>
                </a:solidFill>
                <a:latin typeface="FlandersArtSans-Regular"/>
              </a:rPr>
              <a:t> de </a:t>
            </a:r>
            <a:r>
              <a:rPr lang="en-US" dirty="0" err="1">
                <a:solidFill>
                  <a:srgbClr val="FF0000"/>
                </a:solidFill>
                <a:latin typeface="FlandersArtSans-Regular"/>
              </a:rPr>
              <a:t>aanvraag</a:t>
            </a:r>
            <a:r>
              <a:rPr lang="en-US" dirty="0">
                <a:solidFill>
                  <a:srgbClr val="FF0000"/>
                </a:solidFill>
                <a:latin typeface="FlandersArtSans-Regular"/>
              </a:rPr>
              <a:t> </a:t>
            </a:r>
            <a:r>
              <a:rPr lang="en-US" dirty="0" err="1">
                <a:solidFill>
                  <a:srgbClr val="FF0000"/>
                </a:solidFill>
                <a:latin typeface="FlandersArtSans-Regular"/>
              </a:rPr>
              <a:t>ontvangen</a:t>
            </a:r>
            <a:r>
              <a:rPr lang="en-US" dirty="0">
                <a:solidFill>
                  <a:srgbClr val="FF0000"/>
                </a:solidFill>
                <a:latin typeface="FlandersArtSans-Regular"/>
              </a:rPr>
              <a:t> </a:t>
            </a:r>
            <a:r>
              <a:rPr lang="en-US" dirty="0" err="1">
                <a:solidFill>
                  <a:srgbClr val="FF0000"/>
                </a:solidFill>
                <a:latin typeface="FlandersArtSans-Regular"/>
              </a:rPr>
              <a:t>werd</a:t>
            </a:r>
            <a:r>
              <a:rPr lang="en-US" dirty="0">
                <a:solidFill>
                  <a:srgbClr val="FF0000"/>
                </a:solidFill>
                <a:latin typeface="FlandersArtSans-Regular"/>
              </a:rPr>
              <a:t> ?</a:t>
            </a:r>
          </a:p>
          <a:p>
            <a:pPr marL="1219019" lvl="2" indent="-326390"/>
            <a:r>
              <a:rPr lang="en-US" dirty="0" err="1">
                <a:latin typeface="FlandersArtSans-Regular"/>
              </a:rPr>
              <a:t>Meestal</a:t>
            </a:r>
            <a:r>
              <a:rPr lang="en-US" dirty="0">
                <a:latin typeface="FlandersArtSans-Regular"/>
              </a:rPr>
              <a:t> </a:t>
            </a:r>
            <a:r>
              <a:rPr lang="en-US" dirty="0" err="1">
                <a:latin typeface="FlandersArtSans-Regular"/>
              </a:rPr>
              <a:t>gelijk</a:t>
            </a:r>
            <a:r>
              <a:rPr lang="en-US" dirty="0">
                <a:latin typeface="FlandersArtSans-Regular"/>
              </a:rPr>
              <a:t> </a:t>
            </a:r>
            <a:r>
              <a:rPr lang="en-US" dirty="0" err="1">
                <a:latin typeface="FlandersArtSans-Regular"/>
              </a:rPr>
              <a:t>aan</a:t>
            </a:r>
            <a:r>
              <a:rPr lang="en-US" dirty="0">
                <a:latin typeface="FlandersArtSans-Regular"/>
              </a:rPr>
              <a:t> </a:t>
            </a:r>
            <a:r>
              <a:rPr lang="en-US" dirty="0" err="1">
                <a:latin typeface="FlandersArtSans-Regular"/>
              </a:rPr>
              <a:t>tijdstip</a:t>
            </a:r>
            <a:r>
              <a:rPr lang="en-US" dirty="0">
                <a:latin typeface="FlandersArtSans-Regular"/>
              </a:rPr>
              <a:t> </a:t>
            </a:r>
            <a:r>
              <a:rPr lang="en-US" dirty="0" err="1">
                <a:latin typeface="FlandersArtSans-Regular"/>
              </a:rPr>
              <a:t>aanvraag</a:t>
            </a:r>
            <a:r>
              <a:rPr lang="en-US" dirty="0">
                <a:latin typeface="FlandersArtSans-Regular"/>
              </a:rPr>
              <a:t>, </a:t>
            </a:r>
            <a:r>
              <a:rPr lang="en-US" dirty="0" err="1">
                <a:latin typeface="FlandersArtSans-Regular"/>
              </a:rPr>
              <a:t>tenzij</a:t>
            </a:r>
            <a:r>
              <a:rPr lang="en-US" dirty="0">
                <a:latin typeface="FlandersArtSans-Regular"/>
              </a:rPr>
              <a:t> </a:t>
            </a:r>
            <a:r>
              <a:rPr lang="en-US" dirty="0" err="1">
                <a:latin typeface="FlandersArtSans-Regular"/>
              </a:rPr>
              <a:t>synergie-interessezone</a:t>
            </a:r>
            <a:r>
              <a:rPr lang="en-US" dirty="0">
                <a:latin typeface="FlandersArtSans-Regular"/>
              </a:rPr>
              <a:t> </a:t>
            </a:r>
            <a:r>
              <a:rPr lang="en-US" dirty="0" err="1">
                <a:latin typeface="FlandersArtSans-Regular"/>
              </a:rPr>
              <a:t>gewijzigd</a:t>
            </a:r>
            <a:r>
              <a:rPr lang="en-US" dirty="0">
                <a:latin typeface="FlandersArtSans-Regular"/>
              </a:rPr>
              <a:t> </a:t>
            </a:r>
            <a:r>
              <a:rPr lang="en-US" dirty="0" err="1">
                <a:latin typeface="FlandersArtSans-Regular"/>
              </a:rPr>
              <a:t>werd</a:t>
            </a:r>
            <a:endParaRPr lang="en-US" dirty="0">
              <a:latin typeface="FlandersArtSans-Regular"/>
            </a:endParaRPr>
          </a:p>
          <a:p>
            <a:pPr marL="1410789" lvl="3" indent="0">
              <a:buNone/>
            </a:pPr>
            <a:endParaRPr lang="nl-BE" i="1" dirty="0">
              <a:solidFill>
                <a:srgbClr val="FF0000"/>
              </a:solidFill>
            </a:endParaRPr>
          </a:p>
          <a:p>
            <a:pPr marL="783590" lvl="1" indent="-326390"/>
            <a:endParaRPr lang="nl-BE" dirty="0"/>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800" dirty="0">
                <a:latin typeface="FlandersArtSans-Bold"/>
              </a:rPr>
              <a:t>Stap 2: ontvangen </a:t>
            </a:r>
            <a:r>
              <a:rPr lang="nl-BE" sz="2800" dirty="0"/>
              <a:t>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60368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sp>
        <p:nvSpPr>
          <p:cNvPr id="14" name="Titel 2">
            <a:extLst>
              <a:ext uri="{FF2B5EF4-FFF2-40B4-BE49-F238E27FC236}">
                <a16:creationId xmlns:a16="http://schemas.microsoft.com/office/drawing/2014/main" id="{5C5949D1-1C5A-423B-8CDB-86ECE0CCBD5D}"/>
              </a:ext>
            </a:extLst>
          </p:cNvPr>
          <p:cNvSpPr>
            <a:spLocks noGrp="1"/>
          </p:cNvSpPr>
          <p:nvPr>
            <p:ph type="title"/>
          </p:nvPr>
        </p:nvSpPr>
        <p:spPr>
          <a:xfrm>
            <a:off x="681038" y="365126"/>
            <a:ext cx="8543925" cy="984352"/>
          </a:xfrm>
        </p:spPr>
        <p:txBody>
          <a:bodyPr>
            <a:normAutofit/>
          </a:bodyPr>
          <a:lstStyle/>
          <a:p>
            <a:r>
              <a:rPr lang="nl-BE" sz="2900" dirty="0">
                <a:latin typeface="FlandersArtSans-Bold"/>
              </a:rPr>
              <a:t>Stap 3: beantwoorden </a:t>
            </a:r>
            <a:r>
              <a:rPr lang="nl-BE" sz="2900" dirty="0"/>
              <a:t>synergie-aanvraag</a:t>
            </a:r>
          </a:p>
        </p:txBody>
      </p:sp>
      <p:sp>
        <p:nvSpPr>
          <p:cNvPr id="15" name="Rounded Rectangle 39">
            <a:extLst>
              <a:ext uri="{FF2B5EF4-FFF2-40B4-BE49-F238E27FC236}">
                <a16:creationId xmlns:a16="http://schemas.microsoft.com/office/drawing/2014/main" id="{E5EFE259-78A6-4605-BA46-7BDF5BA7FF3A}"/>
              </a:ext>
            </a:extLst>
          </p:cNvPr>
          <p:cNvSpPr/>
          <p:nvPr/>
        </p:nvSpPr>
        <p:spPr>
          <a:xfrm>
            <a:off x="2809460" y="2738106"/>
            <a:ext cx="5323887" cy="1195361"/>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pic>
        <p:nvPicPr>
          <p:cNvPr id="18" name="Picture 7">
            <a:extLst>
              <a:ext uri="{FF2B5EF4-FFF2-40B4-BE49-F238E27FC236}">
                <a16:creationId xmlns:a16="http://schemas.microsoft.com/office/drawing/2014/main" id="{42EFA4A8-7615-4CC5-B3E9-94690EB603D4}"/>
              </a:ext>
            </a:extLst>
          </p:cNvPr>
          <p:cNvPicPr>
            <a:picLocks noChangeAspect="1"/>
          </p:cNvPicPr>
          <p:nvPr/>
        </p:nvPicPr>
        <p:blipFill>
          <a:blip r:embed="rId3"/>
          <a:stretch>
            <a:fillRect/>
          </a:stretch>
        </p:blipFill>
        <p:spPr>
          <a:xfrm>
            <a:off x="4179343" y="1240077"/>
            <a:ext cx="621364" cy="741783"/>
          </a:xfrm>
          <a:prstGeom prst="rect">
            <a:avLst/>
          </a:prstGeom>
        </p:spPr>
      </p:pic>
      <p:pic>
        <p:nvPicPr>
          <p:cNvPr id="19" name="Picture 8">
            <a:extLst>
              <a:ext uri="{FF2B5EF4-FFF2-40B4-BE49-F238E27FC236}">
                <a16:creationId xmlns:a16="http://schemas.microsoft.com/office/drawing/2014/main" id="{4D718223-D4F4-4C20-B1A3-A128795399EA}"/>
              </a:ext>
            </a:extLst>
          </p:cNvPr>
          <p:cNvPicPr>
            <a:picLocks noChangeAspect="1"/>
          </p:cNvPicPr>
          <p:nvPr/>
        </p:nvPicPr>
        <p:blipFill>
          <a:blip r:embed="rId4"/>
          <a:stretch>
            <a:fillRect/>
          </a:stretch>
        </p:blipFill>
        <p:spPr>
          <a:xfrm>
            <a:off x="5234288" y="4701476"/>
            <a:ext cx="621364" cy="741783"/>
          </a:xfrm>
          <a:prstGeom prst="rect">
            <a:avLst/>
          </a:prstGeom>
        </p:spPr>
      </p:pic>
      <p:pic>
        <p:nvPicPr>
          <p:cNvPr id="20" name="Picture 9">
            <a:extLst>
              <a:ext uri="{FF2B5EF4-FFF2-40B4-BE49-F238E27FC236}">
                <a16:creationId xmlns:a16="http://schemas.microsoft.com/office/drawing/2014/main" id="{0029A5BF-F3A3-4E1D-A085-A946C040DD77}"/>
              </a:ext>
            </a:extLst>
          </p:cNvPr>
          <p:cNvPicPr>
            <a:picLocks noChangeAspect="1"/>
          </p:cNvPicPr>
          <p:nvPr/>
        </p:nvPicPr>
        <p:blipFill>
          <a:blip r:embed="rId5"/>
          <a:stretch>
            <a:fillRect/>
          </a:stretch>
        </p:blipFill>
        <p:spPr>
          <a:xfrm>
            <a:off x="6204915" y="4701476"/>
            <a:ext cx="621364" cy="741783"/>
          </a:xfrm>
          <a:prstGeom prst="rect">
            <a:avLst/>
          </a:prstGeom>
        </p:spPr>
      </p:pic>
      <p:pic>
        <p:nvPicPr>
          <p:cNvPr id="21" name="Picture 10">
            <a:extLst>
              <a:ext uri="{FF2B5EF4-FFF2-40B4-BE49-F238E27FC236}">
                <a16:creationId xmlns:a16="http://schemas.microsoft.com/office/drawing/2014/main" id="{F4729243-2397-4F55-9A93-D4FBA5FF77D6}"/>
              </a:ext>
            </a:extLst>
          </p:cNvPr>
          <p:cNvPicPr>
            <a:picLocks noChangeAspect="1"/>
          </p:cNvPicPr>
          <p:nvPr/>
        </p:nvPicPr>
        <p:blipFill>
          <a:blip r:embed="rId6"/>
          <a:stretch>
            <a:fillRect/>
          </a:stretch>
        </p:blipFill>
        <p:spPr>
          <a:xfrm>
            <a:off x="7125847" y="4701476"/>
            <a:ext cx="621364" cy="741783"/>
          </a:xfrm>
          <a:prstGeom prst="rect">
            <a:avLst/>
          </a:prstGeom>
        </p:spPr>
      </p:pic>
      <p:sp>
        <p:nvSpPr>
          <p:cNvPr id="26" name="Rounded Rectangle 15">
            <a:extLst>
              <a:ext uri="{FF2B5EF4-FFF2-40B4-BE49-F238E27FC236}">
                <a16:creationId xmlns:a16="http://schemas.microsoft.com/office/drawing/2014/main" id="{F24841E0-D6C3-4177-A1E5-1185FECF47B1}"/>
              </a:ext>
            </a:extLst>
          </p:cNvPr>
          <p:cNvSpPr/>
          <p:nvPr/>
        </p:nvSpPr>
        <p:spPr>
          <a:xfrm>
            <a:off x="4156259" y="3056126"/>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cxnSp>
        <p:nvCxnSpPr>
          <p:cNvPr id="27" name="Straight Arrow Connector 28">
            <a:extLst>
              <a:ext uri="{FF2B5EF4-FFF2-40B4-BE49-F238E27FC236}">
                <a16:creationId xmlns:a16="http://schemas.microsoft.com/office/drawing/2014/main" id="{1A217213-2320-42E8-B95A-281BB46070A5}"/>
              </a:ext>
            </a:extLst>
          </p:cNvPr>
          <p:cNvCxnSpPr>
            <a:cxnSpLocks/>
            <a:stCxn id="33" idx="2"/>
            <a:endCxn id="21" idx="0"/>
          </p:cNvCxnSpPr>
          <p:nvPr/>
        </p:nvCxnSpPr>
        <p:spPr>
          <a:xfrm flipH="1">
            <a:off x="7436529" y="4058061"/>
            <a:ext cx="860" cy="643415"/>
          </a:xfrm>
          <a:prstGeom prst="straightConnector1">
            <a:avLst/>
          </a:prstGeom>
          <a:ln w="28575">
            <a:solidFill>
              <a:srgbClr val="E38E0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Rounded Rectangle 29">
            <a:extLst>
              <a:ext uri="{FF2B5EF4-FFF2-40B4-BE49-F238E27FC236}">
                <a16:creationId xmlns:a16="http://schemas.microsoft.com/office/drawing/2014/main" id="{B2E96109-B4BE-4871-80D4-E6A198F687A1}"/>
              </a:ext>
            </a:extLst>
          </p:cNvPr>
          <p:cNvSpPr/>
          <p:nvPr/>
        </p:nvSpPr>
        <p:spPr>
          <a:xfrm>
            <a:off x="6163892" y="3059161"/>
            <a:ext cx="680784" cy="562262"/>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GW</a:t>
            </a:r>
          </a:p>
        </p:txBody>
      </p:sp>
      <p:cxnSp>
        <p:nvCxnSpPr>
          <p:cNvPr id="29" name="Straight Arrow Connector 30">
            <a:extLst>
              <a:ext uri="{FF2B5EF4-FFF2-40B4-BE49-F238E27FC236}">
                <a16:creationId xmlns:a16="http://schemas.microsoft.com/office/drawing/2014/main" id="{A429EA2B-50DA-437B-A941-758DCF293D38}"/>
              </a:ext>
            </a:extLst>
          </p:cNvPr>
          <p:cNvCxnSpPr>
            <a:cxnSpLocks/>
            <a:stCxn id="32" idx="2"/>
            <a:endCxn id="20" idx="0"/>
          </p:cNvCxnSpPr>
          <p:nvPr/>
        </p:nvCxnSpPr>
        <p:spPr>
          <a:xfrm>
            <a:off x="6504284" y="4058061"/>
            <a:ext cx="11313" cy="643415"/>
          </a:xfrm>
          <a:prstGeom prst="straightConnector1">
            <a:avLst/>
          </a:prstGeom>
          <a:ln w="28575">
            <a:solidFill>
              <a:srgbClr val="15A53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31">
            <a:extLst>
              <a:ext uri="{FF2B5EF4-FFF2-40B4-BE49-F238E27FC236}">
                <a16:creationId xmlns:a16="http://schemas.microsoft.com/office/drawing/2014/main" id="{CAC842CD-B697-4E94-A977-7A61F5321757}"/>
              </a:ext>
            </a:extLst>
          </p:cNvPr>
          <p:cNvCxnSpPr>
            <a:cxnSpLocks/>
            <a:stCxn id="31" idx="2"/>
            <a:endCxn id="19" idx="0"/>
          </p:cNvCxnSpPr>
          <p:nvPr/>
        </p:nvCxnSpPr>
        <p:spPr>
          <a:xfrm flipH="1">
            <a:off x="5544970" y="4152419"/>
            <a:ext cx="4097" cy="549057"/>
          </a:xfrm>
          <a:prstGeom prst="straightConnector1">
            <a:avLst/>
          </a:prstGeom>
          <a:ln w="28575">
            <a:solidFill>
              <a:srgbClr val="A5143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1" name="Picture 34">
            <a:extLst>
              <a:ext uri="{FF2B5EF4-FFF2-40B4-BE49-F238E27FC236}">
                <a16:creationId xmlns:a16="http://schemas.microsoft.com/office/drawing/2014/main" id="{D84B60F3-93DA-40D9-BB6A-BA0EC203BEEE}"/>
              </a:ext>
            </a:extLst>
          </p:cNvPr>
          <p:cNvPicPr>
            <a:picLocks noChangeAspect="1"/>
          </p:cNvPicPr>
          <p:nvPr/>
        </p:nvPicPr>
        <p:blipFill>
          <a:blip r:embed="rId7"/>
          <a:stretch>
            <a:fillRect/>
          </a:stretch>
        </p:blipFill>
        <p:spPr>
          <a:xfrm>
            <a:off x="5338100" y="3743810"/>
            <a:ext cx="421933" cy="408609"/>
          </a:xfrm>
          <a:prstGeom prst="rect">
            <a:avLst/>
          </a:prstGeom>
        </p:spPr>
      </p:pic>
      <p:pic>
        <p:nvPicPr>
          <p:cNvPr id="32" name="Picture 35">
            <a:extLst>
              <a:ext uri="{FF2B5EF4-FFF2-40B4-BE49-F238E27FC236}">
                <a16:creationId xmlns:a16="http://schemas.microsoft.com/office/drawing/2014/main" id="{57A86DB8-3390-4155-9571-782A206FB7CA}"/>
              </a:ext>
            </a:extLst>
          </p:cNvPr>
          <p:cNvPicPr>
            <a:picLocks noChangeAspect="1"/>
          </p:cNvPicPr>
          <p:nvPr/>
        </p:nvPicPr>
        <p:blipFill>
          <a:blip r:embed="rId8"/>
          <a:stretch>
            <a:fillRect/>
          </a:stretch>
        </p:blipFill>
        <p:spPr>
          <a:xfrm>
            <a:off x="6293317" y="3653893"/>
            <a:ext cx="421934" cy="404168"/>
          </a:xfrm>
          <a:prstGeom prst="rect">
            <a:avLst/>
          </a:prstGeom>
        </p:spPr>
      </p:pic>
      <p:pic>
        <p:nvPicPr>
          <p:cNvPr id="33" name="Picture 36">
            <a:extLst>
              <a:ext uri="{FF2B5EF4-FFF2-40B4-BE49-F238E27FC236}">
                <a16:creationId xmlns:a16="http://schemas.microsoft.com/office/drawing/2014/main" id="{20A7ACAA-41BC-4D47-9848-70A042713F8C}"/>
              </a:ext>
            </a:extLst>
          </p:cNvPr>
          <p:cNvPicPr>
            <a:picLocks noChangeAspect="1"/>
          </p:cNvPicPr>
          <p:nvPr/>
        </p:nvPicPr>
        <p:blipFill>
          <a:blip r:embed="rId9"/>
          <a:stretch>
            <a:fillRect/>
          </a:stretch>
        </p:blipFill>
        <p:spPr>
          <a:xfrm>
            <a:off x="7226422" y="3653893"/>
            <a:ext cx="421934" cy="404168"/>
          </a:xfrm>
          <a:prstGeom prst="rect">
            <a:avLst/>
          </a:prstGeom>
        </p:spPr>
      </p:pic>
    </p:spTree>
    <p:extLst>
      <p:ext uri="{BB962C8B-B14F-4D97-AF65-F5344CB8AC3E}">
        <p14:creationId xmlns:p14="http://schemas.microsoft.com/office/powerpoint/2010/main" val="180178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Stap 3:</a:t>
            </a:r>
            <a:r>
              <a:rPr lang="nl-BE" dirty="0"/>
              <a:t> beantwoorden synergie-aanvraag</a:t>
            </a:r>
          </a:p>
          <a:p>
            <a:pPr marL="783590" lvl="1" indent="-326390"/>
            <a:r>
              <a:rPr lang="nl-BE" dirty="0"/>
              <a:t>antwoord</a:t>
            </a:r>
          </a:p>
          <a:p>
            <a:pPr lvl="2"/>
            <a:r>
              <a:rPr lang="nl-BE" dirty="0">
                <a:solidFill>
                  <a:srgbClr val="00B050"/>
                </a:solidFill>
              </a:rPr>
              <a:t>naam netbeheerder</a:t>
            </a:r>
          </a:p>
          <a:p>
            <a:pPr lvl="2"/>
            <a:r>
              <a:rPr lang="nl-BE" dirty="0">
                <a:solidFill>
                  <a:srgbClr val="00B050"/>
                </a:solidFill>
              </a:rPr>
              <a:t>Ja/nee </a:t>
            </a:r>
          </a:p>
          <a:p>
            <a:pPr lvl="2"/>
            <a:r>
              <a:rPr lang="nl-BE" dirty="0">
                <a:solidFill>
                  <a:srgbClr val="00B050"/>
                </a:solidFill>
                <a:latin typeface="FlandersArtSans-Regular"/>
              </a:rPr>
              <a:t>+ GW die deel zullen uitmaken van de synergie</a:t>
            </a:r>
          </a:p>
          <a:p>
            <a:pPr marL="783590" lvl="1" indent="-326390"/>
            <a:endParaRPr lang="nl-BE" dirty="0">
              <a:solidFill>
                <a:srgbClr val="373636"/>
              </a:solidFill>
            </a:endParaRPr>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3: beantwoorden </a:t>
            </a:r>
            <a:r>
              <a:rPr lang="nl-BE" sz="2900" dirty="0"/>
              <a:t>synergie-aanvraag</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140338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marL="783590" lvl="1" indent="-326390"/>
            <a:r>
              <a:rPr lang="en-US" dirty="0" err="1">
                <a:solidFill>
                  <a:srgbClr val="FF0000"/>
                </a:solidFill>
                <a:latin typeface="FlandersArtSans-Regular"/>
              </a:rPr>
              <a:t>Welke</a:t>
            </a:r>
            <a:r>
              <a:rPr lang="en-US" dirty="0">
                <a:solidFill>
                  <a:srgbClr val="FF0000"/>
                </a:solidFill>
                <a:latin typeface="FlandersArtSans-Regular"/>
              </a:rPr>
              <a:t> </a:t>
            </a:r>
            <a:r>
              <a:rPr lang="en-US" dirty="0" err="1">
                <a:solidFill>
                  <a:srgbClr val="FF0000"/>
                </a:solidFill>
                <a:latin typeface="FlandersArtSans-Regular"/>
              </a:rPr>
              <a:t>gegevens</a:t>
            </a:r>
            <a:r>
              <a:rPr lang="en-US" dirty="0">
                <a:solidFill>
                  <a:srgbClr val="FF0000"/>
                </a:solidFill>
                <a:latin typeface="FlandersArtSans-Regular"/>
              </a:rPr>
              <a:t> </a:t>
            </a:r>
            <a:r>
              <a:rPr lang="en-US" dirty="0" err="1">
                <a:solidFill>
                  <a:srgbClr val="FF0000"/>
                </a:solidFill>
                <a:latin typeface="FlandersArtSans-Regular"/>
              </a:rPr>
              <a:t>zijn</a:t>
            </a:r>
            <a:r>
              <a:rPr lang="en-US" dirty="0">
                <a:solidFill>
                  <a:srgbClr val="FF0000"/>
                </a:solidFill>
                <a:latin typeface="FlandersArtSans-Regular"/>
              </a:rPr>
              <a:t> </a:t>
            </a:r>
            <a:r>
              <a:rPr lang="en-US" dirty="0" err="1">
                <a:solidFill>
                  <a:srgbClr val="FF0000"/>
                </a:solidFill>
                <a:latin typeface="FlandersArtSans-Regular"/>
              </a:rPr>
              <a:t>nodig</a:t>
            </a:r>
            <a:r>
              <a:rPr lang="en-US" dirty="0">
                <a:solidFill>
                  <a:srgbClr val="FF0000"/>
                </a:solidFill>
                <a:latin typeface="FlandersArtSans-Regular"/>
              </a:rPr>
              <a:t> in het </a:t>
            </a:r>
            <a:r>
              <a:rPr lang="en-US" dirty="0" err="1">
                <a:solidFill>
                  <a:srgbClr val="FF0000"/>
                </a:solidFill>
                <a:latin typeface="FlandersArtSans-Regular"/>
              </a:rPr>
              <a:t>antwoord</a:t>
            </a:r>
            <a:r>
              <a:rPr lang="en-US" dirty="0">
                <a:solidFill>
                  <a:srgbClr val="FF0000"/>
                </a:solidFill>
                <a:latin typeface="FlandersArtSans-Regular"/>
              </a:rPr>
              <a:t> ?</a:t>
            </a:r>
          </a:p>
          <a:p>
            <a:pPr marL="1219019" lvl="2" indent="-326390"/>
            <a:r>
              <a:rPr lang="en-US" dirty="0">
                <a:latin typeface="FlandersArtSans-Regular"/>
              </a:rPr>
              <a:t>Naam </a:t>
            </a:r>
            <a:r>
              <a:rPr lang="en-US" dirty="0" err="1">
                <a:latin typeface="FlandersArtSans-Regular"/>
              </a:rPr>
              <a:t>netbeheerder</a:t>
            </a:r>
            <a:r>
              <a:rPr lang="en-US" dirty="0">
                <a:latin typeface="FlandersArtSans-Regular"/>
              </a:rPr>
              <a:t>/S&amp;G</a:t>
            </a:r>
          </a:p>
          <a:p>
            <a:pPr marL="1219019" lvl="2" indent="-326390"/>
            <a:r>
              <a:rPr lang="en-US" dirty="0" err="1">
                <a:latin typeface="FlandersArtSans-Regular"/>
              </a:rPr>
              <a:t>Antwoord</a:t>
            </a:r>
            <a:r>
              <a:rPr lang="en-US" dirty="0">
                <a:latin typeface="FlandersArtSans-Regular"/>
              </a:rPr>
              <a:t>:</a:t>
            </a:r>
          </a:p>
          <a:p>
            <a:pPr marL="1737179" lvl="3" indent="-326390"/>
            <a:r>
              <a:rPr lang="en-US" dirty="0">
                <a:latin typeface="FlandersArtSans-Regular"/>
              </a:rPr>
              <a:t>JA, </a:t>
            </a:r>
            <a:r>
              <a:rPr lang="en-US" dirty="0" err="1">
                <a:latin typeface="FlandersArtSans-Regular"/>
              </a:rPr>
              <a:t>ik</a:t>
            </a:r>
            <a:r>
              <a:rPr lang="en-US" dirty="0">
                <a:latin typeface="FlandersArtSans-Regular"/>
              </a:rPr>
              <a:t> </a:t>
            </a:r>
            <a:r>
              <a:rPr lang="en-US" dirty="0" err="1">
                <a:latin typeface="FlandersArtSans-Regular"/>
              </a:rPr>
              <a:t>heb</a:t>
            </a:r>
            <a:r>
              <a:rPr lang="en-US" dirty="0">
                <a:latin typeface="FlandersArtSans-Regular"/>
              </a:rPr>
              <a:t> interesse om </a:t>
            </a:r>
            <a:r>
              <a:rPr lang="en-US" dirty="0" err="1">
                <a:latin typeface="FlandersArtSans-Regular"/>
              </a:rPr>
              <a:t>mee</a:t>
            </a:r>
            <a:r>
              <a:rPr lang="en-US" dirty="0">
                <a:latin typeface="FlandersArtSans-Regular"/>
              </a:rPr>
              <a:t> </a:t>
            </a:r>
            <a:r>
              <a:rPr lang="en-US" dirty="0" err="1">
                <a:latin typeface="FlandersArtSans-Regular"/>
              </a:rPr>
              <a:t>te</a:t>
            </a:r>
            <a:r>
              <a:rPr lang="en-US" dirty="0">
                <a:latin typeface="FlandersArtSans-Regular"/>
              </a:rPr>
              <a:t> </a:t>
            </a:r>
            <a:r>
              <a:rPr lang="en-US" dirty="0" err="1">
                <a:latin typeface="FlandersArtSans-Regular"/>
              </a:rPr>
              <a:t>gaan</a:t>
            </a:r>
            <a:r>
              <a:rPr lang="en-US" dirty="0">
                <a:latin typeface="FlandersArtSans-Regular"/>
              </a:rPr>
              <a:t> in </a:t>
            </a:r>
            <a:r>
              <a:rPr lang="en-US" dirty="0" err="1">
                <a:latin typeface="FlandersArtSans-Regular"/>
              </a:rPr>
              <a:t>synergie</a:t>
            </a:r>
            <a:endParaRPr lang="en-US" dirty="0">
              <a:latin typeface="FlandersArtSans-Regular"/>
            </a:endParaRPr>
          </a:p>
          <a:p>
            <a:pPr marL="1737179" lvl="3" indent="-326390"/>
            <a:r>
              <a:rPr lang="en-US" dirty="0">
                <a:latin typeface="FlandersArtSans-Regular"/>
              </a:rPr>
              <a:t>JA, met </a:t>
            </a:r>
            <a:r>
              <a:rPr lang="en-US" dirty="0" err="1">
                <a:latin typeface="FlandersArtSans-Regular"/>
              </a:rPr>
              <a:t>grondwerk</a:t>
            </a:r>
            <a:endParaRPr lang="en-US" dirty="0">
              <a:latin typeface="FlandersArtSans-Regular"/>
            </a:endParaRPr>
          </a:p>
          <a:p>
            <a:pPr marL="2194379" lvl="4" indent="-326390"/>
            <a:r>
              <a:rPr lang="en-US" dirty="0">
                <a:latin typeface="FlandersArtSans-Regular"/>
              </a:rPr>
              <a:t>Ook met </a:t>
            </a:r>
            <a:r>
              <a:rPr lang="en-US" dirty="0" err="1">
                <a:latin typeface="FlandersArtSans-Regular"/>
              </a:rPr>
              <a:t>werk</a:t>
            </a:r>
            <a:r>
              <a:rPr lang="en-US" dirty="0">
                <a:latin typeface="FlandersArtSans-Regular"/>
              </a:rPr>
              <a:t> ?</a:t>
            </a:r>
          </a:p>
          <a:p>
            <a:pPr marL="2194379" lvl="4" indent="-326390"/>
            <a:r>
              <a:rPr lang="en-US" dirty="0">
                <a:latin typeface="FlandersArtSans-Regular"/>
              </a:rPr>
              <a:t>Met </a:t>
            </a:r>
            <a:r>
              <a:rPr lang="en-US" dirty="0" err="1">
                <a:latin typeface="FlandersArtSans-Regular"/>
              </a:rPr>
              <a:t>meer</a:t>
            </a:r>
            <a:r>
              <a:rPr lang="en-US" dirty="0">
                <a:latin typeface="FlandersArtSans-Regular"/>
              </a:rPr>
              <a:t> dan 1 GW/W ?</a:t>
            </a:r>
          </a:p>
          <a:p>
            <a:pPr marL="2194379" lvl="4" indent="-326390"/>
            <a:r>
              <a:rPr lang="en-US" dirty="0">
                <a:latin typeface="FlandersArtSans-Regular"/>
              </a:rPr>
              <a:t>Kan je </a:t>
            </a:r>
            <a:r>
              <a:rPr lang="en-US" dirty="0" err="1">
                <a:latin typeface="FlandersArtSans-Regular"/>
              </a:rPr>
              <a:t>je</a:t>
            </a:r>
            <a:r>
              <a:rPr lang="en-US" dirty="0">
                <a:latin typeface="FlandersArtSans-Regular"/>
              </a:rPr>
              <a:t> GW </a:t>
            </a:r>
            <a:r>
              <a:rPr lang="en-US" dirty="0" err="1">
                <a:latin typeface="FlandersArtSans-Regular"/>
              </a:rPr>
              <a:t>na</a:t>
            </a:r>
            <a:r>
              <a:rPr lang="en-US" dirty="0">
                <a:latin typeface="FlandersArtSans-Regular"/>
              </a:rPr>
              <a:t> je </a:t>
            </a:r>
            <a:r>
              <a:rPr lang="en-US" dirty="0" err="1">
                <a:latin typeface="FlandersArtSans-Regular"/>
              </a:rPr>
              <a:t>antwoord</a:t>
            </a:r>
            <a:r>
              <a:rPr lang="en-US" dirty="0">
                <a:latin typeface="FlandersArtSans-Regular"/>
              </a:rPr>
              <a:t> </a:t>
            </a:r>
            <a:r>
              <a:rPr lang="en-US" dirty="0" err="1">
                <a:latin typeface="FlandersArtSans-Regular"/>
              </a:rPr>
              <a:t>nog</a:t>
            </a:r>
            <a:r>
              <a:rPr lang="en-US" dirty="0">
                <a:latin typeface="FlandersArtSans-Regular"/>
              </a:rPr>
              <a:t> </a:t>
            </a:r>
            <a:r>
              <a:rPr lang="en-US" dirty="0" err="1">
                <a:latin typeface="FlandersArtSans-Regular"/>
              </a:rPr>
              <a:t>aanpassen</a:t>
            </a:r>
            <a:r>
              <a:rPr lang="en-US" dirty="0">
                <a:latin typeface="FlandersArtSans-Regular"/>
              </a:rPr>
              <a:t> ?</a:t>
            </a:r>
          </a:p>
          <a:p>
            <a:pPr marL="1737179" lvl="3" indent="-326390"/>
            <a:r>
              <a:rPr lang="en-US" dirty="0">
                <a:latin typeface="FlandersArtSans-Regular"/>
              </a:rPr>
              <a:t>NEE, </a:t>
            </a:r>
            <a:r>
              <a:rPr lang="en-US" dirty="0" err="1">
                <a:latin typeface="FlandersArtSans-Regular"/>
              </a:rPr>
              <a:t>ik</a:t>
            </a:r>
            <a:r>
              <a:rPr lang="en-US" dirty="0">
                <a:latin typeface="FlandersArtSans-Regular"/>
              </a:rPr>
              <a:t> </a:t>
            </a:r>
            <a:r>
              <a:rPr lang="en-US" dirty="0" err="1">
                <a:latin typeface="FlandersArtSans-Regular"/>
              </a:rPr>
              <a:t>heb</a:t>
            </a:r>
            <a:r>
              <a:rPr lang="en-US" dirty="0">
                <a:latin typeface="FlandersArtSans-Regular"/>
              </a:rPr>
              <a:t> </a:t>
            </a:r>
            <a:r>
              <a:rPr lang="en-US" dirty="0" err="1">
                <a:latin typeface="FlandersArtSans-Regular"/>
              </a:rPr>
              <a:t>geen</a:t>
            </a:r>
            <a:r>
              <a:rPr lang="en-US" dirty="0">
                <a:latin typeface="FlandersArtSans-Regular"/>
              </a:rPr>
              <a:t> interesse</a:t>
            </a:r>
          </a:p>
          <a:p>
            <a:pPr marL="1410789" lvl="3" indent="0">
              <a:buNone/>
            </a:pPr>
            <a:endParaRPr lang="nl-BE" i="1" dirty="0">
              <a:solidFill>
                <a:srgbClr val="FF0000"/>
              </a:solidFill>
            </a:endParaRPr>
          </a:p>
          <a:p>
            <a:pPr marL="457200" lvl="1" indent="0">
              <a:buNone/>
            </a:pPr>
            <a:endParaRPr lang="nl-BE" dirty="0"/>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800" dirty="0">
                <a:latin typeface="FlandersArtSans-Bold"/>
              </a:rPr>
              <a:t>Stap 3: beantwoorden </a:t>
            </a:r>
            <a:r>
              <a:rPr lang="nl-BE" sz="2800" dirty="0"/>
              <a:t>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748605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marL="783590" lvl="1" indent="-326390"/>
            <a:r>
              <a:rPr lang="en-US" dirty="0" err="1">
                <a:solidFill>
                  <a:srgbClr val="FF0000"/>
                </a:solidFill>
                <a:latin typeface="FlandersArtSans-Regular"/>
              </a:rPr>
              <a:t>Indien</a:t>
            </a:r>
            <a:r>
              <a:rPr lang="en-US" dirty="0">
                <a:solidFill>
                  <a:srgbClr val="FF0000"/>
                </a:solidFill>
                <a:latin typeface="FlandersArtSans-Regular"/>
              </a:rPr>
              <a:t> </a:t>
            </a:r>
            <a:r>
              <a:rPr lang="en-US" dirty="0" err="1">
                <a:solidFill>
                  <a:srgbClr val="FF0000"/>
                </a:solidFill>
                <a:latin typeface="FlandersArtSans-Regular"/>
              </a:rPr>
              <a:t>antwoord</a:t>
            </a:r>
            <a:r>
              <a:rPr lang="en-US" dirty="0">
                <a:solidFill>
                  <a:srgbClr val="FF0000"/>
                </a:solidFill>
                <a:latin typeface="FlandersArtSans-Regular"/>
              </a:rPr>
              <a:t> “JA, </a:t>
            </a:r>
            <a:r>
              <a:rPr lang="en-US" dirty="0" err="1">
                <a:solidFill>
                  <a:srgbClr val="FF0000"/>
                </a:solidFill>
                <a:latin typeface="FlandersArtSans-Regular"/>
              </a:rPr>
              <a:t>ik</a:t>
            </a:r>
            <a:r>
              <a:rPr lang="en-US" dirty="0">
                <a:solidFill>
                  <a:srgbClr val="FF0000"/>
                </a:solidFill>
                <a:latin typeface="FlandersArtSans-Regular"/>
              </a:rPr>
              <a:t> </a:t>
            </a:r>
            <a:r>
              <a:rPr lang="en-US" dirty="0" err="1">
                <a:solidFill>
                  <a:srgbClr val="FF0000"/>
                </a:solidFill>
                <a:latin typeface="FlandersArtSans-Regular"/>
              </a:rPr>
              <a:t>heb</a:t>
            </a:r>
            <a:r>
              <a:rPr lang="en-US" dirty="0">
                <a:solidFill>
                  <a:srgbClr val="FF0000"/>
                </a:solidFill>
                <a:latin typeface="FlandersArtSans-Regular"/>
              </a:rPr>
              <a:t> interesse (</a:t>
            </a:r>
            <a:r>
              <a:rPr lang="en-US" dirty="0" err="1">
                <a:solidFill>
                  <a:srgbClr val="FF0000"/>
                </a:solidFill>
                <a:latin typeface="FlandersArtSans-Regular"/>
              </a:rPr>
              <a:t>zonder</a:t>
            </a:r>
            <a:r>
              <a:rPr lang="en-US" dirty="0">
                <a:solidFill>
                  <a:srgbClr val="FF0000"/>
                </a:solidFill>
                <a:latin typeface="FlandersArtSans-Regular"/>
              </a:rPr>
              <a:t> GW)” : tot </a:t>
            </a:r>
            <a:r>
              <a:rPr lang="en-US" dirty="0" err="1">
                <a:solidFill>
                  <a:srgbClr val="FF0000"/>
                </a:solidFill>
                <a:latin typeface="FlandersArtSans-Regular"/>
              </a:rPr>
              <a:t>wanneer</a:t>
            </a:r>
            <a:r>
              <a:rPr lang="en-US" dirty="0">
                <a:solidFill>
                  <a:srgbClr val="FF0000"/>
                </a:solidFill>
                <a:latin typeface="FlandersArtSans-Regular"/>
              </a:rPr>
              <a:t> </a:t>
            </a:r>
            <a:r>
              <a:rPr lang="en-US" dirty="0" err="1">
                <a:solidFill>
                  <a:srgbClr val="FF0000"/>
                </a:solidFill>
                <a:latin typeface="FlandersArtSans-Regular"/>
              </a:rPr>
              <a:t>kan</a:t>
            </a:r>
            <a:r>
              <a:rPr lang="en-US" dirty="0">
                <a:solidFill>
                  <a:srgbClr val="FF0000"/>
                </a:solidFill>
                <a:latin typeface="FlandersArtSans-Regular"/>
              </a:rPr>
              <a:t> men </a:t>
            </a:r>
            <a:r>
              <a:rPr lang="en-US" dirty="0" err="1">
                <a:solidFill>
                  <a:srgbClr val="FF0000"/>
                </a:solidFill>
                <a:latin typeface="FlandersArtSans-Regular"/>
              </a:rPr>
              <a:t>een</a:t>
            </a:r>
            <a:r>
              <a:rPr lang="en-US" dirty="0">
                <a:solidFill>
                  <a:srgbClr val="FF0000"/>
                </a:solidFill>
                <a:latin typeface="FlandersArtSans-Regular"/>
              </a:rPr>
              <a:t> GW </a:t>
            </a:r>
            <a:r>
              <a:rPr lang="en-US" dirty="0" err="1">
                <a:solidFill>
                  <a:srgbClr val="FF0000"/>
                </a:solidFill>
                <a:latin typeface="FlandersArtSans-Regular"/>
              </a:rPr>
              <a:t>koppelen</a:t>
            </a:r>
            <a:r>
              <a:rPr lang="en-US" dirty="0">
                <a:solidFill>
                  <a:srgbClr val="FF0000"/>
                </a:solidFill>
                <a:latin typeface="FlandersArtSans-Regular"/>
              </a:rPr>
              <a:t> </a:t>
            </a:r>
            <a:r>
              <a:rPr lang="en-US" dirty="0" err="1">
                <a:solidFill>
                  <a:srgbClr val="FF0000"/>
                </a:solidFill>
                <a:latin typeface="FlandersArtSans-Regular"/>
              </a:rPr>
              <a:t>aan</a:t>
            </a:r>
            <a:r>
              <a:rPr lang="en-US" dirty="0">
                <a:solidFill>
                  <a:srgbClr val="FF0000"/>
                </a:solidFill>
                <a:latin typeface="FlandersArtSans-Regular"/>
              </a:rPr>
              <a:t> </a:t>
            </a:r>
            <a:r>
              <a:rPr lang="en-US" dirty="0" err="1">
                <a:solidFill>
                  <a:srgbClr val="FF0000"/>
                </a:solidFill>
                <a:latin typeface="FlandersArtSans-Regular"/>
              </a:rPr>
              <a:t>zijn</a:t>
            </a:r>
            <a:r>
              <a:rPr lang="en-US" dirty="0">
                <a:solidFill>
                  <a:srgbClr val="FF0000"/>
                </a:solidFill>
                <a:latin typeface="FlandersArtSans-Regular"/>
              </a:rPr>
              <a:t> </a:t>
            </a:r>
            <a:r>
              <a:rPr lang="en-US" dirty="0" err="1">
                <a:solidFill>
                  <a:srgbClr val="FF0000"/>
                </a:solidFill>
                <a:latin typeface="FlandersArtSans-Regular"/>
              </a:rPr>
              <a:t>antwoord</a:t>
            </a:r>
            <a:r>
              <a:rPr lang="en-US" dirty="0">
                <a:solidFill>
                  <a:srgbClr val="FF0000"/>
                </a:solidFill>
                <a:latin typeface="FlandersArtSans-Regular"/>
              </a:rPr>
              <a:t> ?</a:t>
            </a:r>
          </a:p>
          <a:p>
            <a:pPr marL="1219019" lvl="2" indent="-326390"/>
            <a:r>
              <a:rPr lang="en-US" dirty="0" err="1">
                <a:latin typeface="FlandersArtSans-Regular"/>
              </a:rPr>
              <a:t>Onder</a:t>
            </a:r>
            <a:r>
              <a:rPr lang="en-US" dirty="0">
                <a:latin typeface="FlandersArtSans-Regular"/>
              </a:rPr>
              <a:t> </a:t>
            </a:r>
            <a:r>
              <a:rPr lang="en-US" dirty="0" err="1">
                <a:latin typeface="FlandersArtSans-Regular"/>
              </a:rPr>
              <a:t>welke</a:t>
            </a:r>
            <a:r>
              <a:rPr lang="en-US" dirty="0">
                <a:latin typeface="FlandersArtSans-Regular"/>
              </a:rPr>
              <a:t> </a:t>
            </a:r>
            <a:r>
              <a:rPr lang="en-US" dirty="0" err="1">
                <a:latin typeface="FlandersArtSans-Regular"/>
              </a:rPr>
              <a:t>voorwaarden</a:t>
            </a:r>
            <a:r>
              <a:rPr lang="en-US" dirty="0">
                <a:latin typeface="FlandersArtSans-Regular"/>
              </a:rPr>
              <a:t> ? </a:t>
            </a:r>
          </a:p>
          <a:p>
            <a:pPr marL="1410789" lvl="3" indent="0">
              <a:buNone/>
            </a:pPr>
            <a:endParaRPr lang="nl-BE" i="1" dirty="0">
              <a:solidFill>
                <a:srgbClr val="FF0000"/>
              </a:solidFill>
            </a:endParaRPr>
          </a:p>
          <a:p>
            <a:pPr marL="457200" lvl="1" indent="0">
              <a:buNone/>
            </a:pPr>
            <a:endParaRPr lang="nl-BE" dirty="0"/>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800" dirty="0">
                <a:latin typeface="FlandersArtSans-Bold"/>
              </a:rPr>
              <a:t>Stap 3: beantwoorden </a:t>
            </a:r>
            <a:r>
              <a:rPr lang="nl-BE" sz="2800" dirty="0"/>
              <a:t>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25119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5A229795-4F12-4D0E-A100-1212ECE2408A}"/>
              </a:ext>
            </a:extLst>
          </p:cNvPr>
          <p:cNvSpPr>
            <a:spLocks noGrp="1"/>
          </p:cNvSpPr>
          <p:nvPr>
            <p:ph type="subTitle" idx="1"/>
          </p:nvPr>
        </p:nvSpPr>
        <p:spPr/>
        <p:txBody>
          <a:bodyPr vert="horz" lIns="91440" tIns="45720" rIns="91440" bIns="45720" rtlCol="0" anchor="t">
            <a:normAutofit/>
          </a:bodyPr>
          <a:lstStyle/>
          <a:p>
            <a:r>
              <a:rPr lang="nl-BE">
                <a:latin typeface="FlandersArtSans-Regular"/>
              </a:rPr>
              <a:t>Synergie aanvraag</a:t>
            </a:r>
            <a:endParaRPr lang="nl-BE"/>
          </a:p>
        </p:txBody>
      </p:sp>
      <p:sp>
        <p:nvSpPr>
          <p:cNvPr id="3" name="Titel 2">
            <a:extLst>
              <a:ext uri="{FF2B5EF4-FFF2-40B4-BE49-F238E27FC236}">
                <a16:creationId xmlns:a16="http://schemas.microsoft.com/office/drawing/2014/main" id="{29FBDE56-52A5-4501-B88C-4015F2D23D05}"/>
              </a:ext>
            </a:extLst>
          </p:cNvPr>
          <p:cNvSpPr>
            <a:spLocks noGrp="1"/>
          </p:cNvSpPr>
          <p:nvPr>
            <p:ph type="title"/>
          </p:nvPr>
        </p:nvSpPr>
        <p:spPr/>
        <p:txBody>
          <a:bodyPr/>
          <a:lstStyle/>
          <a:p>
            <a:r>
              <a:rPr lang="nl-BE"/>
              <a:t>Synergieproces</a:t>
            </a:r>
          </a:p>
        </p:txBody>
      </p:sp>
    </p:spTree>
    <p:extLst>
      <p:ext uri="{BB962C8B-B14F-4D97-AF65-F5344CB8AC3E}">
        <p14:creationId xmlns:p14="http://schemas.microsoft.com/office/powerpoint/2010/main" val="1144788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endParaRPr lang="nl-BE" dirty="0">
              <a:solidFill>
                <a:srgbClr val="00B050"/>
              </a:solidFill>
            </a:endParaRPr>
          </a:p>
          <a:p>
            <a:pPr marL="783590" lvl="1" indent="-326390"/>
            <a:r>
              <a:rPr lang="nl-BE" dirty="0">
                <a:solidFill>
                  <a:srgbClr val="FF0000"/>
                </a:solidFill>
              </a:rPr>
              <a:t>Mogen alleen organisaties antwoorden die de aanvraag ontvangen hebben?</a:t>
            </a:r>
          </a:p>
          <a:p>
            <a:pPr marL="1218565" lvl="2" indent="-326390"/>
            <a:r>
              <a:rPr lang="nl-BE" dirty="0"/>
              <a:t>Of moet iedereen kunnen antwoorden (los van synergie-interessezone), dus ook al heeft de organisatie de aanvraag niet ontvangen?</a:t>
            </a:r>
          </a:p>
          <a:p>
            <a:pPr marL="457200" lvl="1" indent="0">
              <a:buNone/>
            </a:pPr>
            <a:endParaRPr lang="nl-BE" dirty="0"/>
          </a:p>
          <a:p>
            <a:pPr marL="457200" lvl="1" indent="0">
              <a:buNone/>
            </a:pPr>
            <a:endParaRPr lang="nl-BE" dirty="0">
              <a:highlight>
                <a:srgbClr val="FFFF00"/>
              </a:highlight>
            </a:endParaRPr>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3: beantwoorden synergie-aanvraag</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125014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marL="783590" lvl="1" indent="-326390"/>
            <a:r>
              <a:rPr lang="en-US" dirty="0">
                <a:solidFill>
                  <a:srgbClr val="FF0000"/>
                </a:solidFill>
                <a:latin typeface="FlandersArtSans-Regular"/>
              </a:rPr>
              <a:t>Wil je op de </a:t>
            </a:r>
            <a:r>
              <a:rPr lang="en-US" dirty="0" err="1">
                <a:solidFill>
                  <a:srgbClr val="FF0000"/>
                </a:solidFill>
                <a:latin typeface="FlandersArtSans-Regular"/>
              </a:rPr>
              <a:t>hoogte</a:t>
            </a:r>
            <a:r>
              <a:rPr lang="en-US" dirty="0">
                <a:solidFill>
                  <a:srgbClr val="FF0000"/>
                </a:solidFill>
                <a:latin typeface="FlandersArtSans-Regular"/>
              </a:rPr>
              <a:t> </a:t>
            </a:r>
            <a:r>
              <a:rPr lang="en-US" dirty="0" err="1">
                <a:solidFill>
                  <a:srgbClr val="FF0000"/>
                </a:solidFill>
                <a:latin typeface="FlandersArtSans-Regular"/>
              </a:rPr>
              <a:t>gehouden</a:t>
            </a:r>
            <a:r>
              <a:rPr lang="en-US" dirty="0">
                <a:solidFill>
                  <a:srgbClr val="FF0000"/>
                </a:solidFill>
                <a:latin typeface="FlandersArtSans-Regular"/>
              </a:rPr>
              <a:t> </a:t>
            </a:r>
            <a:r>
              <a:rPr lang="en-US" dirty="0" err="1">
                <a:solidFill>
                  <a:srgbClr val="FF0000"/>
                </a:solidFill>
                <a:latin typeface="FlandersArtSans-Regular"/>
              </a:rPr>
              <a:t>worden</a:t>
            </a:r>
            <a:r>
              <a:rPr lang="en-US" dirty="0">
                <a:solidFill>
                  <a:srgbClr val="FF0000"/>
                </a:solidFill>
                <a:latin typeface="FlandersArtSans-Regular"/>
              </a:rPr>
              <a:t> </a:t>
            </a:r>
            <a:r>
              <a:rPr lang="en-US" dirty="0" err="1">
                <a:solidFill>
                  <a:srgbClr val="FF0000"/>
                </a:solidFill>
                <a:latin typeface="FlandersArtSans-Regular"/>
              </a:rPr>
              <a:t>als</a:t>
            </a:r>
            <a:r>
              <a:rPr lang="en-US" dirty="0">
                <a:solidFill>
                  <a:srgbClr val="FF0000"/>
                </a:solidFill>
                <a:latin typeface="FlandersArtSans-Regular"/>
              </a:rPr>
              <a:t> </a:t>
            </a:r>
            <a:r>
              <a:rPr lang="en-US" dirty="0" err="1">
                <a:solidFill>
                  <a:srgbClr val="FF0000"/>
                </a:solidFill>
                <a:latin typeface="FlandersArtSans-Regular"/>
              </a:rPr>
              <a:t>een</a:t>
            </a:r>
            <a:r>
              <a:rPr lang="en-US" dirty="0">
                <a:solidFill>
                  <a:srgbClr val="FF0000"/>
                </a:solidFill>
                <a:latin typeface="FlandersArtSans-Regular"/>
              </a:rPr>
              <a:t> </a:t>
            </a:r>
            <a:r>
              <a:rPr lang="en-US" dirty="0" err="1">
                <a:solidFill>
                  <a:srgbClr val="FF0000"/>
                </a:solidFill>
                <a:latin typeface="FlandersArtSans-Regular"/>
              </a:rPr>
              <a:t>andere</a:t>
            </a:r>
            <a:r>
              <a:rPr lang="en-US" dirty="0">
                <a:solidFill>
                  <a:srgbClr val="FF0000"/>
                </a:solidFill>
                <a:latin typeface="FlandersArtSans-Regular"/>
              </a:rPr>
              <a:t> </a:t>
            </a:r>
            <a:r>
              <a:rPr lang="en-US" dirty="0" err="1">
                <a:solidFill>
                  <a:srgbClr val="FF0000"/>
                </a:solidFill>
                <a:latin typeface="FlandersArtSans-Regular"/>
              </a:rPr>
              <a:t>organisatie</a:t>
            </a:r>
            <a:r>
              <a:rPr lang="en-US" dirty="0">
                <a:solidFill>
                  <a:srgbClr val="FF0000"/>
                </a:solidFill>
                <a:latin typeface="FlandersArtSans-Regular"/>
              </a:rPr>
              <a:t> </a:t>
            </a:r>
            <a:r>
              <a:rPr lang="en-US" dirty="0" err="1">
                <a:solidFill>
                  <a:srgbClr val="FF0000"/>
                </a:solidFill>
                <a:latin typeface="FlandersArtSans-Regular"/>
              </a:rPr>
              <a:t>geantwoord</a:t>
            </a:r>
            <a:r>
              <a:rPr lang="en-US" dirty="0">
                <a:solidFill>
                  <a:srgbClr val="FF0000"/>
                </a:solidFill>
                <a:latin typeface="FlandersArtSans-Regular"/>
              </a:rPr>
              <a:t> </a:t>
            </a:r>
            <a:r>
              <a:rPr lang="en-US" dirty="0" err="1">
                <a:solidFill>
                  <a:srgbClr val="FF0000"/>
                </a:solidFill>
                <a:latin typeface="FlandersArtSans-Regular"/>
              </a:rPr>
              <a:t>heeft</a:t>
            </a:r>
            <a:r>
              <a:rPr lang="en-US" dirty="0">
                <a:solidFill>
                  <a:srgbClr val="FF0000"/>
                </a:solidFill>
                <a:latin typeface="FlandersArtSans-Regular"/>
              </a:rPr>
              <a:t>? </a:t>
            </a:r>
            <a:r>
              <a:rPr lang="en-US" dirty="0" err="1">
                <a:solidFill>
                  <a:srgbClr val="FF0000"/>
                </a:solidFill>
                <a:latin typeface="FlandersArtSans-Regular"/>
              </a:rPr>
              <a:t>Wanneer</a:t>
            </a:r>
            <a:r>
              <a:rPr lang="en-US" dirty="0">
                <a:solidFill>
                  <a:srgbClr val="FF0000"/>
                </a:solidFill>
                <a:latin typeface="FlandersArtSans-Regular"/>
              </a:rPr>
              <a:t> </a:t>
            </a:r>
            <a:r>
              <a:rPr lang="en-US" dirty="0" err="1">
                <a:solidFill>
                  <a:srgbClr val="FF0000"/>
                </a:solidFill>
                <a:latin typeface="FlandersArtSans-Regular"/>
              </a:rPr>
              <a:t>wel</a:t>
            </a:r>
            <a:r>
              <a:rPr lang="en-US" dirty="0">
                <a:solidFill>
                  <a:srgbClr val="FF0000"/>
                </a:solidFill>
                <a:latin typeface="FlandersArtSans-Regular"/>
              </a:rPr>
              <a:t>/</a:t>
            </a:r>
            <a:r>
              <a:rPr lang="en-US" dirty="0" err="1">
                <a:solidFill>
                  <a:srgbClr val="FF0000"/>
                </a:solidFill>
                <a:latin typeface="FlandersArtSans-Regular"/>
              </a:rPr>
              <a:t>niet</a:t>
            </a:r>
            <a:r>
              <a:rPr lang="en-US" dirty="0">
                <a:solidFill>
                  <a:srgbClr val="FF0000"/>
                </a:solidFill>
                <a:latin typeface="FlandersArtSans-Regular"/>
              </a:rPr>
              <a:t>?</a:t>
            </a:r>
          </a:p>
          <a:p>
            <a:pPr marL="1219019" lvl="2" indent="-326390"/>
            <a:r>
              <a:rPr lang="en-US" dirty="0" err="1">
                <a:latin typeface="FlandersArtSans-Regular"/>
              </a:rPr>
              <a:t>Altijd</a:t>
            </a:r>
            <a:endParaRPr lang="en-US" dirty="0">
              <a:latin typeface="FlandersArtSans-Regular"/>
            </a:endParaRPr>
          </a:p>
          <a:p>
            <a:pPr marL="1219019" lvl="2" indent="-326390"/>
            <a:r>
              <a:rPr lang="en-US" dirty="0">
                <a:latin typeface="FlandersArtSans-Regular"/>
              </a:rPr>
              <a:t>Nooit</a:t>
            </a:r>
          </a:p>
          <a:p>
            <a:pPr marL="1219019" lvl="2" indent="-326390"/>
            <a:r>
              <a:rPr lang="en-US" dirty="0" err="1">
                <a:latin typeface="FlandersArtSans-Regular"/>
              </a:rPr>
              <a:t>Enkel</a:t>
            </a:r>
            <a:r>
              <a:rPr lang="en-US" dirty="0">
                <a:latin typeface="FlandersArtSans-Regular"/>
              </a:rPr>
              <a:t> </a:t>
            </a:r>
            <a:r>
              <a:rPr lang="en-US" dirty="0" err="1">
                <a:latin typeface="FlandersArtSans-Regular"/>
              </a:rPr>
              <a:t>als</a:t>
            </a:r>
            <a:r>
              <a:rPr lang="en-US" dirty="0">
                <a:latin typeface="FlandersArtSans-Regular"/>
              </a:rPr>
              <a:t> </a:t>
            </a:r>
            <a:r>
              <a:rPr lang="en-US" dirty="0" err="1">
                <a:latin typeface="FlandersArtSans-Regular"/>
              </a:rPr>
              <a:t>ik</a:t>
            </a:r>
            <a:r>
              <a:rPr lang="en-US" dirty="0">
                <a:latin typeface="FlandersArtSans-Regular"/>
              </a:rPr>
              <a:t> </a:t>
            </a:r>
            <a:r>
              <a:rPr lang="en-US" dirty="0" err="1">
                <a:latin typeface="FlandersArtSans-Regular"/>
              </a:rPr>
              <a:t>zelf</a:t>
            </a:r>
            <a:r>
              <a:rPr lang="en-US" dirty="0">
                <a:latin typeface="FlandersArtSans-Regular"/>
              </a:rPr>
              <a:t> al </a:t>
            </a:r>
            <a:r>
              <a:rPr lang="en-US" dirty="0" err="1">
                <a:latin typeface="FlandersArtSans-Regular"/>
              </a:rPr>
              <a:t>geantwoord</a:t>
            </a:r>
            <a:r>
              <a:rPr lang="en-US" dirty="0">
                <a:latin typeface="FlandersArtSans-Regular"/>
              </a:rPr>
              <a:t> </a:t>
            </a:r>
            <a:r>
              <a:rPr lang="en-US" dirty="0" err="1">
                <a:latin typeface="FlandersArtSans-Regular"/>
              </a:rPr>
              <a:t>heb</a:t>
            </a:r>
            <a:endParaRPr lang="en-US" dirty="0">
              <a:latin typeface="FlandersArtSans-Regular"/>
            </a:endParaRPr>
          </a:p>
          <a:p>
            <a:pPr marL="1219019" lvl="2" indent="-326390"/>
            <a:r>
              <a:rPr lang="en-US" dirty="0" err="1">
                <a:latin typeface="FlandersArtSans-Regular"/>
              </a:rPr>
              <a:t>Enkel</a:t>
            </a:r>
            <a:r>
              <a:rPr lang="en-US" dirty="0">
                <a:latin typeface="FlandersArtSans-Regular"/>
              </a:rPr>
              <a:t> </a:t>
            </a:r>
            <a:r>
              <a:rPr lang="en-US" dirty="0" err="1">
                <a:latin typeface="FlandersArtSans-Regular"/>
              </a:rPr>
              <a:t>als</a:t>
            </a:r>
            <a:r>
              <a:rPr lang="en-US" dirty="0">
                <a:latin typeface="FlandersArtSans-Regular"/>
              </a:rPr>
              <a:t> </a:t>
            </a:r>
            <a:r>
              <a:rPr lang="en-US" dirty="0" err="1">
                <a:latin typeface="FlandersArtSans-Regular"/>
              </a:rPr>
              <a:t>ik</a:t>
            </a:r>
            <a:r>
              <a:rPr lang="en-US" dirty="0">
                <a:latin typeface="FlandersArtSans-Regular"/>
              </a:rPr>
              <a:t> </a:t>
            </a:r>
            <a:r>
              <a:rPr lang="en-US" dirty="0" err="1">
                <a:latin typeface="FlandersArtSans-Regular"/>
              </a:rPr>
              <a:t>zelf</a:t>
            </a:r>
            <a:r>
              <a:rPr lang="en-US" dirty="0">
                <a:latin typeface="FlandersArtSans-Regular"/>
              </a:rPr>
              <a:t> “JA” </a:t>
            </a:r>
            <a:r>
              <a:rPr lang="en-US" dirty="0" err="1">
                <a:latin typeface="FlandersArtSans-Regular"/>
              </a:rPr>
              <a:t>geantwoord</a:t>
            </a:r>
            <a:r>
              <a:rPr lang="en-US" dirty="0">
                <a:latin typeface="FlandersArtSans-Regular"/>
              </a:rPr>
              <a:t> </a:t>
            </a:r>
            <a:r>
              <a:rPr lang="en-US" dirty="0" err="1">
                <a:latin typeface="FlandersArtSans-Regular"/>
              </a:rPr>
              <a:t>heb</a:t>
            </a:r>
            <a:endParaRPr lang="en-US" dirty="0">
              <a:latin typeface="FlandersArtSans-Regular"/>
            </a:endParaRPr>
          </a:p>
          <a:p>
            <a:pPr marL="1219019" lvl="2" indent="-326390"/>
            <a:r>
              <a:rPr lang="en-US" dirty="0" err="1">
                <a:latin typeface="FlandersArtSans-Regular"/>
              </a:rPr>
              <a:t>Enkel</a:t>
            </a:r>
            <a:r>
              <a:rPr lang="en-US" dirty="0">
                <a:latin typeface="FlandersArtSans-Regular"/>
              </a:rPr>
              <a:t> </a:t>
            </a:r>
            <a:r>
              <a:rPr lang="en-US" dirty="0" err="1">
                <a:latin typeface="FlandersArtSans-Regular"/>
              </a:rPr>
              <a:t>als</a:t>
            </a:r>
            <a:r>
              <a:rPr lang="en-US" dirty="0">
                <a:latin typeface="FlandersArtSans-Regular"/>
              </a:rPr>
              <a:t> </a:t>
            </a:r>
            <a:r>
              <a:rPr lang="en-US" dirty="0" err="1">
                <a:latin typeface="FlandersArtSans-Regular"/>
              </a:rPr>
              <a:t>ik</a:t>
            </a:r>
            <a:r>
              <a:rPr lang="en-US" dirty="0">
                <a:latin typeface="FlandersArtSans-Regular"/>
              </a:rPr>
              <a:t> </a:t>
            </a:r>
            <a:r>
              <a:rPr lang="en-US" dirty="0" err="1">
                <a:latin typeface="FlandersArtSans-Regular"/>
              </a:rPr>
              <a:t>zelf</a:t>
            </a:r>
            <a:r>
              <a:rPr lang="en-US" dirty="0">
                <a:latin typeface="FlandersArtSans-Regular"/>
              </a:rPr>
              <a:t> “JA, met GW” </a:t>
            </a:r>
            <a:r>
              <a:rPr lang="en-US" dirty="0" err="1">
                <a:latin typeface="FlandersArtSans-Regular"/>
              </a:rPr>
              <a:t>geantwoord</a:t>
            </a:r>
            <a:r>
              <a:rPr lang="en-US" dirty="0">
                <a:latin typeface="FlandersArtSans-Regular"/>
              </a:rPr>
              <a:t> </a:t>
            </a:r>
            <a:r>
              <a:rPr lang="en-US" dirty="0" err="1">
                <a:latin typeface="FlandersArtSans-Regular"/>
              </a:rPr>
              <a:t>heb</a:t>
            </a:r>
            <a:endParaRPr lang="en-US" dirty="0">
              <a:latin typeface="FlandersArtSans-Regular"/>
            </a:endParaRPr>
          </a:p>
          <a:p>
            <a:pPr marL="1219019" lvl="2" indent="-326390"/>
            <a:r>
              <a:rPr lang="en-US" dirty="0" err="1">
                <a:latin typeface="FlandersArtSans-Regular"/>
              </a:rPr>
              <a:t>Enkel</a:t>
            </a:r>
            <a:r>
              <a:rPr lang="en-US" dirty="0">
                <a:latin typeface="FlandersArtSans-Regular"/>
              </a:rPr>
              <a:t> </a:t>
            </a:r>
            <a:r>
              <a:rPr lang="en-US" dirty="0" err="1">
                <a:latin typeface="FlandersArtSans-Regular"/>
              </a:rPr>
              <a:t>als</a:t>
            </a:r>
            <a:r>
              <a:rPr lang="en-US" dirty="0">
                <a:latin typeface="FlandersArtSans-Regular"/>
              </a:rPr>
              <a:t> </a:t>
            </a:r>
            <a:r>
              <a:rPr lang="en-US" dirty="0" err="1">
                <a:latin typeface="FlandersArtSans-Regular"/>
              </a:rPr>
              <a:t>ik</a:t>
            </a:r>
            <a:r>
              <a:rPr lang="en-US" dirty="0">
                <a:latin typeface="FlandersArtSans-Regular"/>
              </a:rPr>
              <a:t> </a:t>
            </a:r>
            <a:r>
              <a:rPr lang="en-US" dirty="0" err="1">
                <a:latin typeface="FlandersArtSans-Regular"/>
              </a:rPr>
              <a:t>zelf</a:t>
            </a:r>
            <a:r>
              <a:rPr lang="en-US" dirty="0">
                <a:latin typeface="FlandersArtSans-Regular"/>
              </a:rPr>
              <a:t> “NEE” </a:t>
            </a:r>
            <a:r>
              <a:rPr lang="en-US" dirty="0" err="1">
                <a:latin typeface="FlandersArtSans-Regular"/>
              </a:rPr>
              <a:t>geantwoord</a:t>
            </a:r>
            <a:r>
              <a:rPr lang="en-US" dirty="0">
                <a:latin typeface="FlandersArtSans-Regular"/>
              </a:rPr>
              <a:t> </a:t>
            </a:r>
            <a:r>
              <a:rPr lang="en-US" dirty="0" err="1">
                <a:latin typeface="FlandersArtSans-Regular"/>
              </a:rPr>
              <a:t>heb</a:t>
            </a:r>
            <a:endParaRPr lang="en-US" dirty="0">
              <a:latin typeface="FlandersArtSans-Regular"/>
            </a:endParaRPr>
          </a:p>
          <a:p>
            <a:pPr marL="1219019" lvl="2" indent="-326390"/>
            <a:r>
              <a:rPr lang="en-US" dirty="0" err="1">
                <a:latin typeface="FlandersArtSans-Regular"/>
              </a:rPr>
              <a:t>Enkel</a:t>
            </a:r>
            <a:r>
              <a:rPr lang="en-US" dirty="0">
                <a:latin typeface="FlandersArtSans-Regular"/>
              </a:rPr>
              <a:t> </a:t>
            </a:r>
            <a:r>
              <a:rPr lang="en-US" dirty="0" err="1">
                <a:latin typeface="FlandersArtSans-Regular"/>
              </a:rPr>
              <a:t>als</a:t>
            </a:r>
            <a:r>
              <a:rPr lang="en-US" dirty="0">
                <a:latin typeface="FlandersArtSans-Regular"/>
              </a:rPr>
              <a:t> die </a:t>
            </a:r>
            <a:r>
              <a:rPr lang="en-US" dirty="0" err="1">
                <a:latin typeface="FlandersArtSans-Regular"/>
              </a:rPr>
              <a:t>organisatie</a:t>
            </a:r>
            <a:r>
              <a:rPr lang="en-US" dirty="0">
                <a:latin typeface="FlandersArtSans-Regular"/>
              </a:rPr>
              <a:t> “JA” </a:t>
            </a:r>
            <a:r>
              <a:rPr lang="en-US" dirty="0" err="1">
                <a:latin typeface="FlandersArtSans-Regular"/>
              </a:rPr>
              <a:t>geantwoord</a:t>
            </a:r>
            <a:r>
              <a:rPr lang="en-US" dirty="0">
                <a:latin typeface="FlandersArtSans-Regular"/>
              </a:rPr>
              <a:t> </a:t>
            </a:r>
            <a:r>
              <a:rPr lang="en-US" dirty="0" err="1">
                <a:latin typeface="FlandersArtSans-Regular"/>
              </a:rPr>
              <a:t>heeft</a:t>
            </a:r>
            <a:endParaRPr lang="en-US" dirty="0">
              <a:latin typeface="FlandersArtSans-Regular"/>
            </a:endParaRPr>
          </a:p>
          <a:p>
            <a:pPr marL="1219019" lvl="2" indent="-326390"/>
            <a:r>
              <a:rPr lang="nl-BE" dirty="0">
                <a:latin typeface="FlandersArtSans-Regular"/>
              </a:rPr>
              <a:t>… </a:t>
            </a:r>
            <a:endParaRPr lang="nl-BE" i="1" dirty="0"/>
          </a:p>
          <a:p>
            <a:pPr marL="457200" lvl="1" indent="0">
              <a:buNone/>
            </a:pPr>
            <a:endParaRPr lang="nl-BE" dirty="0"/>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800" dirty="0">
                <a:latin typeface="FlandersArtSans-Bold"/>
              </a:rPr>
              <a:t>Stap 3: beantwoorden </a:t>
            </a:r>
            <a:r>
              <a:rPr lang="nl-BE" sz="2800" dirty="0"/>
              <a:t>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198437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233C6-2B11-A24D-A42E-828BDDD619B4}"/>
              </a:ext>
            </a:extLst>
          </p:cNvPr>
          <p:cNvSpPr>
            <a:spLocks noGrp="1"/>
          </p:cNvSpPr>
          <p:nvPr>
            <p:ph type="title"/>
          </p:nvPr>
        </p:nvSpPr>
        <p:spPr/>
        <p:txBody>
          <a:bodyPr/>
          <a:lstStyle/>
          <a:p>
            <a:r>
              <a:rPr lang="en-US" dirty="0"/>
              <a:t>Alternative flow</a:t>
            </a:r>
          </a:p>
        </p:txBody>
      </p:sp>
      <p:sp>
        <p:nvSpPr>
          <p:cNvPr id="2" name="Content Placeholder 1">
            <a:extLst>
              <a:ext uri="{FF2B5EF4-FFF2-40B4-BE49-F238E27FC236}">
                <a16:creationId xmlns:a16="http://schemas.microsoft.com/office/drawing/2014/main" id="{3D35132D-0735-3648-8F8D-A09E1566CACB}"/>
              </a:ext>
            </a:extLst>
          </p:cNvPr>
          <p:cNvSpPr>
            <a:spLocks noGrp="1"/>
          </p:cNvSpPr>
          <p:nvPr>
            <p:ph type="subTitle" idx="1"/>
          </p:nvPr>
        </p:nvSpPr>
        <p:spPr/>
        <p:txBody>
          <a:bodyPr/>
          <a:lstStyle/>
          <a:p>
            <a:r>
              <a:rPr lang="en-US" dirty="0" err="1"/>
              <a:t>Slapers</a:t>
            </a:r>
            <a:endParaRPr lang="en-US" dirty="0"/>
          </a:p>
        </p:txBody>
      </p:sp>
      <p:sp>
        <p:nvSpPr>
          <p:cNvPr id="4" name="Footer Placeholder 3">
            <a:extLst>
              <a:ext uri="{FF2B5EF4-FFF2-40B4-BE49-F238E27FC236}">
                <a16:creationId xmlns:a16="http://schemas.microsoft.com/office/drawing/2014/main" id="{1DA5E76B-866F-674B-8033-9A1E89A58048}"/>
              </a:ext>
            </a:extLst>
          </p:cNvPr>
          <p:cNvSpPr>
            <a:spLocks noGrp="1"/>
          </p:cNvSpPr>
          <p:nvPr>
            <p:ph type="ftr" sz="quarter" idx="4294967295"/>
          </p:nvPr>
        </p:nvSpPr>
        <p:spPr>
          <a:xfrm>
            <a:off x="484092" y="6605588"/>
            <a:ext cx="6083300" cy="176212"/>
          </a:xfrm>
        </p:spPr>
        <p:txBody>
          <a:bodyPr/>
          <a:lstStyle/>
          <a:p>
            <a:r>
              <a:rPr lang="nl-BE" dirty="0"/>
              <a:t>GIPOD project – BWG 12 – 20 juni 2019</a:t>
            </a:r>
          </a:p>
        </p:txBody>
      </p:sp>
    </p:spTree>
    <p:extLst>
      <p:ext uri="{BB962C8B-B14F-4D97-AF65-F5344CB8AC3E}">
        <p14:creationId xmlns:p14="http://schemas.microsoft.com/office/powerpoint/2010/main" val="559669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a:extLst>
              <a:ext uri="{FF2B5EF4-FFF2-40B4-BE49-F238E27FC236}">
                <a16:creationId xmlns:a16="http://schemas.microsoft.com/office/drawing/2014/main" id="{60856AEE-C94E-EB41-8EAB-15F54D2CDDE4}"/>
              </a:ext>
            </a:extLst>
          </p:cNvPr>
          <p:cNvSpPr/>
          <p:nvPr/>
        </p:nvSpPr>
        <p:spPr>
          <a:xfrm>
            <a:off x="2809460" y="2689603"/>
            <a:ext cx="5323887" cy="1195361"/>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dirty="0"/>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1111962"/>
            <a:ext cx="621364" cy="741783"/>
          </a:xfrm>
          <a:prstGeom prst="rect">
            <a:avLst/>
          </a:prstGeom>
        </p:spPr>
      </p:pic>
      <p:pic>
        <p:nvPicPr>
          <p:cNvPr id="9" name="Picture 8">
            <a:extLst>
              <a:ext uri="{FF2B5EF4-FFF2-40B4-BE49-F238E27FC236}">
                <a16:creationId xmlns:a16="http://schemas.microsoft.com/office/drawing/2014/main" id="{DD321301-2009-1644-B858-49BD2447F66F}"/>
              </a:ext>
            </a:extLst>
          </p:cNvPr>
          <p:cNvPicPr>
            <a:picLocks noChangeAspect="1"/>
          </p:cNvPicPr>
          <p:nvPr/>
        </p:nvPicPr>
        <p:blipFill>
          <a:blip r:embed="rId4"/>
          <a:stretch>
            <a:fillRect/>
          </a:stretch>
        </p:blipFill>
        <p:spPr>
          <a:xfrm>
            <a:off x="5234288" y="4652973"/>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5"/>
          <a:stretch>
            <a:fillRect/>
          </a:stretch>
        </p:blipFill>
        <p:spPr>
          <a:xfrm>
            <a:off x="6204915" y="4652973"/>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6"/>
          <a:stretch>
            <a:fillRect/>
          </a:stretch>
        </p:blipFill>
        <p:spPr>
          <a:xfrm>
            <a:off x="7125847" y="4652973"/>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3007623"/>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30" name="Rounded Rectangle 29">
            <a:extLst>
              <a:ext uri="{FF2B5EF4-FFF2-40B4-BE49-F238E27FC236}">
                <a16:creationId xmlns:a16="http://schemas.microsoft.com/office/drawing/2014/main" id="{0B4EA612-DD56-054D-8EA3-35EFBD31AB22}"/>
              </a:ext>
            </a:extLst>
          </p:cNvPr>
          <p:cNvSpPr/>
          <p:nvPr/>
        </p:nvSpPr>
        <p:spPr>
          <a:xfrm>
            <a:off x="6163892" y="3010658"/>
            <a:ext cx="680784" cy="562262"/>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cxnSp>
        <p:nvCxnSpPr>
          <p:cNvPr id="31" name="Straight Arrow Connector 30">
            <a:extLst>
              <a:ext uri="{FF2B5EF4-FFF2-40B4-BE49-F238E27FC236}">
                <a16:creationId xmlns:a16="http://schemas.microsoft.com/office/drawing/2014/main" id="{AC5BE8AC-A3DA-E44B-AED1-6236D06621F6}"/>
              </a:ext>
            </a:extLst>
          </p:cNvPr>
          <p:cNvCxnSpPr>
            <a:cxnSpLocks/>
          </p:cNvCxnSpPr>
          <p:nvPr/>
        </p:nvCxnSpPr>
        <p:spPr>
          <a:xfrm>
            <a:off x="6504284" y="4009558"/>
            <a:ext cx="11313" cy="404579"/>
          </a:xfrm>
          <a:prstGeom prst="straightConnector1">
            <a:avLst/>
          </a:prstGeom>
          <a:ln w="28575">
            <a:solidFill>
              <a:srgbClr val="15A53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DEAC6C9-96D7-544C-854A-F2F5C7ECE02D}"/>
              </a:ext>
            </a:extLst>
          </p:cNvPr>
          <p:cNvCxnSpPr>
            <a:cxnSpLocks/>
          </p:cNvCxnSpPr>
          <p:nvPr/>
        </p:nvCxnSpPr>
        <p:spPr>
          <a:xfrm flipH="1">
            <a:off x="5544970" y="4103916"/>
            <a:ext cx="4097" cy="310221"/>
          </a:xfrm>
          <a:prstGeom prst="straightConnector1">
            <a:avLst/>
          </a:prstGeom>
          <a:ln w="28575">
            <a:solidFill>
              <a:srgbClr val="A5143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8DE65C82-394D-CF4F-B9EB-D0E7582E6558}"/>
              </a:ext>
            </a:extLst>
          </p:cNvPr>
          <p:cNvPicPr>
            <a:picLocks noChangeAspect="1"/>
          </p:cNvPicPr>
          <p:nvPr/>
        </p:nvPicPr>
        <p:blipFill>
          <a:blip r:embed="rId7"/>
          <a:stretch>
            <a:fillRect/>
          </a:stretch>
        </p:blipFill>
        <p:spPr>
          <a:xfrm>
            <a:off x="5338100" y="3695307"/>
            <a:ext cx="421933" cy="408609"/>
          </a:xfrm>
          <a:prstGeom prst="rect">
            <a:avLst/>
          </a:prstGeom>
        </p:spPr>
      </p:pic>
      <p:pic>
        <p:nvPicPr>
          <p:cNvPr id="36" name="Picture 35">
            <a:extLst>
              <a:ext uri="{FF2B5EF4-FFF2-40B4-BE49-F238E27FC236}">
                <a16:creationId xmlns:a16="http://schemas.microsoft.com/office/drawing/2014/main" id="{B3E5FE2D-E6B2-5F40-A102-FDB63A82E37F}"/>
              </a:ext>
            </a:extLst>
          </p:cNvPr>
          <p:cNvPicPr>
            <a:picLocks noChangeAspect="1"/>
          </p:cNvPicPr>
          <p:nvPr/>
        </p:nvPicPr>
        <p:blipFill>
          <a:blip r:embed="rId8"/>
          <a:stretch>
            <a:fillRect/>
          </a:stretch>
        </p:blipFill>
        <p:spPr>
          <a:xfrm>
            <a:off x="6293317" y="3605390"/>
            <a:ext cx="421934" cy="404168"/>
          </a:xfrm>
          <a:prstGeom prst="rect">
            <a:avLst/>
          </a:prstGeom>
        </p:spPr>
      </p:pic>
      <p:sp>
        <p:nvSpPr>
          <p:cNvPr id="17" name="TextBox 16">
            <a:extLst>
              <a:ext uri="{FF2B5EF4-FFF2-40B4-BE49-F238E27FC236}">
                <a16:creationId xmlns:a16="http://schemas.microsoft.com/office/drawing/2014/main" id="{4C5A55A0-79CB-7544-A834-2634014069E7}"/>
              </a:ext>
            </a:extLst>
          </p:cNvPr>
          <p:cNvSpPr txBox="1"/>
          <p:nvPr/>
        </p:nvSpPr>
        <p:spPr>
          <a:xfrm>
            <a:off x="7517821" y="4366178"/>
            <a:ext cx="458780" cy="369204"/>
          </a:xfrm>
          <a:prstGeom prst="rect">
            <a:avLst/>
          </a:prstGeom>
          <a:noFill/>
        </p:spPr>
        <p:txBody>
          <a:bodyPr wrap="none" rtlCol="0">
            <a:spAutoFit/>
          </a:bodyPr>
          <a:lstStyle/>
          <a:p>
            <a:r>
              <a:rPr lang="en-US" err="1">
                <a:solidFill>
                  <a:srgbClr val="E38E06"/>
                </a:solidFill>
              </a:rPr>
              <a:t>zzz</a:t>
            </a:r>
            <a:endParaRPr lang="en-US">
              <a:solidFill>
                <a:srgbClr val="E38E06"/>
              </a:solidFill>
            </a:endParaRPr>
          </a:p>
        </p:txBody>
      </p:sp>
      <p:sp>
        <p:nvSpPr>
          <p:cNvPr id="6" name="Titel 2">
            <a:extLst>
              <a:ext uri="{FF2B5EF4-FFF2-40B4-BE49-F238E27FC236}">
                <a16:creationId xmlns:a16="http://schemas.microsoft.com/office/drawing/2014/main" id="{76A7A7D5-BBB2-4D50-B71D-678A2E7F8BFA}"/>
              </a:ext>
            </a:extLst>
          </p:cNvPr>
          <p:cNvSpPr>
            <a:spLocks noGrp="1"/>
          </p:cNvSpPr>
          <p:nvPr>
            <p:ph type="title"/>
          </p:nvPr>
        </p:nvSpPr>
        <p:spPr>
          <a:xfrm>
            <a:off x="681038" y="365126"/>
            <a:ext cx="8543925" cy="984352"/>
          </a:xfrm>
        </p:spPr>
        <p:txBody>
          <a:bodyPr>
            <a:normAutofit/>
          </a:bodyPr>
          <a:lstStyle/>
          <a:p>
            <a:r>
              <a:rPr lang="nl-BE" sz="2900" dirty="0">
                <a:latin typeface="FlandersArtSans-Bold"/>
              </a:rPr>
              <a:t>Stap 3: beantwoorden </a:t>
            </a:r>
            <a:r>
              <a:rPr lang="nl-BE" sz="2900" dirty="0"/>
              <a:t>synergie-aanvraag</a:t>
            </a:r>
          </a:p>
        </p:txBody>
      </p:sp>
    </p:spTree>
    <p:extLst>
      <p:ext uri="{BB962C8B-B14F-4D97-AF65-F5344CB8AC3E}">
        <p14:creationId xmlns:p14="http://schemas.microsoft.com/office/powerpoint/2010/main" val="180692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par>
                                <p:cTn id="12" presetID="9"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par>
                                <p:cTn id="15" presetID="9"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dissolv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500"/>
                                  </p:stCondLst>
                                  <p:childTnLst>
                                    <p:set>
                                      <p:cBhvr>
                                        <p:cTn id="27" dur="1" fill="hold">
                                          <p:stCondLst>
                                            <p:cond delay="0"/>
                                          </p:stCondLst>
                                        </p:cTn>
                                        <p:tgtEl>
                                          <p:spTgt spid="36"/>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grpId="0" nodeType="afterEffect">
                                  <p:stCondLst>
                                    <p:cond delay="50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1000"/>
                            </p:stCondLst>
                            <p:childTnLst>
                              <p:par>
                                <p:cTn id="32" presetID="1" presetClass="exit" presetSubtype="0" fill="hold" nodeType="afterEffect">
                                  <p:stCondLst>
                                    <p:cond delay="500"/>
                                  </p:stCondLst>
                                  <p:childTnLst>
                                    <p:set>
                                      <p:cBhvr>
                                        <p:cTn id="33" dur="1" fill="hold">
                                          <p:stCondLst>
                                            <p:cond delay="0"/>
                                          </p:stCondLst>
                                        </p:cTn>
                                        <p:tgtEl>
                                          <p:spTgt spid="3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500"/>
                                  </p:stCondLst>
                                  <p:childTnLst>
                                    <p:set>
                                      <p:cBhvr>
                                        <p:cTn id="40" dur="1" fill="hold">
                                          <p:stCondLst>
                                            <p:cond delay="0"/>
                                          </p:stCondLst>
                                        </p:cTn>
                                        <p:tgtEl>
                                          <p:spTgt spid="35"/>
                                        </p:tgtEl>
                                        <p:attrNameLst>
                                          <p:attrName>style.visibility</p:attrName>
                                        </p:attrNameLst>
                                      </p:cBhvr>
                                      <p:to>
                                        <p:strVal val="visible"/>
                                      </p:to>
                                    </p:set>
                                  </p:childTnLst>
                                </p:cTn>
                              </p:par>
                            </p:childTnLst>
                          </p:cTn>
                        </p:par>
                        <p:par>
                          <p:cTn id="41" fill="hold">
                            <p:stCondLst>
                              <p:cond delay="500"/>
                            </p:stCondLst>
                            <p:childTnLst>
                              <p:par>
                                <p:cTn id="42" presetID="1" presetClass="exit" presetSubtype="0" fill="hold" nodeType="afterEffect">
                                  <p:stCondLst>
                                    <p:cond delay="500"/>
                                  </p:stCondLst>
                                  <p:childTnLst>
                                    <p:set>
                                      <p:cBhvr>
                                        <p:cTn id="43" dur="1" fill="hold">
                                          <p:stCondLst>
                                            <p:cond delay="0"/>
                                          </p:stCondLst>
                                        </p:cTn>
                                        <p:tgtEl>
                                          <p:spTgt spid="32"/>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nodeType="clickEffect">
                                  <p:stCondLst>
                                    <p:cond delay="0"/>
                                  </p:stCondLst>
                                  <p:childTnLst>
                                    <p:animEffect transition="out" filter="dissolve">
                                      <p:cBhvr>
                                        <p:cTn id="51" dur="500"/>
                                        <p:tgtEl>
                                          <p:spTgt spid="9"/>
                                        </p:tgtEl>
                                      </p:cBhvr>
                                    </p:animEffect>
                                    <p:set>
                                      <p:cBhvr>
                                        <p:cTn id="52" dur="1" fill="hold">
                                          <p:stCondLst>
                                            <p:cond delay="499"/>
                                          </p:stCondLst>
                                        </p:cTn>
                                        <p:tgtEl>
                                          <p:spTgt spid="9"/>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35"/>
                                        </p:tgtEl>
                                      </p:cBhvr>
                                    </p:animEffect>
                                    <p:set>
                                      <p:cBhvr>
                                        <p:cTn id="58" dur="1" fill="hold">
                                          <p:stCondLst>
                                            <p:cond delay="499"/>
                                          </p:stCondLst>
                                        </p:cTn>
                                        <p:tgtEl>
                                          <p:spTgt spid="35"/>
                                        </p:tgtEl>
                                        <p:attrNameLst>
                                          <p:attrName>style.visibility</p:attrName>
                                        </p:attrNameLst>
                                      </p:cBhvr>
                                      <p:to>
                                        <p:strVal val="hidden"/>
                                      </p:to>
                                    </p:set>
                                  </p:childTnLst>
                                </p:cTn>
                              </p:par>
                              <p:par>
                                <p:cTn id="59" presetID="9" presetClass="exit" presetSubtype="0" fill="hold" nodeType="withEffect">
                                  <p:stCondLst>
                                    <p:cond delay="0"/>
                                  </p:stCondLst>
                                  <p:childTnLst>
                                    <p:animEffect transition="out" filter="dissolve">
                                      <p:cBhvr>
                                        <p:cTn id="60" dur="500"/>
                                        <p:tgtEl>
                                          <p:spTgt spid="36"/>
                                        </p:tgtEl>
                                      </p:cBhvr>
                                    </p:animEffect>
                                    <p:set>
                                      <p:cBhvr>
                                        <p:cTn id="61" dur="1" fill="hold">
                                          <p:stCondLst>
                                            <p:cond delay="499"/>
                                          </p:stCondLst>
                                        </p:cTn>
                                        <p:tgtEl>
                                          <p:spTgt spid="3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16" grpId="0" animBg="1"/>
      <p:bldP spid="30" grpId="0" animBg="1"/>
      <p:bldP spid="17" grpId="0"/>
      <p:bldP spid="17"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marL="783590" lvl="1" indent="-326390"/>
            <a:r>
              <a:rPr lang="en-US" dirty="0">
                <a:solidFill>
                  <a:srgbClr val="FF0000"/>
                </a:solidFill>
                <a:latin typeface="FlandersArtSans-Regular"/>
              </a:rPr>
              <a:t>Kan je </a:t>
            </a:r>
            <a:r>
              <a:rPr lang="en-US" dirty="0" err="1">
                <a:solidFill>
                  <a:srgbClr val="FF0000"/>
                </a:solidFill>
                <a:latin typeface="FlandersArtSans-Regular"/>
              </a:rPr>
              <a:t>nog</a:t>
            </a:r>
            <a:r>
              <a:rPr lang="en-US" dirty="0">
                <a:solidFill>
                  <a:srgbClr val="FF0000"/>
                </a:solidFill>
                <a:latin typeface="FlandersArtSans-Regular"/>
              </a:rPr>
              <a:t> </a:t>
            </a:r>
            <a:r>
              <a:rPr lang="en-US" dirty="0" err="1">
                <a:solidFill>
                  <a:srgbClr val="FF0000"/>
                </a:solidFill>
                <a:latin typeface="FlandersArtSans-Regular"/>
              </a:rPr>
              <a:t>antwoorden</a:t>
            </a:r>
            <a:r>
              <a:rPr lang="en-US" dirty="0">
                <a:solidFill>
                  <a:srgbClr val="FF0000"/>
                </a:solidFill>
                <a:latin typeface="FlandersArtSans-Regular"/>
              </a:rPr>
              <a:t> </a:t>
            </a:r>
            <a:r>
              <a:rPr lang="en-US" dirty="0" err="1">
                <a:solidFill>
                  <a:srgbClr val="FF0000"/>
                </a:solidFill>
                <a:latin typeface="FlandersArtSans-Regular"/>
              </a:rPr>
              <a:t>na</a:t>
            </a:r>
            <a:r>
              <a:rPr lang="en-US" dirty="0">
                <a:solidFill>
                  <a:srgbClr val="FF0000"/>
                </a:solidFill>
                <a:latin typeface="FlandersArtSans-Regular"/>
              </a:rPr>
              <a:t> de deadline ?</a:t>
            </a:r>
          </a:p>
          <a:p>
            <a:pPr marL="1218565" lvl="2" indent="-326390"/>
            <a:r>
              <a:rPr lang="en-US" dirty="0" err="1">
                <a:latin typeface="FlandersArtSans-Regular"/>
              </a:rPr>
              <a:t>Indien</a:t>
            </a:r>
            <a:r>
              <a:rPr lang="en-US" dirty="0">
                <a:latin typeface="FlandersArtSans-Regular"/>
              </a:rPr>
              <a:t> ja: hoe </a:t>
            </a:r>
            <a:r>
              <a:rPr lang="en-US" dirty="0" err="1">
                <a:latin typeface="FlandersArtSans-Regular"/>
              </a:rPr>
              <a:t>lang</a:t>
            </a:r>
            <a:r>
              <a:rPr lang="en-US" dirty="0">
                <a:latin typeface="FlandersArtSans-Regular"/>
              </a:rPr>
              <a:t> </a:t>
            </a:r>
            <a:r>
              <a:rPr lang="en-US" dirty="0" err="1">
                <a:latin typeface="FlandersArtSans-Regular"/>
              </a:rPr>
              <a:t>erna</a:t>
            </a:r>
            <a:r>
              <a:rPr lang="en-US" dirty="0">
                <a:latin typeface="FlandersArtSans-Regular"/>
              </a:rPr>
              <a:t>?</a:t>
            </a:r>
          </a:p>
          <a:p>
            <a:pPr marL="1218565" lvl="2" indent="-326390"/>
            <a:r>
              <a:rPr lang="en-US" dirty="0">
                <a:latin typeface="FlandersArtSans-Regular"/>
              </a:rPr>
              <a:t>Wat </a:t>
            </a:r>
            <a:r>
              <a:rPr lang="en-US" dirty="0" err="1">
                <a:latin typeface="FlandersArtSans-Regular"/>
              </a:rPr>
              <a:t>gebeurt</a:t>
            </a:r>
            <a:r>
              <a:rPr lang="en-US" dirty="0">
                <a:latin typeface="FlandersArtSans-Regular"/>
              </a:rPr>
              <a:t> </a:t>
            </a:r>
            <a:r>
              <a:rPr lang="en-US" dirty="0" err="1">
                <a:latin typeface="FlandersArtSans-Regular"/>
              </a:rPr>
              <a:t>er</a:t>
            </a:r>
            <a:r>
              <a:rPr lang="en-US" dirty="0">
                <a:latin typeface="FlandersArtSans-Regular"/>
              </a:rPr>
              <a:t> </a:t>
            </a:r>
            <a:r>
              <a:rPr lang="en-US" dirty="0" err="1">
                <a:latin typeface="FlandersArtSans-Regular"/>
              </a:rPr>
              <a:t>nadat</a:t>
            </a:r>
            <a:r>
              <a:rPr lang="en-US" dirty="0">
                <a:latin typeface="FlandersArtSans-Regular"/>
              </a:rPr>
              <a:t> die extra </a:t>
            </a:r>
            <a:r>
              <a:rPr lang="en-US" dirty="0" err="1">
                <a:latin typeface="FlandersArtSans-Regular"/>
              </a:rPr>
              <a:t>tijd</a:t>
            </a:r>
            <a:r>
              <a:rPr lang="en-US" dirty="0">
                <a:latin typeface="FlandersArtSans-Regular"/>
              </a:rPr>
              <a:t> </a:t>
            </a:r>
            <a:r>
              <a:rPr lang="en-US" dirty="0" err="1">
                <a:latin typeface="FlandersArtSans-Regular"/>
              </a:rPr>
              <a:t>verstreken</a:t>
            </a:r>
            <a:r>
              <a:rPr lang="en-US" dirty="0">
                <a:latin typeface="FlandersArtSans-Regular"/>
              </a:rPr>
              <a:t> is?</a:t>
            </a:r>
          </a:p>
          <a:p>
            <a:pPr marL="1218565" lvl="2" indent="-326390"/>
            <a:r>
              <a:rPr lang="en-US" dirty="0">
                <a:latin typeface="FlandersArtSans-Regular"/>
              </a:rPr>
              <a:t>Wat is dan de </a:t>
            </a:r>
            <a:r>
              <a:rPr lang="en-US" dirty="0" err="1">
                <a:latin typeface="FlandersArtSans-Regular"/>
              </a:rPr>
              <a:t>waarde</a:t>
            </a:r>
            <a:r>
              <a:rPr lang="en-US" dirty="0">
                <a:latin typeface="FlandersArtSans-Regular"/>
              </a:rPr>
              <a:t> van de deadline ?</a:t>
            </a:r>
            <a:endParaRPr lang="nl-BE" i="1" dirty="0"/>
          </a:p>
          <a:p>
            <a:pPr marL="457200" lvl="1" indent="0">
              <a:buNone/>
            </a:pPr>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endParaRPr lang="nl-BE" sz="28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787354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554679"/>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4"/>
          <a:stretch>
            <a:fillRect/>
          </a:stretch>
        </p:blipFill>
        <p:spPr>
          <a:xfrm>
            <a:off x="6204915" y="4016078"/>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5"/>
          <a:stretch>
            <a:fillRect/>
          </a:stretch>
        </p:blipFill>
        <p:spPr>
          <a:xfrm>
            <a:off x="7125847" y="4016078"/>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37072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30" name="Rounded Rectangle 29">
            <a:extLst>
              <a:ext uri="{FF2B5EF4-FFF2-40B4-BE49-F238E27FC236}">
                <a16:creationId xmlns:a16="http://schemas.microsoft.com/office/drawing/2014/main" id="{0B4EA612-DD56-054D-8EA3-35EFBD31AB22}"/>
              </a:ext>
            </a:extLst>
          </p:cNvPr>
          <p:cNvSpPr/>
          <p:nvPr/>
        </p:nvSpPr>
        <p:spPr>
          <a:xfrm>
            <a:off x="6163892" y="2373763"/>
            <a:ext cx="680784" cy="562262"/>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17" name="TextBox 16">
            <a:extLst>
              <a:ext uri="{FF2B5EF4-FFF2-40B4-BE49-F238E27FC236}">
                <a16:creationId xmlns:a16="http://schemas.microsoft.com/office/drawing/2014/main" id="{4C5A55A0-79CB-7544-A834-2634014069E7}"/>
              </a:ext>
            </a:extLst>
          </p:cNvPr>
          <p:cNvSpPr txBox="1"/>
          <p:nvPr/>
        </p:nvSpPr>
        <p:spPr>
          <a:xfrm>
            <a:off x="7517821" y="3729283"/>
            <a:ext cx="458780" cy="369204"/>
          </a:xfrm>
          <a:prstGeom prst="rect">
            <a:avLst/>
          </a:prstGeom>
          <a:noFill/>
        </p:spPr>
        <p:txBody>
          <a:bodyPr wrap="none" rtlCol="0">
            <a:spAutoFit/>
          </a:bodyPr>
          <a:lstStyle/>
          <a:p>
            <a:r>
              <a:rPr lang="en-US" err="1">
                <a:solidFill>
                  <a:srgbClr val="E38E06"/>
                </a:solidFill>
              </a:rPr>
              <a:t>zzz</a:t>
            </a:r>
            <a:endParaRPr lang="en-US">
              <a:solidFill>
                <a:srgbClr val="E38E06"/>
              </a:solidFill>
            </a:endParaRPr>
          </a:p>
        </p:txBody>
      </p:sp>
      <p:sp>
        <p:nvSpPr>
          <p:cNvPr id="15" name="Rounded Rectangle 14">
            <a:extLst>
              <a:ext uri="{FF2B5EF4-FFF2-40B4-BE49-F238E27FC236}">
                <a16:creationId xmlns:a16="http://schemas.microsoft.com/office/drawing/2014/main" id="{827EE320-6C9B-F744-A7F0-67BD595CF531}"/>
              </a:ext>
            </a:extLst>
          </p:cNvPr>
          <p:cNvSpPr/>
          <p:nvPr/>
        </p:nvSpPr>
        <p:spPr>
          <a:xfrm>
            <a:off x="2809460" y="2049670"/>
            <a:ext cx="5323887" cy="1195361"/>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000000"/>
                </a:solidFill>
              </a:rPr>
              <a:t>Project</a:t>
            </a:r>
          </a:p>
          <a:p>
            <a:r>
              <a:rPr lang="en-US" sz="1000" err="1">
                <a:solidFill>
                  <a:srgbClr val="000000"/>
                </a:solidFill>
              </a:rPr>
              <a:t>vh</a:t>
            </a:r>
            <a:r>
              <a:rPr lang="en-US" sz="1000">
                <a:solidFill>
                  <a:srgbClr val="000000"/>
                </a:solidFill>
              </a:rPr>
              <a:t> type ‘</a:t>
            </a:r>
            <a:r>
              <a:rPr lang="en-US" sz="1000" err="1">
                <a:solidFill>
                  <a:srgbClr val="000000"/>
                </a:solidFill>
              </a:rPr>
              <a:t>synergie</a:t>
            </a:r>
            <a:r>
              <a:rPr lang="en-US" sz="1000">
                <a:solidFill>
                  <a:srgbClr val="000000"/>
                </a:solidFill>
              </a:rPr>
              <a:t>’</a:t>
            </a:r>
          </a:p>
        </p:txBody>
      </p:sp>
    </p:spTree>
    <p:extLst>
      <p:ext uri="{BB962C8B-B14F-4D97-AF65-F5344CB8AC3E}">
        <p14:creationId xmlns:p14="http://schemas.microsoft.com/office/powerpoint/2010/main" val="123247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418201"/>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234250"/>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30" name="Rounded Rectangle 29">
            <a:extLst>
              <a:ext uri="{FF2B5EF4-FFF2-40B4-BE49-F238E27FC236}">
                <a16:creationId xmlns:a16="http://schemas.microsoft.com/office/drawing/2014/main" id="{3D66B6B9-196D-1A4A-874B-425CC07B2C97}"/>
              </a:ext>
            </a:extLst>
          </p:cNvPr>
          <p:cNvSpPr/>
          <p:nvPr/>
        </p:nvSpPr>
        <p:spPr>
          <a:xfrm>
            <a:off x="7066427" y="2237285"/>
            <a:ext cx="680784" cy="562262"/>
          </a:xfrm>
          <a:prstGeom prst="roundRect">
            <a:avLst/>
          </a:prstGeom>
          <a:solidFill>
            <a:srgbClr val="E38E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cxnSp>
        <p:nvCxnSpPr>
          <p:cNvPr id="31" name="Straight Arrow Connector 30">
            <a:extLst>
              <a:ext uri="{FF2B5EF4-FFF2-40B4-BE49-F238E27FC236}">
                <a16:creationId xmlns:a16="http://schemas.microsoft.com/office/drawing/2014/main" id="{2384A4BE-CBC1-BB46-AF46-27130ED62B35}"/>
              </a:ext>
            </a:extLst>
          </p:cNvPr>
          <p:cNvCxnSpPr>
            <a:cxnSpLocks/>
          </p:cNvCxnSpPr>
          <p:nvPr/>
        </p:nvCxnSpPr>
        <p:spPr>
          <a:xfrm>
            <a:off x="7406819" y="2799547"/>
            <a:ext cx="12660" cy="1021108"/>
          </a:xfrm>
          <a:prstGeom prst="straightConnector1">
            <a:avLst/>
          </a:prstGeom>
          <a:ln w="28575">
            <a:solidFill>
              <a:srgbClr val="E38E0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ounded Rectangle 16">
            <a:extLst>
              <a:ext uri="{FF2B5EF4-FFF2-40B4-BE49-F238E27FC236}">
                <a16:creationId xmlns:a16="http://schemas.microsoft.com/office/drawing/2014/main" id="{305DA8C6-C97B-1547-B49D-835223751C14}"/>
              </a:ext>
            </a:extLst>
          </p:cNvPr>
          <p:cNvSpPr/>
          <p:nvPr/>
        </p:nvSpPr>
        <p:spPr>
          <a:xfrm>
            <a:off x="2809460" y="1913192"/>
            <a:ext cx="5323887" cy="1195361"/>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000000"/>
                </a:solidFill>
              </a:rPr>
              <a:t>Project</a:t>
            </a:r>
          </a:p>
          <a:p>
            <a:r>
              <a:rPr lang="en-US" sz="1000" err="1">
                <a:solidFill>
                  <a:srgbClr val="000000"/>
                </a:solidFill>
              </a:rPr>
              <a:t>vh</a:t>
            </a:r>
            <a:r>
              <a:rPr lang="en-US" sz="1000">
                <a:solidFill>
                  <a:srgbClr val="000000"/>
                </a:solidFill>
              </a:rPr>
              <a:t> type ‘</a:t>
            </a:r>
            <a:r>
              <a:rPr lang="en-US" sz="1000" err="1">
                <a:solidFill>
                  <a:srgbClr val="000000"/>
                </a:solidFill>
              </a:rPr>
              <a:t>synergie</a:t>
            </a:r>
            <a:r>
              <a:rPr lang="en-US" sz="1000">
                <a:solidFill>
                  <a:srgbClr val="000000"/>
                </a:solidFill>
              </a:rPr>
              <a:t>’</a:t>
            </a:r>
          </a:p>
        </p:txBody>
      </p:sp>
      <p:pic>
        <p:nvPicPr>
          <p:cNvPr id="18" name="Picture 17">
            <a:extLst>
              <a:ext uri="{FF2B5EF4-FFF2-40B4-BE49-F238E27FC236}">
                <a16:creationId xmlns:a16="http://schemas.microsoft.com/office/drawing/2014/main" id="{6EAFD325-B9F0-C04E-AA8A-80F68CCEC4F3}"/>
              </a:ext>
            </a:extLst>
          </p:cNvPr>
          <p:cNvPicPr>
            <a:picLocks noChangeAspect="1"/>
          </p:cNvPicPr>
          <p:nvPr/>
        </p:nvPicPr>
        <p:blipFill>
          <a:blip r:embed="rId4"/>
          <a:stretch>
            <a:fillRect/>
          </a:stretch>
        </p:blipFill>
        <p:spPr>
          <a:xfrm>
            <a:off x="6204915" y="3879600"/>
            <a:ext cx="621364" cy="741783"/>
          </a:xfrm>
          <a:prstGeom prst="rect">
            <a:avLst/>
          </a:prstGeom>
        </p:spPr>
      </p:pic>
      <p:pic>
        <p:nvPicPr>
          <p:cNvPr id="19" name="Picture 18">
            <a:extLst>
              <a:ext uri="{FF2B5EF4-FFF2-40B4-BE49-F238E27FC236}">
                <a16:creationId xmlns:a16="http://schemas.microsoft.com/office/drawing/2014/main" id="{BFFAE94C-EF89-084D-9B57-7C4C276F4516}"/>
              </a:ext>
            </a:extLst>
          </p:cNvPr>
          <p:cNvPicPr>
            <a:picLocks noChangeAspect="1"/>
          </p:cNvPicPr>
          <p:nvPr/>
        </p:nvPicPr>
        <p:blipFill>
          <a:blip r:embed="rId5"/>
          <a:stretch>
            <a:fillRect/>
          </a:stretch>
        </p:blipFill>
        <p:spPr>
          <a:xfrm>
            <a:off x="7125847" y="3879600"/>
            <a:ext cx="621364" cy="741783"/>
          </a:xfrm>
          <a:prstGeom prst="rect">
            <a:avLst/>
          </a:prstGeom>
        </p:spPr>
      </p:pic>
      <p:sp>
        <p:nvSpPr>
          <p:cNvPr id="20" name="Rounded Rectangle 19">
            <a:extLst>
              <a:ext uri="{FF2B5EF4-FFF2-40B4-BE49-F238E27FC236}">
                <a16:creationId xmlns:a16="http://schemas.microsoft.com/office/drawing/2014/main" id="{1EC32EE2-C4CA-A047-9359-03E55D0B1061}"/>
              </a:ext>
            </a:extLst>
          </p:cNvPr>
          <p:cNvSpPr/>
          <p:nvPr/>
        </p:nvSpPr>
        <p:spPr>
          <a:xfrm>
            <a:off x="6163892" y="2237285"/>
            <a:ext cx="680784" cy="562262"/>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3" name="Tijdelijke aanduiding voor inhoud 1">
            <a:extLst>
              <a:ext uri="{FF2B5EF4-FFF2-40B4-BE49-F238E27FC236}">
                <a16:creationId xmlns:a16="http://schemas.microsoft.com/office/drawing/2014/main" id="{7ACA516F-B833-41D8-8F73-6CB89C9C487A}"/>
              </a:ext>
            </a:extLst>
          </p:cNvPr>
          <p:cNvSpPr>
            <a:spLocks noGrp="1"/>
          </p:cNvSpPr>
          <p:nvPr>
            <p:ph sz="quarter" idx="10"/>
          </p:nvPr>
        </p:nvSpPr>
        <p:spPr>
          <a:xfrm>
            <a:off x="874380" y="4681806"/>
            <a:ext cx="8543925" cy="1773731"/>
          </a:xfrm>
        </p:spPr>
        <p:txBody>
          <a:bodyPr vert="horz" lIns="91440" tIns="45720" rIns="91440" bIns="45720" rtlCol="0" anchor="t">
            <a:normAutofit/>
          </a:bodyPr>
          <a:lstStyle/>
          <a:p>
            <a:r>
              <a:rPr lang="nl-BE" b="1" dirty="0"/>
              <a:t>Vraag</a:t>
            </a:r>
          </a:p>
          <a:p>
            <a:pPr marL="783590" lvl="1" indent="-326390"/>
            <a:r>
              <a:rPr lang="en-US" dirty="0">
                <a:latin typeface="FlandersArtSans-Regular"/>
              </a:rPr>
              <a:t>Tot </a:t>
            </a:r>
            <a:r>
              <a:rPr lang="en-US" dirty="0" err="1">
                <a:latin typeface="FlandersArtSans-Regular"/>
              </a:rPr>
              <a:t>wanneer</a:t>
            </a:r>
            <a:r>
              <a:rPr lang="en-US" dirty="0">
                <a:latin typeface="FlandersArtSans-Regular"/>
              </a:rPr>
              <a:t> </a:t>
            </a:r>
            <a:r>
              <a:rPr lang="en-US" dirty="0" err="1">
                <a:latin typeface="FlandersArtSans-Regular"/>
              </a:rPr>
              <a:t>kan</a:t>
            </a:r>
            <a:r>
              <a:rPr lang="en-US" dirty="0">
                <a:latin typeface="FlandersArtSans-Regular"/>
              </a:rPr>
              <a:t> </a:t>
            </a:r>
            <a:r>
              <a:rPr lang="en-US" dirty="0" err="1">
                <a:latin typeface="FlandersArtSans-Regular"/>
              </a:rPr>
              <a:t>een</a:t>
            </a:r>
            <a:r>
              <a:rPr lang="en-US" dirty="0">
                <a:latin typeface="FlandersArtSans-Regular"/>
              </a:rPr>
              <a:t> GW </a:t>
            </a:r>
            <a:r>
              <a:rPr lang="en-US" dirty="0" err="1">
                <a:latin typeface="FlandersArtSans-Regular"/>
              </a:rPr>
              <a:t>worden</a:t>
            </a:r>
            <a:r>
              <a:rPr lang="en-US" dirty="0">
                <a:latin typeface="FlandersArtSans-Regular"/>
              </a:rPr>
              <a:t> </a:t>
            </a:r>
            <a:r>
              <a:rPr lang="en-US" dirty="0" err="1">
                <a:latin typeface="FlandersArtSans-Regular"/>
              </a:rPr>
              <a:t>toegevoegd</a:t>
            </a:r>
            <a:r>
              <a:rPr lang="en-US" dirty="0">
                <a:latin typeface="FlandersArtSans-Regular"/>
              </a:rPr>
              <a:t>?</a:t>
            </a:r>
          </a:p>
          <a:p>
            <a:pPr lvl="2"/>
            <a:r>
              <a:rPr lang="en-US" dirty="0">
                <a:latin typeface="FlandersArtSans-Regular"/>
              </a:rPr>
              <a:t>Ook </a:t>
            </a:r>
            <a:r>
              <a:rPr lang="en-US" dirty="0" err="1">
                <a:latin typeface="FlandersArtSans-Regular"/>
              </a:rPr>
              <a:t>nog</a:t>
            </a:r>
            <a:r>
              <a:rPr lang="en-US" dirty="0">
                <a:latin typeface="FlandersArtSans-Regular"/>
              </a:rPr>
              <a:t> </a:t>
            </a:r>
            <a:r>
              <a:rPr lang="en-US" dirty="0" err="1">
                <a:latin typeface="FlandersArtSans-Regular"/>
              </a:rPr>
              <a:t>wanneer</a:t>
            </a:r>
            <a:r>
              <a:rPr lang="en-US" dirty="0">
                <a:latin typeface="FlandersArtSans-Regular"/>
              </a:rPr>
              <a:t> </a:t>
            </a:r>
            <a:r>
              <a:rPr lang="en-US" dirty="0" err="1">
                <a:latin typeface="FlandersArtSans-Regular"/>
              </a:rPr>
              <a:t>er</a:t>
            </a:r>
            <a:r>
              <a:rPr lang="en-US" dirty="0">
                <a:latin typeface="FlandersArtSans-Regular"/>
              </a:rPr>
              <a:t> reeds </a:t>
            </a:r>
            <a:r>
              <a:rPr lang="en-US" dirty="0" err="1">
                <a:latin typeface="FlandersArtSans-Regular"/>
              </a:rPr>
              <a:t>een</a:t>
            </a:r>
            <a:r>
              <a:rPr lang="en-US" dirty="0">
                <a:latin typeface="FlandersArtSans-Regular"/>
              </a:rPr>
              <a:t> project is </a:t>
            </a:r>
            <a:r>
              <a:rPr lang="en-US" dirty="0" err="1">
                <a:latin typeface="FlandersArtSans-Regular"/>
              </a:rPr>
              <a:t>aangemaakt</a:t>
            </a:r>
            <a:r>
              <a:rPr lang="en-US" dirty="0">
                <a:latin typeface="FlandersArtSans-Regular"/>
              </a:rPr>
              <a:t>?</a:t>
            </a:r>
            <a:endParaRPr lang="en-US" dirty="0"/>
          </a:p>
          <a:p>
            <a:pPr marL="1218565" lvl="2" indent="-326390"/>
            <a:endParaRPr lang="nl-BE" dirty="0"/>
          </a:p>
          <a:p>
            <a:pPr marL="457200" lvl="1" indent="0">
              <a:buNone/>
            </a:pPr>
            <a:endParaRPr lang="nl-BE" dirty="0"/>
          </a:p>
          <a:p>
            <a:pPr marL="783590" lvl="1" indent="-326390"/>
            <a:endParaRPr lang="nl-BE" sz="1600" dirty="0"/>
          </a:p>
        </p:txBody>
      </p:sp>
    </p:spTree>
    <p:extLst>
      <p:ext uri="{BB962C8B-B14F-4D97-AF65-F5344CB8AC3E}">
        <p14:creationId xmlns:p14="http://schemas.microsoft.com/office/powerpoint/2010/main" val="365133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50"/>
                                  </p:stCondLst>
                                  <p:childTnLst>
                                    <p:set>
                                      <p:cBhvr>
                                        <p:cTn id="9" dur="1" fill="hold">
                                          <p:stCondLst>
                                            <p:cond delay="0"/>
                                          </p:stCondLst>
                                        </p:cTn>
                                        <p:tgtEl>
                                          <p:spTgt spid="30"/>
                                        </p:tgtEl>
                                        <p:attrNameLst>
                                          <p:attrName>style.visibility</p:attrName>
                                        </p:attrNameLst>
                                      </p:cBhvr>
                                      <p:to>
                                        <p:strVal val="visible"/>
                                      </p:to>
                                    </p:set>
                                  </p:childTnLst>
                                </p:cTn>
                              </p:par>
                            </p:childTnLst>
                          </p:cTn>
                        </p:par>
                        <p:par>
                          <p:cTn id="10" fill="hold">
                            <p:stCondLst>
                              <p:cond delay="250"/>
                            </p:stCondLst>
                            <p:childTnLst>
                              <p:par>
                                <p:cTn id="11" presetID="1" presetClass="exit" presetSubtype="0" fill="hold" nodeType="afterEffect">
                                  <p:stCondLst>
                                    <p:cond delay="150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233C6-2B11-A24D-A42E-828BDDD619B4}"/>
              </a:ext>
            </a:extLst>
          </p:cNvPr>
          <p:cNvSpPr>
            <a:spLocks noGrp="1"/>
          </p:cNvSpPr>
          <p:nvPr>
            <p:ph type="title"/>
          </p:nvPr>
        </p:nvSpPr>
        <p:spPr/>
        <p:txBody>
          <a:bodyPr/>
          <a:lstStyle/>
          <a:p>
            <a:r>
              <a:rPr lang="en-US" dirty="0"/>
              <a:t>Alternative flow</a:t>
            </a:r>
          </a:p>
        </p:txBody>
      </p:sp>
      <p:sp>
        <p:nvSpPr>
          <p:cNvPr id="4" name="Footer Placeholder 3">
            <a:extLst>
              <a:ext uri="{FF2B5EF4-FFF2-40B4-BE49-F238E27FC236}">
                <a16:creationId xmlns:a16="http://schemas.microsoft.com/office/drawing/2014/main" id="{1DA5E76B-866F-674B-8033-9A1E89A58048}"/>
              </a:ext>
            </a:extLst>
          </p:cNvPr>
          <p:cNvSpPr>
            <a:spLocks noGrp="1"/>
          </p:cNvSpPr>
          <p:nvPr>
            <p:ph type="ftr" sz="quarter" idx="4294967295"/>
          </p:nvPr>
        </p:nvSpPr>
        <p:spPr>
          <a:xfrm>
            <a:off x="493156" y="6605588"/>
            <a:ext cx="6083300" cy="176212"/>
          </a:xfrm>
        </p:spPr>
        <p:txBody>
          <a:bodyPr/>
          <a:lstStyle/>
          <a:p>
            <a:r>
              <a:rPr lang="nl-BE" dirty="0"/>
              <a:t>GIPOD project – BWG 12 – 20 juni 2019</a:t>
            </a:r>
          </a:p>
        </p:txBody>
      </p:sp>
      <p:sp>
        <p:nvSpPr>
          <p:cNvPr id="6" name="Subtitle 5">
            <a:extLst>
              <a:ext uri="{FF2B5EF4-FFF2-40B4-BE49-F238E27FC236}">
                <a16:creationId xmlns:a16="http://schemas.microsoft.com/office/drawing/2014/main" id="{AE5221BA-9356-744F-8A68-36B8EB8CC8F5}"/>
              </a:ext>
            </a:extLst>
          </p:cNvPr>
          <p:cNvSpPr>
            <a:spLocks noGrp="1"/>
          </p:cNvSpPr>
          <p:nvPr>
            <p:ph type="subTitle" idx="1"/>
          </p:nvPr>
        </p:nvSpPr>
        <p:spPr/>
        <p:txBody>
          <a:bodyPr/>
          <a:lstStyle/>
          <a:p>
            <a:r>
              <a:rPr lang="en-US" dirty="0" err="1"/>
              <a:t>Significante</a:t>
            </a:r>
            <a:r>
              <a:rPr lang="en-US" dirty="0"/>
              <a:t> </a:t>
            </a:r>
            <a:r>
              <a:rPr lang="en-US" dirty="0" err="1"/>
              <a:t>nieuwe</a:t>
            </a:r>
            <a:r>
              <a:rPr lang="en-US" dirty="0"/>
              <a:t> info</a:t>
            </a:r>
          </a:p>
        </p:txBody>
      </p:sp>
    </p:spTree>
    <p:extLst>
      <p:ext uri="{BB962C8B-B14F-4D97-AF65-F5344CB8AC3E}">
        <p14:creationId xmlns:p14="http://schemas.microsoft.com/office/powerpoint/2010/main" val="1724597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marL="783590" lvl="1" indent="-326390"/>
            <a:r>
              <a:rPr lang="en-US" dirty="0">
                <a:solidFill>
                  <a:srgbClr val="FF0000"/>
                </a:solidFill>
                <a:latin typeface="FlandersArtSans-Regular"/>
              </a:rPr>
              <a:t>Moet de </a:t>
            </a:r>
            <a:r>
              <a:rPr lang="en-US" dirty="0" err="1">
                <a:solidFill>
                  <a:srgbClr val="FF0000"/>
                </a:solidFill>
                <a:latin typeface="FlandersArtSans-Regular"/>
              </a:rPr>
              <a:t>aanvraag</a:t>
            </a:r>
            <a:r>
              <a:rPr lang="en-US" dirty="0">
                <a:solidFill>
                  <a:srgbClr val="FF0000"/>
                </a:solidFill>
                <a:latin typeface="FlandersArtSans-Regular"/>
              </a:rPr>
              <a:t> </a:t>
            </a:r>
            <a:r>
              <a:rPr lang="en-US" dirty="0" err="1">
                <a:solidFill>
                  <a:srgbClr val="FF0000"/>
                </a:solidFill>
                <a:latin typeface="FlandersArtSans-Regular"/>
              </a:rPr>
              <a:t>nog</a:t>
            </a:r>
            <a:r>
              <a:rPr lang="en-US" dirty="0">
                <a:solidFill>
                  <a:srgbClr val="FF0000"/>
                </a:solidFill>
                <a:latin typeface="FlandersArtSans-Regular"/>
              </a:rPr>
              <a:t> </a:t>
            </a:r>
            <a:r>
              <a:rPr lang="en-US" dirty="0" err="1">
                <a:solidFill>
                  <a:srgbClr val="FF0000"/>
                </a:solidFill>
                <a:latin typeface="FlandersArtSans-Regular"/>
              </a:rPr>
              <a:t>gewijzigd</a:t>
            </a:r>
            <a:r>
              <a:rPr lang="en-US" dirty="0">
                <a:solidFill>
                  <a:srgbClr val="FF0000"/>
                </a:solidFill>
                <a:latin typeface="FlandersArtSans-Regular"/>
              </a:rPr>
              <a:t> </a:t>
            </a:r>
            <a:r>
              <a:rPr lang="en-US" dirty="0" err="1">
                <a:solidFill>
                  <a:srgbClr val="FF0000"/>
                </a:solidFill>
                <a:latin typeface="FlandersArtSans-Regular"/>
              </a:rPr>
              <a:t>kunnen</a:t>
            </a:r>
            <a:r>
              <a:rPr lang="en-US" dirty="0">
                <a:solidFill>
                  <a:srgbClr val="FF0000"/>
                </a:solidFill>
                <a:latin typeface="FlandersArtSans-Regular"/>
              </a:rPr>
              <a:t> </a:t>
            </a:r>
            <a:r>
              <a:rPr lang="en-US" dirty="0" err="1">
                <a:solidFill>
                  <a:srgbClr val="FF0000"/>
                </a:solidFill>
                <a:latin typeface="FlandersArtSans-Regular"/>
              </a:rPr>
              <a:t>worden</a:t>
            </a:r>
            <a:r>
              <a:rPr lang="en-US" dirty="0">
                <a:solidFill>
                  <a:srgbClr val="FF0000"/>
                </a:solidFill>
                <a:latin typeface="FlandersArtSans-Regular"/>
              </a:rPr>
              <a:t>:</a:t>
            </a:r>
          </a:p>
          <a:p>
            <a:pPr marL="1218565" lvl="2" indent="-326390"/>
            <a:r>
              <a:rPr lang="en-US" dirty="0" err="1">
                <a:latin typeface="FlandersArtSans-Regular"/>
              </a:rPr>
              <a:t>na</a:t>
            </a:r>
            <a:r>
              <a:rPr lang="en-US" dirty="0">
                <a:latin typeface="FlandersArtSans-Regular"/>
              </a:rPr>
              <a:t> het </a:t>
            </a:r>
            <a:r>
              <a:rPr lang="en-US" dirty="0" err="1">
                <a:latin typeface="FlandersArtSans-Regular"/>
              </a:rPr>
              <a:t>versturen</a:t>
            </a:r>
            <a:r>
              <a:rPr lang="en-US" dirty="0">
                <a:latin typeface="FlandersArtSans-Regular"/>
              </a:rPr>
              <a:t> ?</a:t>
            </a:r>
          </a:p>
          <a:p>
            <a:pPr marL="1218565" lvl="2" indent="-326390"/>
            <a:r>
              <a:rPr lang="en-US" dirty="0" err="1">
                <a:latin typeface="FlandersArtSans-Regular"/>
              </a:rPr>
              <a:t>nadat</a:t>
            </a:r>
            <a:r>
              <a:rPr lang="en-US" dirty="0">
                <a:latin typeface="FlandersArtSans-Regular"/>
              </a:rPr>
              <a:t> </a:t>
            </a:r>
            <a:r>
              <a:rPr lang="en-US" dirty="0" err="1">
                <a:latin typeface="FlandersArtSans-Regular"/>
              </a:rPr>
              <a:t>er</a:t>
            </a:r>
            <a:r>
              <a:rPr lang="en-US" dirty="0">
                <a:latin typeface="FlandersArtSans-Regular"/>
              </a:rPr>
              <a:t> </a:t>
            </a:r>
            <a:r>
              <a:rPr lang="en-US" dirty="0" err="1">
                <a:latin typeface="FlandersArtSans-Regular"/>
              </a:rPr>
              <a:t>iemand</a:t>
            </a:r>
            <a:r>
              <a:rPr lang="en-US" dirty="0">
                <a:latin typeface="FlandersArtSans-Regular"/>
              </a:rPr>
              <a:t> </a:t>
            </a:r>
            <a:r>
              <a:rPr lang="en-US" dirty="0" err="1">
                <a:latin typeface="FlandersArtSans-Regular"/>
              </a:rPr>
              <a:t>geantwoord</a:t>
            </a:r>
            <a:r>
              <a:rPr lang="en-US" dirty="0">
                <a:latin typeface="FlandersArtSans-Regular"/>
              </a:rPr>
              <a:t> </a:t>
            </a:r>
            <a:r>
              <a:rPr lang="en-US" dirty="0" err="1">
                <a:latin typeface="FlandersArtSans-Regular"/>
              </a:rPr>
              <a:t>heeft</a:t>
            </a:r>
            <a:r>
              <a:rPr lang="en-US" dirty="0">
                <a:latin typeface="FlandersArtSans-Regular"/>
              </a:rPr>
              <a:t> ?</a:t>
            </a:r>
          </a:p>
          <a:p>
            <a:pPr marL="1218565" lvl="2" indent="-326390"/>
            <a:r>
              <a:rPr lang="en-US" dirty="0">
                <a:latin typeface="FlandersArtSans-Regular"/>
              </a:rPr>
              <a:t>zo ja: wat </a:t>
            </a:r>
            <a:r>
              <a:rPr lang="en-US" dirty="0" err="1">
                <a:latin typeface="FlandersArtSans-Regular"/>
              </a:rPr>
              <a:t>moet</a:t>
            </a:r>
            <a:r>
              <a:rPr lang="en-US" dirty="0">
                <a:latin typeface="FlandersArtSans-Regular"/>
              </a:rPr>
              <a:t> </a:t>
            </a:r>
            <a:r>
              <a:rPr lang="en-US" dirty="0" err="1">
                <a:latin typeface="FlandersArtSans-Regular"/>
              </a:rPr>
              <a:t>er</a:t>
            </a:r>
            <a:r>
              <a:rPr lang="en-US" dirty="0">
                <a:latin typeface="FlandersArtSans-Regular"/>
              </a:rPr>
              <a:t> dan </a:t>
            </a:r>
            <a:r>
              <a:rPr lang="en-US" dirty="0" err="1">
                <a:latin typeface="FlandersArtSans-Regular"/>
              </a:rPr>
              <a:t>gebeuren</a:t>
            </a:r>
            <a:r>
              <a:rPr lang="en-US" dirty="0">
                <a:latin typeface="FlandersArtSans-Regular"/>
              </a:rPr>
              <a:t> ?</a:t>
            </a:r>
          </a:p>
          <a:p>
            <a:pPr marL="1410335" lvl="3" indent="0">
              <a:buNone/>
            </a:pPr>
            <a:endParaRPr lang="nl-BE" i="1" dirty="0">
              <a:solidFill>
                <a:srgbClr val="FF0000"/>
              </a:solidFill>
            </a:endParaRPr>
          </a:p>
          <a:p>
            <a:pPr marL="783590" lvl="1" indent="-326390"/>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1: </a:t>
            </a:r>
            <a:r>
              <a:rPr lang="nl-BE" sz="2900" dirty="0"/>
              <a:t>netbeheerder lanceert 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376218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marL="783590" lvl="1" indent="-326390"/>
            <a:r>
              <a:rPr lang="en-US" dirty="0">
                <a:solidFill>
                  <a:srgbClr val="FF0000"/>
                </a:solidFill>
                <a:latin typeface="FlandersArtSans-Regular"/>
              </a:rPr>
              <a:t>Wil je op de </a:t>
            </a:r>
            <a:r>
              <a:rPr lang="en-US" dirty="0" err="1">
                <a:solidFill>
                  <a:srgbClr val="FF0000"/>
                </a:solidFill>
                <a:latin typeface="FlandersArtSans-Regular"/>
              </a:rPr>
              <a:t>hoogte</a:t>
            </a:r>
            <a:r>
              <a:rPr lang="en-US" dirty="0">
                <a:solidFill>
                  <a:srgbClr val="FF0000"/>
                </a:solidFill>
                <a:latin typeface="FlandersArtSans-Regular"/>
              </a:rPr>
              <a:t> </a:t>
            </a:r>
            <a:r>
              <a:rPr lang="en-US" dirty="0" err="1">
                <a:solidFill>
                  <a:srgbClr val="FF0000"/>
                </a:solidFill>
                <a:latin typeface="FlandersArtSans-Regular"/>
              </a:rPr>
              <a:t>gehouden</a:t>
            </a:r>
            <a:r>
              <a:rPr lang="en-US" dirty="0">
                <a:solidFill>
                  <a:srgbClr val="FF0000"/>
                </a:solidFill>
                <a:latin typeface="FlandersArtSans-Regular"/>
              </a:rPr>
              <a:t> </a:t>
            </a:r>
            <a:r>
              <a:rPr lang="en-US" dirty="0" err="1">
                <a:solidFill>
                  <a:srgbClr val="FF0000"/>
                </a:solidFill>
                <a:latin typeface="FlandersArtSans-Regular"/>
              </a:rPr>
              <a:t>worden</a:t>
            </a:r>
            <a:r>
              <a:rPr lang="en-US" dirty="0">
                <a:solidFill>
                  <a:srgbClr val="FF0000"/>
                </a:solidFill>
                <a:latin typeface="FlandersArtSans-Regular"/>
              </a:rPr>
              <a:t> </a:t>
            </a:r>
            <a:r>
              <a:rPr lang="en-US" dirty="0" err="1">
                <a:solidFill>
                  <a:srgbClr val="FF0000"/>
                </a:solidFill>
                <a:latin typeface="FlandersArtSans-Regular"/>
              </a:rPr>
              <a:t>bij</a:t>
            </a:r>
            <a:r>
              <a:rPr lang="en-US" dirty="0">
                <a:solidFill>
                  <a:srgbClr val="FF0000"/>
                </a:solidFill>
                <a:latin typeface="FlandersArtSans-Regular"/>
              </a:rPr>
              <a:t> </a:t>
            </a:r>
            <a:r>
              <a:rPr lang="en-US" dirty="0" err="1">
                <a:solidFill>
                  <a:srgbClr val="FF0000"/>
                </a:solidFill>
                <a:latin typeface="FlandersArtSans-Regular"/>
              </a:rPr>
              <a:t>wijzigingen</a:t>
            </a:r>
            <a:r>
              <a:rPr lang="en-US" dirty="0">
                <a:solidFill>
                  <a:srgbClr val="FF0000"/>
                </a:solidFill>
                <a:latin typeface="FlandersArtSans-Regular"/>
              </a:rPr>
              <a:t> van de criteria van de </a:t>
            </a:r>
            <a:r>
              <a:rPr lang="en-US" dirty="0" err="1">
                <a:solidFill>
                  <a:srgbClr val="FF0000"/>
                </a:solidFill>
                <a:latin typeface="FlandersArtSans-Regular"/>
              </a:rPr>
              <a:t>aanvraag</a:t>
            </a:r>
            <a:r>
              <a:rPr lang="en-US" dirty="0">
                <a:solidFill>
                  <a:srgbClr val="FF0000"/>
                </a:solidFill>
                <a:latin typeface="FlandersArtSans-Regular"/>
              </a:rPr>
              <a:t>? </a:t>
            </a:r>
            <a:r>
              <a:rPr lang="en-US" dirty="0" err="1">
                <a:solidFill>
                  <a:srgbClr val="FF0000"/>
                </a:solidFill>
                <a:latin typeface="FlandersArtSans-Regular"/>
              </a:rPr>
              <a:t>Wanneer</a:t>
            </a:r>
            <a:r>
              <a:rPr lang="en-US" dirty="0">
                <a:solidFill>
                  <a:srgbClr val="FF0000"/>
                </a:solidFill>
                <a:latin typeface="FlandersArtSans-Regular"/>
              </a:rPr>
              <a:t> </a:t>
            </a:r>
            <a:r>
              <a:rPr lang="en-US" dirty="0" err="1">
                <a:solidFill>
                  <a:srgbClr val="FF0000"/>
                </a:solidFill>
                <a:latin typeface="FlandersArtSans-Regular"/>
              </a:rPr>
              <a:t>wel</a:t>
            </a:r>
            <a:r>
              <a:rPr lang="en-US" dirty="0">
                <a:solidFill>
                  <a:srgbClr val="FF0000"/>
                </a:solidFill>
                <a:latin typeface="FlandersArtSans-Regular"/>
              </a:rPr>
              <a:t>/</a:t>
            </a:r>
            <a:r>
              <a:rPr lang="en-US" dirty="0" err="1">
                <a:solidFill>
                  <a:srgbClr val="FF0000"/>
                </a:solidFill>
                <a:latin typeface="FlandersArtSans-Regular"/>
              </a:rPr>
              <a:t>niet</a:t>
            </a:r>
            <a:r>
              <a:rPr lang="en-US" dirty="0">
                <a:solidFill>
                  <a:srgbClr val="FF0000"/>
                </a:solidFill>
                <a:latin typeface="FlandersArtSans-Regular"/>
              </a:rPr>
              <a:t>?</a:t>
            </a:r>
          </a:p>
          <a:p>
            <a:pPr marL="1218565" lvl="2" indent="-326390"/>
            <a:r>
              <a:rPr lang="en-US" dirty="0">
                <a:latin typeface="FlandersArtSans-Regular"/>
              </a:rPr>
              <a:t>Welke criteria:</a:t>
            </a:r>
          </a:p>
          <a:p>
            <a:pPr marL="1736725" lvl="3" indent="-326390"/>
            <a:r>
              <a:rPr lang="en-US" dirty="0">
                <a:latin typeface="FlandersArtSans-Regular"/>
              </a:rPr>
              <a:t>Zone</a:t>
            </a:r>
          </a:p>
          <a:p>
            <a:pPr marL="1736725" lvl="3" indent="-326390"/>
            <a:r>
              <a:rPr lang="en-US" dirty="0" err="1">
                <a:latin typeface="FlandersArtSans-Regular"/>
              </a:rPr>
              <a:t>Tijd</a:t>
            </a:r>
            <a:endParaRPr lang="en-US" dirty="0">
              <a:latin typeface="FlandersArtSans-Regular"/>
            </a:endParaRPr>
          </a:p>
          <a:p>
            <a:pPr marL="1736725" lvl="3" indent="-326390"/>
            <a:r>
              <a:rPr lang="en-US" dirty="0">
                <a:latin typeface="FlandersArtSans-Regular"/>
              </a:rPr>
              <a:t>Extra GW </a:t>
            </a:r>
            <a:r>
              <a:rPr lang="en-US" dirty="0" err="1">
                <a:latin typeface="FlandersArtSans-Regular"/>
              </a:rPr>
              <a:t>toegevoegd</a:t>
            </a:r>
            <a:endParaRPr lang="en-US" dirty="0">
              <a:latin typeface="FlandersArtSans-Regular"/>
            </a:endParaRPr>
          </a:p>
          <a:p>
            <a:pPr marL="1235075" lvl="2" indent="-342900"/>
            <a:r>
              <a:rPr lang="en-US" dirty="0">
                <a:latin typeface="FlandersArtSans-Regular"/>
              </a:rPr>
              <a:t>Is </a:t>
            </a:r>
            <a:r>
              <a:rPr lang="en-US" dirty="0" err="1">
                <a:latin typeface="FlandersArtSans-Regular"/>
              </a:rPr>
              <a:t>een</a:t>
            </a:r>
            <a:r>
              <a:rPr lang="en-US" dirty="0">
                <a:latin typeface="FlandersArtSans-Regular"/>
              </a:rPr>
              <a:t> </a:t>
            </a:r>
            <a:r>
              <a:rPr lang="en-US" dirty="0" err="1">
                <a:latin typeface="FlandersArtSans-Regular"/>
              </a:rPr>
              <a:t>notificatie</a:t>
            </a:r>
            <a:r>
              <a:rPr lang="en-US" dirty="0">
                <a:latin typeface="FlandersArtSans-Regular"/>
              </a:rPr>
              <a:t> </a:t>
            </a:r>
            <a:r>
              <a:rPr lang="en-US" dirty="0" err="1">
                <a:latin typeface="FlandersArtSans-Regular"/>
              </a:rPr>
              <a:t>voldoende</a:t>
            </a:r>
            <a:r>
              <a:rPr lang="en-US" dirty="0">
                <a:latin typeface="FlandersArtSans-Regular"/>
              </a:rPr>
              <a:t>? </a:t>
            </a:r>
          </a:p>
          <a:p>
            <a:pPr marL="1753235" lvl="3" indent="-342900"/>
            <a:r>
              <a:rPr lang="en-US" dirty="0" err="1">
                <a:latin typeface="FlandersArtSans-Regular"/>
              </a:rPr>
              <a:t>Aan</a:t>
            </a:r>
            <a:r>
              <a:rPr lang="en-US" dirty="0">
                <a:latin typeface="FlandersArtSans-Regular"/>
              </a:rPr>
              <a:t> </a:t>
            </a:r>
            <a:r>
              <a:rPr lang="en-US" dirty="0" err="1">
                <a:latin typeface="FlandersArtSans-Regular"/>
              </a:rPr>
              <a:t>wie</a:t>
            </a:r>
            <a:r>
              <a:rPr lang="en-US" dirty="0">
                <a:latin typeface="FlandersArtSans-Regular"/>
              </a:rPr>
              <a:t>?	</a:t>
            </a:r>
          </a:p>
          <a:p>
            <a:pPr marL="1218565" lvl="2" indent="-326390"/>
            <a:r>
              <a:rPr lang="en-US" dirty="0">
                <a:latin typeface="FlandersArtSans-Regular"/>
              </a:rPr>
              <a:t>Moet de </a:t>
            </a:r>
            <a:r>
              <a:rPr lang="en-US" dirty="0" err="1">
                <a:latin typeface="FlandersArtSans-Regular"/>
              </a:rPr>
              <a:t>synergie-aanvraag</a:t>
            </a:r>
            <a:r>
              <a:rPr lang="en-US" dirty="0">
                <a:latin typeface="FlandersArtSans-Regular"/>
              </a:rPr>
              <a:t> </a:t>
            </a:r>
            <a:r>
              <a:rPr lang="en-US" dirty="0" err="1">
                <a:latin typeface="FlandersArtSans-Regular"/>
              </a:rPr>
              <a:t>opnieuw</a:t>
            </a:r>
            <a:r>
              <a:rPr lang="en-US" dirty="0">
                <a:latin typeface="FlandersArtSans-Regular"/>
              </a:rPr>
              <a:t> </a:t>
            </a:r>
            <a:r>
              <a:rPr lang="en-US" dirty="0" err="1">
                <a:latin typeface="FlandersArtSans-Regular"/>
              </a:rPr>
              <a:t>verstuurd</a:t>
            </a:r>
            <a:r>
              <a:rPr lang="en-US" dirty="0">
                <a:latin typeface="FlandersArtSans-Regular"/>
              </a:rPr>
              <a:t> </a:t>
            </a:r>
            <a:r>
              <a:rPr lang="en-US" dirty="0" err="1">
                <a:latin typeface="FlandersArtSans-Regular"/>
              </a:rPr>
              <a:t>worden</a:t>
            </a:r>
            <a:r>
              <a:rPr lang="en-US" dirty="0">
                <a:latin typeface="FlandersArtSans-Regular"/>
              </a:rPr>
              <a:t>?</a:t>
            </a:r>
          </a:p>
          <a:p>
            <a:pPr marL="1736725" lvl="3" indent="-326390"/>
            <a:r>
              <a:rPr lang="en-US" dirty="0" err="1">
                <a:latin typeface="FlandersArtSans-Regular"/>
              </a:rPr>
              <a:t>Aan</a:t>
            </a:r>
            <a:r>
              <a:rPr lang="en-US" dirty="0">
                <a:latin typeface="FlandersArtSans-Regular"/>
              </a:rPr>
              <a:t> </a:t>
            </a:r>
            <a:r>
              <a:rPr lang="en-US" dirty="0" err="1">
                <a:latin typeface="FlandersArtSans-Regular"/>
              </a:rPr>
              <a:t>wie</a:t>
            </a:r>
            <a:r>
              <a:rPr lang="en-US" dirty="0">
                <a:latin typeface="FlandersArtSans-Regular"/>
              </a:rPr>
              <a:t> </a:t>
            </a:r>
            <a:r>
              <a:rPr lang="en-US" dirty="0" err="1">
                <a:latin typeface="FlandersArtSans-Regular"/>
              </a:rPr>
              <a:t>wel</a:t>
            </a:r>
            <a:r>
              <a:rPr lang="en-US" dirty="0">
                <a:latin typeface="FlandersArtSans-Regular"/>
              </a:rPr>
              <a:t>/</a:t>
            </a:r>
            <a:r>
              <a:rPr lang="en-US" dirty="0" err="1">
                <a:latin typeface="FlandersArtSans-Regular"/>
              </a:rPr>
              <a:t>niet</a:t>
            </a:r>
            <a:r>
              <a:rPr lang="en-US" dirty="0">
                <a:latin typeface="FlandersArtSans-Regular"/>
              </a:rPr>
              <a:t> ? </a:t>
            </a:r>
            <a:endParaRPr lang="nl-BE" dirty="0"/>
          </a:p>
          <a:p>
            <a:pPr marL="457200" lvl="1" indent="0">
              <a:buNone/>
            </a:pPr>
            <a:endParaRPr lang="nl-BE" sz="1600" dirty="0">
              <a:highlight>
                <a:srgbClr val="FFFF00"/>
              </a:highlight>
            </a:endParaRP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800" dirty="0">
                <a:latin typeface="FlandersArtSans-Bold"/>
              </a:rPr>
              <a:t>Stap 3: beantwoorden </a:t>
            </a:r>
            <a:r>
              <a:rPr lang="nl-BE" sz="2800" dirty="0"/>
              <a:t>synergie-aanvraag</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427598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a:latin typeface="FlandersArtSans-Regular"/>
              </a:rPr>
              <a:t>GIPOD decreet</a:t>
            </a:r>
          </a:p>
          <a:p>
            <a:pPr marL="783590" lvl="1" indent="-326390"/>
            <a:r>
              <a:rPr lang="nl-BE" sz="2000">
                <a:latin typeface="FlandersArtSans-Regular"/>
              </a:rPr>
              <a:t>Art 10: verplichting registratie synergie interessezone</a:t>
            </a:r>
          </a:p>
          <a:p>
            <a:pPr marL="783590" lvl="1" indent="-326390"/>
            <a:r>
              <a:rPr lang="nl-BE" sz="2000">
                <a:latin typeface="FlandersArtSans-Regular"/>
              </a:rPr>
              <a:t>Art 11: registratie synergieaanvraag in GIPOD</a:t>
            </a:r>
          </a:p>
          <a:p>
            <a:r>
              <a:rPr lang="nl-BE">
                <a:latin typeface="FlandersArtSans-Regular"/>
              </a:rPr>
              <a:t>Business Case GIPOD</a:t>
            </a:r>
          </a:p>
          <a:p>
            <a:pPr marL="783590" lvl="1" indent="-326390"/>
            <a:r>
              <a:rPr lang="nl-BE" sz="2000">
                <a:latin typeface="FlandersArtSans-Regular"/>
              </a:rPr>
              <a:t>hoofdstuk 6.7 zoeken naar synergie en samenwerking</a:t>
            </a:r>
          </a:p>
          <a:p>
            <a:r>
              <a:rPr lang="nl-BE">
                <a:latin typeface="FlandersArtSans-Regular"/>
              </a:rPr>
              <a:t>Code Nuts</a:t>
            </a:r>
          </a:p>
          <a:p>
            <a:pPr marL="783590" lvl="1" indent="-326390"/>
            <a:r>
              <a:rPr lang="nl-BE" sz="2000">
                <a:latin typeface="FlandersArtSans-Regular"/>
              </a:rPr>
              <a:t>Afdeling 2: planning coördinatie en studie van de werken</a:t>
            </a:r>
          </a:p>
          <a:p>
            <a:pPr marL="783590" lvl="1" indent="-326390"/>
            <a:endParaRPr lang="nl-BE"/>
          </a:p>
          <a:p>
            <a:pPr marL="783590" lvl="1" indent="-326390"/>
            <a:endParaRPr lang="nl-BE" sz="160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latin typeface="FlandersArtSans-Bold"/>
              </a:rPr>
              <a:t>Synergieproces – kader </a:t>
            </a:r>
            <a:endParaRPr lang="en-US"/>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205407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a:extLst>
              <a:ext uri="{FF2B5EF4-FFF2-40B4-BE49-F238E27FC236}">
                <a16:creationId xmlns:a16="http://schemas.microsoft.com/office/drawing/2014/main" id="{60856AEE-C94E-EB41-8EAB-15F54D2CDDE4}"/>
              </a:ext>
            </a:extLst>
          </p:cNvPr>
          <p:cNvSpPr/>
          <p:nvPr/>
        </p:nvSpPr>
        <p:spPr>
          <a:xfrm>
            <a:off x="2809460" y="2234678"/>
            <a:ext cx="5323887" cy="1195361"/>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736649"/>
            <a:ext cx="621364" cy="741783"/>
          </a:xfrm>
          <a:prstGeom prst="rect">
            <a:avLst/>
          </a:prstGeom>
        </p:spPr>
      </p:pic>
      <p:pic>
        <p:nvPicPr>
          <p:cNvPr id="9" name="Picture 8">
            <a:extLst>
              <a:ext uri="{FF2B5EF4-FFF2-40B4-BE49-F238E27FC236}">
                <a16:creationId xmlns:a16="http://schemas.microsoft.com/office/drawing/2014/main" id="{DD321301-2009-1644-B858-49BD2447F66F}"/>
              </a:ext>
            </a:extLst>
          </p:cNvPr>
          <p:cNvPicPr>
            <a:picLocks noChangeAspect="1"/>
          </p:cNvPicPr>
          <p:nvPr/>
        </p:nvPicPr>
        <p:blipFill>
          <a:blip r:embed="rId4"/>
          <a:stretch>
            <a:fillRect/>
          </a:stretch>
        </p:blipFill>
        <p:spPr>
          <a:xfrm>
            <a:off x="5234288" y="4198048"/>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5"/>
          <a:stretch>
            <a:fillRect/>
          </a:stretch>
        </p:blipFill>
        <p:spPr>
          <a:xfrm>
            <a:off x="6204915" y="4198048"/>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6"/>
          <a:stretch>
            <a:fillRect/>
          </a:stretch>
        </p:blipFill>
        <p:spPr>
          <a:xfrm>
            <a:off x="7125847" y="4198048"/>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55269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cxnSp>
        <p:nvCxnSpPr>
          <p:cNvPr id="29" name="Straight Arrow Connector 28">
            <a:extLst>
              <a:ext uri="{FF2B5EF4-FFF2-40B4-BE49-F238E27FC236}">
                <a16:creationId xmlns:a16="http://schemas.microsoft.com/office/drawing/2014/main" id="{F8FAA588-3E67-E748-9176-EE62810BDE37}"/>
              </a:ext>
            </a:extLst>
          </p:cNvPr>
          <p:cNvCxnSpPr>
            <a:cxnSpLocks/>
            <a:endCxn id="11" idx="0"/>
          </p:cNvCxnSpPr>
          <p:nvPr/>
        </p:nvCxnSpPr>
        <p:spPr>
          <a:xfrm flipH="1">
            <a:off x="7436529" y="3554633"/>
            <a:ext cx="860" cy="643415"/>
          </a:xfrm>
          <a:prstGeom prst="straightConnector1">
            <a:avLst/>
          </a:prstGeom>
          <a:ln w="28575">
            <a:solidFill>
              <a:srgbClr val="E38E0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DEAC6C9-96D7-544C-854A-F2F5C7ECE02D}"/>
              </a:ext>
            </a:extLst>
          </p:cNvPr>
          <p:cNvCxnSpPr>
            <a:cxnSpLocks/>
            <a:endCxn id="9" idx="0"/>
          </p:cNvCxnSpPr>
          <p:nvPr/>
        </p:nvCxnSpPr>
        <p:spPr>
          <a:xfrm flipH="1">
            <a:off x="5544970" y="3648991"/>
            <a:ext cx="4097" cy="549057"/>
          </a:xfrm>
          <a:prstGeom prst="straightConnector1">
            <a:avLst/>
          </a:prstGeom>
          <a:ln w="28575">
            <a:solidFill>
              <a:srgbClr val="A5143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5F792EC2-06F0-5B48-A951-A9108217F85D}"/>
              </a:ext>
            </a:extLst>
          </p:cNvPr>
          <p:cNvPicPr>
            <a:picLocks noChangeAspect="1"/>
          </p:cNvPicPr>
          <p:nvPr/>
        </p:nvPicPr>
        <p:blipFill>
          <a:blip r:embed="rId7">
            <a:alphaModFix/>
          </a:blip>
          <a:stretch>
            <a:fillRect/>
          </a:stretch>
        </p:blipFill>
        <p:spPr>
          <a:xfrm>
            <a:off x="5328475" y="3240382"/>
            <a:ext cx="421933" cy="408609"/>
          </a:xfrm>
          <a:prstGeom prst="rect">
            <a:avLst/>
          </a:prstGeom>
        </p:spPr>
      </p:pic>
      <p:pic>
        <p:nvPicPr>
          <p:cNvPr id="18" name="Picture 17">
            <a:extLst>
              <a:ext uri="{FF2B5EF4-FFF2-40B4-BE49-F238E27FC236}">
                <a16:creationId xmlns:a16="http://schemas.microsoft.com/office/drawing/2014/main" id="{FD92633A-0067-6A4E-8BE8-844FA900B4E7}"/>
              </a:ext>
            </a:extLst>
          </p:cNvPr>
          <p:cNvPicPr>
            <a:picLocks noChangeAspect="1"/>
          </p:cNvPicPr>
          <p:nvPr/>
        </p:nvPicPr>
        <p:blipFill>
          <a:blip r:embed="rId8">
            <a:alphaModFix/>
          </a:blip>
          <a:stretch>
            <a:fillRect/>
          </a:stretch>
        </p:blipFill>
        <p:spPr>
          <a:xfrm>
            <a:off x="7203209" y="3161084"/>
            <a:ext cx="421934" cy="404168"/>
          </a:xfrm>
          <a:prstGeom prst="rect">
            <a:avLst/>
          </a:prstGeom>
        </p:spPr>
      </p:pic>
    </p:spTree>
    <p:extLst>
      <p:ext uri="{BB962C8B-B14F-4D97-AF65-F5344CB8AC3E}">
        <p14:creationId xmlns:p14="http://schemas.microsoft.com/office/powerpoint/2010/main" val="3241715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a:extLst>
              <a:ext uri="{FF2B5EF4-FFF2-40B4-BE49-F238E27FC236}">
                <a16:creationId xmlns:a16="http://schemas.microsoft.com/office/drawing/2014/main" id="{60856AEE-C94E-EB41-8EAB-15F54D2CDDE4}"/>
              </a:ext>
            </a:extLst>
          </p:cNvPr>
          <p:cNvSpPr/>
          <p:nvPr/>
        </p:nvSpPr>
        <p:spPr>
          <a:xfrm>
            <a:off x="2809460" y="2234678"/>
            <a:ext cx="5323887" cy="1195361"/>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736649"/>
            <a:ext cx="621364" cy="741783"/>
          </a:xfrm>
          <a:prstGeom prst="rect">
            <a:avLst/>
          </a:prstGeom>
        </p:spPr>
      </p:pic>
      <p:pic>
        <p:nvPicPr>
          <p:cNvPr id="9" name="Picture 8">
            <a:extLst>
              <a:ext uri="{FF2B5EF4-FFF2-40B4-BE49-F238E27FC236}">
                <a16:creationId xmlns:a16="http://schemas.microsoft.com/office/drawing/2014/main" id="{DD321301-2009-1644-B858-49BD2447F66F}"/>
              </a:ext>
            </a:extLst>
          </p:cNvPr>
          <p:cNvPicPr>
            <a:picLocks noChangeAspect="1"/>
          </p:cNvPicPr>
          <p:nvPr/>
        </p:nvPicPr>
        <p:blipFill>
          <a:blip r:embed="rId4"/>
          <a:stretch>
            <a:fillRect/>
          </a:stretch>
        </p:blipFill>
        <p:spPr>
          <a:xfrm>
            <a:off x="5234288" y="4198048"/>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5"/>
          <a:stretch>
            <a:fillRect/>
          </a:stretch>
        </p:blipFill>
        <p:spPr>
          <a:xfrm>
            <a:off x="6204915" y="4198048"/>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6"/>
          <a:stretch>
            <a:fillRect/>
          </a:stretch>
        </p:blipFill>
        <p:spPr>
          <a:xfrm>
            <a:off x="7125847" y="4198048"/>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55269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30" name="Rounded Rectangle 29">
            <a:extLst>
              <a:ext uri="{FF2B5EF4-FFF2-40B4-BE49-F238E27FC236}">
                <a16:creationId xmlns:a16="http://schemas.microsoft.com/office/drawing/2014/main" id="{0B4EA612-DD56-054D-8EA3-35EFBD31AB22}"/>
              </a:ext>
            </a:extLst>
          </p:cNvPr>
          <p:cNvSpPr/>
          <p:nvPr/>
        </p:nvSpPr>
        <p:spPr>
          <a:xfrm>
            <a:off x="5710737" y="1780674"/>
            <a:ext cx="1515685" cy="1557675"/>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cxnSp>
        <p:nvCxnSpPr>
          <p:cNvPr id="31" name="Straight Arrow Connector 30">
            <a:extLst>
              <a:ext uri="{FF2B5EF4-FFF2-40B4-BE49-F238E27FC236}">
                <a16:creationId xmlns:a16="http://schemas.microsoft.com/office/drawing/2014/main" id="{AC5BE8AC-A3DA-E44B-AED1-6236D06621F6}"/>
              </a:ext>
            </a:extLst>
          </p:cNvPr>
          <p:cNvCxnSpPr>
            <a:cxnSpLocks/>
            <a:stCxn id="36" idx="2"/>
            <a:endCxn id="10" idx="0"/>
          </p:cNvCxnSpPr>
          <p:nvPr/>
        </p:nvCxnSpPr>
        <p:spPr>
          <a:xfrm>
            <a:off x="6504284" y="3554633"/>
            <a:ext cx="11313" cy="643415"/>
          </a:xfrm>
          <a:prstGeom prst="straightConnector1">
            <a:avLst/>
          </a:prstGeom>
          <a:ln w="28575">
            <a:solidFill>
              <a:srgbClr val="15A53A"/>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B3E5FE2D-E6B2-5F40-A102-FDB63A82E37F}"/>
              </a:ext>
            </a:extLst>
          </p:cNvPr>
          <p:cNvPicPr>
            <a:picLocks noChangeAspect="1"/>
          </p:cNvPicPr>
          <p:nvPr/>
        </p:nvPicPr>
        <p:blipFill>
          <a:blip r:embed="rId7"/>
          <a:stretch>
            <a:fillRect/>
          </a:stretch>
        </p:blipFill>
        <p:spPr>
          <a:xfrm>
            <a:off x="6293317" y="3150465"/>
            <a:ext cx="421934" cy="404168"/>
          </a:xfrm>
          <a:prstGeom prst="rect">
            <a:avLst/>
          </a:prstGeom>
        </p:spPr>
      </p:pic>
      <p:pic>
        <p:nvPicPr>
          <p:cNvPr id="17" name="Picture 16">
            <a:extLst>
              <a:ext uri="{FF2B5EF4-FFF2-40B4-BE49-F238E27FC236}">
                <a16:creationId xmlns:a16="http://schemas.microsoft.com/office/drawing/2014/main" id="{3DF95350-4EB9-5647-BA11-555690ECFA89}"/>
              </a:ext>
            </a:extLst>
          </p:cNvPr>
          <p:cNvPicPr>
            <a:picLocks noChangeAspect="1"/>
          </p:cNvPicPr>
          <p:nvPr/>
        </p:nvPicPr>
        <p:blipFill>
          <a:blip r:embed="rId8">
            <a:alphaModFix/>
          </a:blip>
          <a:stretch>
            <a:fillRect/>
          </a:stretch>
        </p:blipFill>
        <p:spPr>
          <a:xfrm>
            <a:off x="5328475" y="3240382"/>
            <a:ext cx="421933" cy="408609"/>
          </a:xfrm>
          <a:prstGeom prst="rect">
            <a:avLst/>
          </a:prstGeom>
        </p:spPr>
      </p:pic>
      <p:pic>
        <p:nvPicPr>
          <p:cNvPr id="18" name="Picture 17">
            <a:extLst>
              <a:ext uri="{FF2B5EF4-FFF2-40B4-BE49-F238E27FC236}">
                <a16:creationId xmlns:a16="http://schemas.microsoft.com/office/drawing/2014/main" id="{43E8593D-C7EE-F548-BD4E-D33D873104D7}"/>
              </a:ext>
            </a:extLst>
          </p:cNvPr>
          <p:cNvPicPr>
            <a:picLocks noChangeAspect="1"/>
          </p:cNvPicPr>
          <p:nvPr/>
        </p:nvPicPr>
        <p:blipFill>
          <a:blip r:embed="rId9">
            <a:alphaModFix/>
          </a:blip>
          <a:stretch>
            <a:fillRect/>
          </a:stretch>
        </p:blipFill>
        <p:spPr>
          <a:xfrm>
            <a:off x="7203209" y="3161084"/>
            <a:ext cx="421934" cy="404168"/>
          </a:xfrm>
          <a:prstGeom prst="rect">
            <a:avLst/>
          </a:prstGeom>
        </p:spPr>
      </p:pic>
    </p:spTree>
    <p:extLst>
      <p:ext uri="{BB962C8B-B14F-4D97-AF65-F5344CB8AC3E}">
        <p14:creationId xmlns:p14="http://schemas.microsoft.com/office/powerpoint/2010/main" val="3689287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a:extLst>
              <a:ext uri="{FF2B5EF4-FFF2-40B4-BE49-F238E27FC236}">
                <a16:creationId xmlns:a16="http://schemas.microsoft.com/office/drawing/2014/main" id="{60856AEE-C94E-EB41-8EAB-15F54D2CDDE4}"/>
              </a:ext>
            </a:extLst>
          </p:cNvPr>
          <p:cNvSpPr/>
          <p:nvPr/>
        </p:nvSpPr>
        <p:spPr>
          <a:xfrm>
            <a:off x="2809460" y="1694716"/>
            <a:ext cx="6340790" cy="1735323"/>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736649"/>
            <a:ext cx="621364" cy="741783"/>
          </a:xfrm>
          <a:prstGeom prst="rect">
            <a:avLst/>
          </a:prstGeom>
        </p:spPr>
      </p:pic>
      <p:pic>
        <p:nvPicPr>
          <p:cNvPr id="9" name="Picture 8">
            <a:extLst>
              <a:ext uri="{FF2B5EF4-FFF2-40B4-BE49-F238E27FC236}">
                <a16:creationId xmlns:a16="http://schemas.microsoft.com/office/drawing/2014/main" id="{DD321301-2009-1644-B858-49BD2447F66F}"/>
              </a:ext>
            </a:extLst>
          </p:cNvPr>
          <p:cNvPicPr>
            <a:picLocks noChangeAspect="1"/>
          </p:cNvPicPr>
          <p:nvPr/>
        </p:nvPicPr>
        <p:blipFill>
          <a:blip r:embed="rId4"/>
          <a:stretch>
            <a:fillRect/>
          </a:stretch>
        </p:blipFill>
        <p:spPr>
          <a:xfrm>
            <a:off x="5234288" y="4198048"/>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5"/>
          <a:stretch>
            <a:fillRect/>
          </a:stretch>
        </p:blipFill>
        <p:spPr>
          <a:xfrm>
            <a:off x="6204915" y="4198048"/>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6"/>
          <a:stretch>
            <a:fillRect/>
          </a:stretch>
        </p:blipFill>
        <p:spPr>
          <a:xfrm>
            <a:off x="7125847" y="4198048"/>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55269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30" name="Rounded Rectangle 29">
            <a:extLst>
              <a:ext uri="{FF2B5EF4-FFF2-40B4-BE49-F238E27FC236}">
                <a16:creationId xmlns:a16="http://schemas.microsoft.com/office/drawing/2014/main" id="{0B4EA612-DD56-054D-8EA3-35EFBD31AB22}"/>
              </a:ext>
            </a:extLst>
          </p:cNvPr>
          <p:cNvSpPr/>
          <p:nvPr/>
        </p:nvSpPr>
        <p:spPr>
          <a:xfrm>
            <a:off x="5710737" y="1780674"/>
            <a:ext cx="1515685" cy="1557675"/>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pic>
        <p:nvPicPr>
          <p:cNvPr id="36" name="Picture 35">
            <a:extLst>
              <a:ext uri="{FF2B5EF4-FFF2-40B4-BE49-F238E27FC236}">
                <a16:creationId xmlns:a16="http://schemas.microsoft.com/office/drawing/2014/main" id="{B3E5FE2D-E6B2-5F40-A102-FDB63A82E37F}"/>
              </a:ext>
            </a:extLst>
          </p:cNvPr>
          <p:cNvPicPr>
            <a:picLocks noChangeAspect="1"/>
          </p:cNvPicPr>
          <p:nvPr/>
        </p:nvPicPr>
        <p:blipFill>
          <a:blip r:embed="rId7"/>
          <a:stretch>
            <a:fillRect/>
          </a:stretch>
        </p:blipFill>
        <p:spPr>
          <a:xfrm>
            <a:off x="6293317" y="3150465"/>
            <a:ext cx="421934" cy="404168"/>
          </a:xfrm>
          <a:prstGeom prst="rect">
            <a:avLst/>
          </a:prstGeom>
        </p:spPr>
      </p:pic>
      <p:pic>
        <p:nvPicPr>
          <p:cNvPr id="17" name="Picture 16">
            <a:extLst>
              <a:ext uri="{FF2B5EF4-FFF2-40B4-BE49-F238E27FC236}">
                <a16:creationId xmlns:a16="http://schemas.microsoft.com/office/drawing/2014/main" id="{3DF95350-4EB9-5647-BA11-555690ECFA89}"/>
              </a:ext>
            </a:extLst>
          </p:cNvPr>
          <p:cNvPicPr>
            <a:picLocks noChangeAspect="1"/>
          </p:cNvPicPr>
          <p:nvPr/>
        </p:nvPicPr>
        <p:blipFill>
          <a:blip r:embed="rId8">
            <a:alphaModFix/>
          </a:blip>
          <a:stretch>
            <a:fillRect/>
          </a:stretch>
        </p:blipFill>
        <p:spPr>
          <a:xfrm>
            <a:off x="5328475" y="3240382"/>
            <a:ext cx="421933" cy="408609"/>
          </a:xfrm>
          <a:prstGeom prst="rect">
            <a:avLst/>
          </a:prstGeom>
        </p:spPr>
      </p:pic>
      <p:pic>
        <p:nvPicPr>
          <p:cNvPr id="18" name="Picture 17">
            <a:extLst>
              <a:ext uri="{FF2B5EF4-FFF2-40B4-BE49-F238E27FC236}">
                <a16:creationId xmlns:a16="http://schemas.microsoft.com/office/drawing/2014/main" id="{43E8593D-C7EE-F548-BD4E-D33D873104D7}"/>
              </a:ext>
            </a:extLst>
          </p:cNvPr>
          <p:cNvPicPr>
            <a:picLocks noChangeAspect="1"/>
          </p:cNvPicPr>
          <p:nvPr/>
        </p:nvPicPr>
        <p:blipFill>
          <a:blip r:embed="rId9">
            <a:alphaModFix/>
          </a:blip>
          <a:stretch>
            <a:fillRect/>
          </a:stretch>
        </p:blipFill>
        <p:spPr>
          <a:xfrm>
            <a:off x="7203209" y="3161084"/>
            <a:ext cx="421934" cy="404168"/>
          </a:xfrm>
          <a:prstGeom prst="rect">
            <a:avLst/>
          </a:prstGeom>
        </p:spPr>
      </p:pic>
    </p:spTree>
    <p:extLst>
      <p:ext uri="{BB962C8B-B14F-4D97-AF65-F5344CB8AC3E}">
        <p14:creationId xmlns:p14="http://schemas.microsoft.com/office/powerpoint/2010/main" val="38748431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433A60EB-DBD3-7C47-A682-0F68778A2585}"/>
              </a:ext>
            </a:extLst>
          </p:cNvPr>
          <p:cNvSpPr/>
          <p:nvPr/>
        </p:nvSpPr>
        <p:spPr>
          <a:xfrm>
            <a:off x="2809460" y="1694716"/>
            <a:ext cx="6340790" cy="1735323"/>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
        <p:nvSpPr>
          <p:cNvPr id="6" name="Rectangle 5">
            <a:extLst>
              <a:ext uri="{FF2B5EF4-FFF2-40B4-BE49-F238E27FC236}">
                <a16:creationId xmlns:a16="http://schemas.microsoft.com/office/drawing/2014/main" id="{8595FFC7-0A3E-7A47-B9FA-041AF64318D5}"/>
              </a:ext>
            </a:extLst>
          </p:cNvPr>
          <p:cNvSpPr/>
          <p:nvPr/>
        </p:nvSpPr>
        <p:spPr>
          <a:xfrm>
            <a:off x="5332813" y="3251281"/>
            <a:ext cx="375393" cy="346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99BE2A3-4177-924E-A9AC-46C5E2DE7CB5}"/>
              </a:ext>
            </a:extLst>
          </p:cNvPr>
          <p:cNvSpPr/>
          <p:nvPr/>
        </p:nvSpPr>
        <p:spPr>
          <a:xfrm>
            <a:off x="7209740" y="3251281"/>
            <a:ext cx="375393" cy="346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736649"/>
            <a:ext cx="621364" cy="741783"/>
          </a:xfrm>
          <a:prstGeom prst="rect">
            <a:avLst/>
          </a:prstGeom>
        </p:spPr>
      </p:pic>
      <p:pic>
        <p:nvPicPr>
          <p:cNvPr id="9" name="Picture 8">
            <a:extLst>
              <a:ext uri="{FF2B5EF4-FFF2-40B4-BE49-F238E27FC236}">
                <a16:creationId xmlns:a16="http://schemas.microsoft.com/office/drawing/2014/main" id="{DD321301-2009-1644-B858-49BD2447F66F}"/>
              </a:ext>
            </a:extLst>
          </p:cNvPr>
          <p:cNvPicPr>
            <a:picLocks noChangeAspect="1"/>
          </p:cNvPicPr>
          <p:nvPr/>
        </p:nvPicPr>
        <p:blipFill>
          <a:blip r:embed="rId4"/>
          <a:stretch>
            <a:fillRect/>
          </a:stretch>
        </p:blipFill>
        <p:spPr>
          <a:xfrm>
            <a:off x="5234288" y="4198048"/>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5"/>
          <a:stretch>
            <a:fillRect/>
          </a:stretch>
        </p:blipFill>
        <p:spPr>
          <a:xfrm>
            <a:off x="6204915" y="4198048"/>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6"/>
          <a:stretch>
            <a:fillRect/>
          </a:stretch>
        </p:blipFill>
        <p:spPr>
          <a:xfrm>
            <a:off x="7125847" y="4198048"/>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55269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30" name="Rounded Rectangle 29">
            <a:extLst>
              <a:ext uri="{FF2B5EF4-FFF2-40B4-BE49-F238E27FC236}">
                <a16:creationId xmlns:a16="http://schemas.microsoft.com/office/drawing/2014/main" id="{0B4EA612-DD56-054D-8EA3-35EFBD31AB22}"/>
              </a:ext>
            </a:extLst>
          </p:cNvPr>
          <p:cNvSpPr/>
          <p:nvPr/>
        </p:nvSpPr>
        <p:spPr>
          <a:xfrm>
            <a:off x="5710737" y="1780674"/>
            <a:ext cx="1515685" cy="1557675"/>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pic>
        <p:nvPicPr>
          <p:cNvPr id="36" name="Picture 35">
            <a:extLst>
              <a:ext uri="{FF2B5EF4-FFF2-40B4-BE49-F238E27FC236}">
                <a16:creationId xmlns:a16="http://schemas.microsoft.com/office/drawing/2014/main" id="{B3E5FE2D-E6B2-5F40-A102-FDB63A82E37F}"/>
              </a:ext>
            </a:extLst>
          </p:cNvPr>
          <p:cNvPicPr>
            <a:picLocks noChangeAspect="1"/>
          </p:cNvPicPr>
          <p:nvPr/>
        </p:nvPicPr>
        <p:blipFill>
          <a:blip r:embed="rId7"/>
          <a:stretch>
            <a:fillRect/>
          </a:stretch>
        </p:blipFill>
        <p:spPr>
          <a:xfrm>
            <a:off x="6293317" y="3150465"/>
            <a:ext cx="421934" cy="404168"/>
          </a:xfrm>
          <a:prstGeom prst="rect">
            <a:avLst/>
          </a:prstGeom>
        </p:spPr>
      </p:pic>
      <p:cxnSp>
        <p:nvCxnSpPr>
          <p:cNvPr id="14" name="Straight Arrow Connector 13">
            <a:extLst>
              <a:ext uri="{FF2B5EF4-FFF2-40B4-BE49-F238E27FC236}">
                <a16:creationId xmlns:a16="http://schemas.microsoft.com/office/drawing/2014/main" id="{B671138F-4019-2848-9DDF-F0FF9652812C}"/>
              </a:ext>
            </a:extLst>
          </p:cNvPr>
          <p:cNvCxnSpPr>
            <a:cxnSpLocks/>
            <a:stCxn id="35" idx="2"/>
          </p:cNvCxnSpPr>
          <p:nvPr/>
        </p:nvCxnSpPr>
        <p:spPr>
          <a:xfrm>
            <a:off x="5539442" y="3648991"/>
            <a:ext cx="2529" cy="49618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19E5716-BE4F-EF45-8017-79C80AE1632F}"/>
              </a:ext>
            </a:extLst>
          </p:cNvPr>
          <p:cNvCxnSpPr>
            <a:cxnSpLocks/>
            <a:stCxn id="37" idx="2"/>
          </p:cNvCxnSpPr>
          <p:nvPr/>
        </p:nvCxnSpPr>
        <p:spPr>
          <a:xfrm>
            <a:off x="7414176" y="3565252"/>
            <a:ext cx="6626" cy="579925"/>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8DE65C82-394D-CF4F-B9EB-D0E7582E6558}"/>
              </a:ext>
            </a:extLst>
          </p:cNvPr>
          <p:cNvPicPr>
            <a:picLocks noChangeAspect="1"/>
          </p:cNvPicPr>
          <p:nvPr/>
        </p:nvPicPr>
        <p:blipFill>
          <a:blip r:embed="rId8">
            <a:alphaModFix amt="60000"/>
          </a:blip>
          <a:stretch>
            <a:fillRect/>
          </a:stretch>
        </p:blipFill>
        <p:spPr>
          <a:xfrm>
            <a:off x="5328475" y="3240382"/>
            <a:ext cx="421933" cy="408609"/>
          </a:xfrm>
          <a:prstGeom prst="rect">
            <a:avLst/>
          </a:prstGeom>
        </p:spPr>
      </p:pic>
      <p:pic>
        <p:nvPicPr>
          <p:cNvPr id="37" name="Picture 36">
            <a:extLst>
              <a:ext uri="{FF2B5EF4-FFF2-40B4-BE49-F238E27FC236}">
                <a16:creationId xmlns:a16="http://schemas.microsoft.com/office/drawing/2014/main" id="{E5AEAC4E-90E2-6B4A-A507-725B778D6F58}"/>
              </a:ext>
            </a:extLst>
          </p:cNvPr>
          <p:cNvPicPr>
            <a:picLocks noChangeAspect="1"/>
          </p:cNvPicPr>
          <p:nvPr/>
        </p:nvPicPr>
        <p:blipFill>
          <a:blip r:embed="rId9">
            <a:alphaModFix amt="60000"/>
          </a:blip>
          <a:stretch>
            <a:fillRect/>
          </a:stretch>
        </p:blipFill>
        <p:spPr>
          <a:xfrm>
            <a:off x="7203209" y="3161084"/>
            <a:ext cx="421934" cy="404168"/>
          </a:xfrm>
          <a:prstGeom prst="rect">
            <a:avLst/>
          </a:prstGeom>
        </p:spPr>
      </p:pic>
    </p:spTree>
    <p:extLst>
      <p:ext uri="{BB962C8B-B14F-4D97-AF65-F5344CB8AC3E}">
        <p14:creationId xmlns:p14="http://schemas.microsoft.com/office/powerpoint/2010/main" val="650958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433A60EB-DBD3-7C47-A682-0F68778A2585}"/>
              </a:ext>
            </a:extLst>
          </p:cNvPr>
          <p:cNvSpPr/>
          <p:nvPr/>
        </p:nvSpPr>
        <p:spPr>
          <a:xfrm>
            <a:off x="2809460" y="1694716"/>
            <a:ext cx="6340790" cy="1735323"/>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736649"/>
            <a:ext cx="621364" cy="741783"/>
          </a:xfrm>
          <a:prstGeom prst="rect">
            <a:avLst/>
          </a:prstGeom>
        </p:spPr>
      </p:pic>
      <p:pic>
        <p:nvPicPr>
          <p:cNvPr id="9" name="Picture 8">
            <a:extLst>
              <a:ext uri="{FF2B5EF4-FFF2-40B4-BE49-F238E27FC236}">
                <a16:creationId xmlns:a16="http://schemas.microsoft.com/office/drawing/2014/main" id="{DD321301-2009-1644-B858-49BD2447F66F}"/>
              </a:ext>
            </a:extLst>
          </p:cNvPr>
          <p:cNvPicPr>
            <a:picLocks noChangeAspect="1"/>
          </p:cNvPicPr>
          <p:nvPr/>
        </p:nvPicPr>
        <p:blipFill>
          <a:blip r:embed="rId4"/>
          <a:stretch>
            <a:fillRect/>
          </a:stretch>
        </p:blipFill>
        <p:spPr>
          <a:xfrm>
            <a:off x="5234288" y="4198048"/>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5"/>
          <a:stretch>
            <a:fillRect/>
          </a:stretch>
        </p:blipFill>
        <p:spPr>
          <a:xfrm>
            <a:off x="6204915" y="4198048"/>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6"/>
          <a:stretch>
            <a:fillRect/>
          </a:stretch>
        </p:blipFill>
        <p:spPr>
          <a:xfrm>
            <a:off x="7125847" y="4198048"/>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55269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30" name="Rounded Rectangle 29">
            <a:extLst>
              <a:ext uri="{FF2B5EF4-FFF2-40B4-BE49-F238E27FC236}">
                <a16:creationId xmlns:a16="http://schemas.microsoft.com/office/drawing/2014/main" id="{0B4EA612-DD56-054D-8EA3-35EFBD31AB22}"/>
              </a:ext>
            </a:extLst>
          </p:cNvPr>
          <p:cNvSpPr/>
          <p:nvPr/>
        </p:nvSpPr>
        <p:spPr>
          <a:xfrm>
            <a:off x="5710737" y="1780674"/>
            <a:ext cx="1515685" cy="1557675"/>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pic>
        <p:nvPicPr>
          <p:cNvPr id="36" name="Picture 35">
            <a:extLst>
              <a:ext uri="{FF2B5EF4-FFF2-40B4-BE49-F238E27FC236}">
                <a16:creationId xmlns:a16="http://schemas.microsoft.com/office/drawing/2014/main" id="{B3E5FE2D-E6B2-5F40-A102-FDB63A82E37F}"/>
              </a:ext>
            </a:extLst>
          </p:cNvPr>
          <p:cNvPicPr>
            <a:picLocks noChangeAspect="1"/>
          </p:cNvPicPr>
          <p:nvPr/>
        </p:nvPicPr>
        <p:blipFill>
          <a:blip r:embed="rId7"/>
          <a:stretch>
            <a:fillRect/>
          </a:stretch>
        </p:blipFill>
        <p:spPr>
          <a:xfrm>
            <a:off x="6293317" y="3150465"/>
            <a:ext cx="421934" cy="404168"/>
          </a:xfrm>
          <a:prstGeom prst="rect">
            <a:avLst/>
          </a:prstGeom>
        </p:spPr>
      </p:pic>
      <p:pic>
        <p:nvPicPr>
          <p:cNvPr id="2" name="Picture 1">
            <a:extLst>
              <a:ext uri="{FF2B5EF4-FFF2-40B4-BE49-F238E27FC236}">
                <a16:creationId xmlns:a16="http://schemas.microsoft.com/office/drawing/2014/main" id="{4463EB17-B7D8-C749-8199-47BC7E6FED2B}"/>
              </a:ext>
            </a:extLst>
          </p:cNvPr>
          <p:cNvPicPr>
            <a:picLocks noChangeAspect="1"/>
          </p:cNvPicPr>
          <p:nvPr/>
        </p:nvPicPr>
        <p:blipFill>
          <a:blip r:embed="rId8"/>
          <a:stretch>
            <a:fillRect/>
          </a:stretch>
        </p:blipFill>
        <p:spPr>
          <a:xfrm>
            <a:off x="5330996" y="3161084"/>
            <a:ext cx="422275" cy="404495"/>
          </a:xfrm>
          <a:prstGeom prst="rect">
            <a:avLst/>
          </a:prstGeom>
        </p:spPr>
      </p:pic>
      <p:cxnSp>
        <p:nvCxnSpPr>
          <p:cNvPr id="18" name="Straight Arrow Connector 17">
            <a:extLst>
              <a:ext uri="{FF2B5EF4-FFF2-40B4-BE49-F238E27FC236}">
                <a16:creationId xmlns:a16="http://schemas.microsoft.com/office/drawing/2014/main" id="{C7627B68-C0BB-DC4C-A767-E987102D9FC5}"/>
              </a:ext>
            </a:extLst>
          </p:cNvPr>
          <p:cNvCxnSpPr>
            <a:cxnSpLocks/>
            <a:stCxn id="24" idx="2"/>
            <a:endCxn id="11" idx="0"/>
          </p:cNvCxnSpPr>
          <p:nvPr/>
        </p:nvCxnSpPr>
        <p:spPr>
          <a:xfrm flipH="1">
            <a:off x="7436529" y="3628777"/>
            <a:ext cx="3599" cy="569271"/>
          </a:xfrm>
          <a:prstGeom prst="straightConnector1">
            <a:avLst/>
          </a:prstGeom>
          <a:ln w="28575">
            <a:solidFill>
              <a:srgbClr val="E38E0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A8896E8-643C-0941-A2E2-E337922BC79F}"/>
              </a:ext>
            </a:extLst>
          </p:cNvPr>
          <p:cNvCxnSpPr>
            <a:cxnSpLocks/>
            <a:stCxn id="2" idx="2"/>
            <a:endCxn id="9" idx="0"/>
          </p:cNvCxnSpPr>
          <p:nvPr/>
        </p:nvCxnSpPr>
        <p:spPr>
          <a:xfrm>
            <a:off x="5542134" y="3565579"/>
            <a:ext cx="2836" cy="632469"/>
          </a:xfrm>
          <a:prstGeom prst="straightConnector1">
            <a:avLst/>
          </a:prstGeom>
          <a:ln w="28575">
            <a:solidFill>
              <a:srgbClr val="A51434"/>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E531110F-BF0C-7D4D-A7D9-A1CF8044630C}"/>
              </a:ext>
            </a:extLst>
          </p:cNvPr>
          <p:cNvPicPr>
            <a:picLocks noChangeAspect="1"/>
          </p:cNvPicPr>
          <p:nvPr/>
        </p:nvPicPr>
        <p:blipFill>
          <a:blip r:embed="rId9"/>
          <a:stretch>
            <a:fillRect/>
          </a:stretch>
        </p:blipFill>
        <p:spPr>
          <a:xfrm>
            <a:off x="7228990" y="3219837"/>
            <a:ext cx="422275" cy="408940"/>
          </a:xfrm>
          <a:prstGeom prst="rect">
            <a:avLst/>
          </a:prstGeom>
        </p:spPr>
      </p:pic>
    </p:spTree>
    <p:extLst>
      <p:ext uri="{BB962C8B-B14F-4D97-AF65-F5344CB8AC3E}">
        <p14:creationId xmlns:p14="http://schemas.microsoft.com/office/powerpoint/2010/main" val="19643772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433A60EB-DBD3-7C47-A682-0F68778A2585}"/>
              </a:ext>
            </a:extLst>
          </p:cNvPr>
          <p:cNvSpPr/>
          <p:nvPr/>
        </p:nvSpPr>
        <p:spPr>
          <a:xfrm>
            <a:off x="2809460" y="1694716"/>
            <a:ext cx="6340790" cy="1735323"/>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736649"/>
            <a:ext cx="621364" cy="741783"/>
          </a:xfrm>
          <a:prstGeom prst="rect">
            <a:avLst/>
          </a:prstGeom>
        </p:spPr>
      </p:pic>
      <p:pic>
        <p:nvPicPr>
          <p:cNvPr id="9" name="Picture 8">
            <a:extLst>
              <a:ext uri="{FF2B5EF4-FFF2-40B4-BE49-F238E27FC236}">
                <a16:creationId xmlns:a16="http://schemas.microsoft.com/office/drawing/2014/main" id="{DD321301-2009-1644-B858-49BD2447F66F}"/>
              </a:ext>
            </a:extLst>
          </p:cNvPr>
          <p:cNvPicPr>
            <a:picLocks noChangeAspect="1"/>
          </p:cNvPicPr>
          <p:nvPr/>
        </p:nvPicPr>
        <p:blipFill>
          <a:blip r:embed="rId4"/>
          <a:stretch>
            <a:fillRect/>
          </a:stretch>
        </p:blipFill>
        <p:spPr>
          <a:xfrm>
            <a:off x="5234288" y="4198048"/>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5"/>
          <a:stretch>
            <a:fillRect/>
          </a:stretch>
        </p:blipFill>
        <p:spPr>
          <a:xfrm>
            <a:off x="6204915" y="4198048"/>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6"/>
          <a:stretch>
            <a:fillRect/>
          </a:stretch>
        </p:blipFill>
        <p:spPr>
          <a:xfrm>
            <a:off x="7125847" y="4198048"/>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55269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30" name="Rounded Rectangle 29">
            <a:extLst>
              <a:ext uri="{FF2B5EF4-FFF2-40B4-BE49-F238E27FC236}">
                <a16:creationId xmlns:a16="http://schemas.microsoft.com/office/drawing/2014/main" id="{0B4EA612-DD56-054D-8EA3-35EFBD31AB22}"/>
              </a:ext>
            </a:extLst>
          </p:cNvPr>
          <p:cNvSpPr/>
          <p:nvPr/>
        </p:nvSpPr>
        <p:spPr>
          <a:xfrm>
            <a:off x="5710737" y="1780674"/>
            <a:ext cx="1515685" cy="1557675"/>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pic>
        <p:nvPicPr>
          <p:cNvPr id="36" name="Picture 35">
            <a:extLst>
              <a:ext uri="{FF2B5EF4-FFF2-40B4-BE49-F238E27FC236}">
                <a16:creationId xmlns:a16="http://schemas.microsoft.com/office/drawing/2014/main" id="{B3E5FE2D-E6B2-5F40-A102-FDB63A82E37F}"/>
              </a:ext>
            </a:extLst>
          </p:cNvPr>
          <p:cNvPicPr>
            <a:picLocks noChangeAspect="1"/>
          </p:cNvPicPr>
          <p:nvPr/>
        </p:nvPicPr>
        <p:blipFill>
          <a:blip r:embed="rId7"/>
          <a:stretch>
            <a:fillRect/>
          </a:stretch>
        </p:blipFill>
        <p:spPr>
          <a:xfrm>
            <a:off x="6293317" y="3150465"/>
            <a:ext cx="421934" cy="404168"/>
          </a:xfrm>
          <a:prstGeom prst="rect">
            <a:avLst/>
          </a:prstGeom>
        </p:spPr>
      </p:pic>
      <p:pic>
        <p:nvPicPr>
          <p:cNvPr id="2" name="Picture 1">
            <a:extLst>
              <a:ext uri="{FF2B5EF4-FFF2-40B4-BE49-F238E27FC236}">
                <a16:creationId xmlns:a16="http://schemas.microsoft.com/office/drawing/2014/main" id="{0A2D1B74-9E7A-5741-B611-979D1B456DC1}"/>
              </a:ext>
            </a:extLst>
          </p:cNvPr>
          <p:cNvPicPr>
            <a:picLocks noChangeAspect="1"/>
          </p:cNvPicPr>
          <p:nvPr/>
        </p:nvPicPr>
        <p:blipFill>
          <a:blip r:embed="rId8"/>
          <a:stretch>
            <a:fillRect/>
          </a:stretch>
        </p:blipFill>
        <p:spPr>
          <a:xfrm>
            <a:off x="8085845" y="4196627"/>
            <a:ext cx="622554" cy="743204"/>
          </a:xfrm>
          <a:prstGeom prst="rect">
            <a:avLst/>
          </a:prstGeom>
        </p:spPr>
      </p:pic>
      <p:cxnSp>
        <p:nvCxnSpPr>
          <p:cNvPr id="18" name="Straight Arrow Connector 17">
            <a:extLst>
              <a:ext uri="{FF2B5EF4-FFF2-40B4-BE49-F238E27FC236}">
                <a16:creationId xmlns:a16="http://schemas.microsoft.com/office/drawing/2014/main" id="{1A8B8AFB-B801-2B42-B76A-D1DFD13AF35D}"/>
              </a:ext>
            </a:extLst>
          </p:cNvPr>
          <p:cNvCxnSpPr>
            <a:cxnSpLocks/>
          </p:cNvCxnSpPr>
          <p:nvPr/>
        </p:nvCxnSpPr>
        <p:spPr>
          <a:xfrm>
            <a:off x="8383329" y="3444686"/>
            <a:ext cx="0" cy="700491"/>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EE5EC97-961B-2440-B94E-03E57FECA9F8}"/>
              </a:ext>
            </a:extLst>
          </p:cNvPr>
          <p:cNvPicPr>
            <a:picLocks noChangeAspect="1"/>
          </p:cNvPicPr>
          <p:nvPr/>
        </p:nvPicPr>
        <p:blipFill>
          <a:blip r:embed="rId9"/>
          <a:stretch>
            <a:fillRect/>
          </a:stretch>
        </p:blipFill>
        <p:spPr>
          <a:xfrm>
            <a:off x="5330996" y="3161084"/>
            <a:ext cx="422275" cy="404495"/>
          </a:xfrm>
          <a:prstGeom prst="rect">
            <a:avLst/>
          </a:prstGeom>
        </p:spPr>
      </p:pic>
      <p:pic>
        <p:nvPicPr>
          <p:cNvPr id="26" name="Picture 25">
            <a:extLst>
              <a:ext uri="{FF2B5EF4-FFF2-40B4-BE49-F238E27FC236}">
                <a16:creationId xmlns:a16="http://schemas.microsoft.com/office/drawing/2014/main" id="{6FB1F3AD-3D1A-A942-B255-0F93EB7E899B}"/>
              </a:ext>
            </a:extLst>
          </p:cNvPr>
          <p:cNvPicPr>
            <a:picLocks noChangeAspect="1"/>
          </p:cNvPicPr>
          <p:nvPr/>
        </p:nvPicPr>
        <p:blipFill>
          <a:blip r:embed="rId10"/>
          <a:stretch>
            <a:fillRect/>
          </a:stretch>
        </p:blipFill>
        <p:spPr>
          <a:xfrm>
            <a:off x="7228990" y="3219837"/>
            <a:ext cx="422275" cy="408940"/>
          </a:xfrm>
          <a:prstGeom prst="rect">
            <a:avLst/>
          </a:prstGeom>
        </p:spPr>
      </p:pic>
    </p:spTree>
    <p:extLst>
      <p:ext uri="{BB962C8B-B14F-4D97-AF65-F5344CB8AC3E}">
        <p14:creationId xmlns:p14="http://schemas.microsoft.com/office/powerpoint/2010/main" val="3258406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233C6-2B11-A24D-A42E-828BDDD619B4}"/>
              </a:ext>
            </a:extLst>
          </p:cNvPr>
          <p:cNvSpPr>
            <a:spLocks noGrp="1"/>
          </p:cNvSpPr>
          <p:nvPr>
            <p:ph type="title"/>
          </p:nvPr>
        </p:nvSpPr>
        <p:spPr/>
        <p:txBody>
          <a:bodyPr/>
          <a:lstStyle/>
          <a:p>
            <a:r>
              <a:rPr lang="en-US" err="1">
                <a:latin typeface="FlandersArtSans-Bold"/>
              </a:rPr>
              <a:t>Tussenfase</a:t>
            </a:r>
            <a:r>
              <a:rPr lang="en-US">
                <a:latin typeface="FlandersArtSans-Bold"/>
              </a:rPr>
              <a:t>?</a:t>
            </a:r>
            <a:endParaRPr lang="en-US"/>
          </a:p>
        </p:txBody>
      </p:sp>
      <p:sp>
        <p:nvSpPr>
          <p:cNvPr id="4" name="Footer Placeholder 3">
            <a:extLst>
              <a:ext uri="{FF2B5EF4-FFF2-40B4-BE49-F238E27FC236}">
                <a16:creationId xmlns:a16="http://schemas.microsoft.com/office/drawing/2014/main" id="{1DA5E76B-866F-674B-8033-9A1E89A58048}"/>
              </a:ext>
            </a:extLst>
          </p:cNvPr>
          <p:cNvSpPr>
            <a:spLocks noGrp="1"/>
          </p:cNvSpPr>
          <p:nvPr>
            <p:ph type="ftr" sz="quarter" idx="4294967295"/>
          </p:nvPr>
        </p:nvSpPr>
        <p:spPr>
          <a:xfrm>
            <a:off x="482879" y="6605588"/>
            <a:ext cx="6083300" cy="176212"/>
          </a:xfrm>
        </p:spPr>
        <p:txBody>
          <a:bodyPr/>
          <a:lstStyle/>
          <a:p>
            <a:r>
              <a:rPr lang="nl-BE" dirty="0"/>
              <a:t>GIPOD project – BWG 12 – 20 juni 2019</a:t>
            </a:r>
          </a:p>
        </p:txBody>
      </p:sp>
      <p:sp>
        <p:nvSpPr>
          <p:cNvPr id="6" name="Subtitle 5">
            <a:extLst>
              <a:ext uri="{FF2B5EF4-FFF2-40B4-BE49-F238E27FC236}">
                <a16:creationId xmlns:a16="http://schemas.microsoft.com/office/drawing/2014/main" id="{AE5221BA-9356-744F-8A68-36B8EB8CC8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957577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cxnSp>
        <p:nvCxnSpPr>
          <p:cNvPr id="21" name="Straight Arrow Connector 20">
            <a:extLst>
              <a:ext uri="{FF2B5EF4-FFF2-40B4-BE49-F238E27FC236}">
                <a16:creationId xmlns:a16="http://schemas.microsoft.com/office/drawing/2014/main" id="{BA678406-9B34-8043-9E6E-3706A068E33C}"/>
              </a:ext>
            </a:extLst>
          </p:cNvPr>
          <p:cNvCxnSpPr>
            <a:cxnSpLocks/>
          </p:cNvCxnSpPr>
          <p:nvPr/>
        </p:nvCxnSpPr>
        <p:spPr>
          <a:xfrm>
            <a:off x="3535578" y="2983142"/>
            <a:ext cx="2978425" cy="108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39">
            <a:extLst>
              <a:ext uri="{FF2B5EF4-FFF2-40B4-BE49-F238E27FC236}">
                <a16:creationId xmlns:a16="http://schemas.microsoft.com/office/drawing/2014/main" id="{F63F54DB-1772-41F4-B69F-FAB302319FD9}"/>
              </a:ext>
            </a:extLst>
          </p:cNvPr>
          <p:cNvSpPr/>
          <p:nvPr/>
        </p:nvSpPr>
        <p:spPr>
          <a:xfrm>
            <a:off x="1428405" y="2430001"/>
            <a:ext cx="2077323" cy="1195361"/>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u="sng">
                <a:solidFill>
                  <a:srgbClr val="000000"/>
                </a:solidFill>
                <a:cs typeface="Calibri"/>
              </a:rPr>
              <a:t>DEEL 1</a:t>
            </a:r>
            <a:endParaRPr lang="en-US" sz="1750" u="sng">
              <a:solidFill>
                <a:srgbClr val="000000"/>
              </a:solidFill>
            </a:endParaRPr>
          </a:p>
          <a:p>
            <a:pPr algn="ctr"/>
            <a:r>
              <a:rPr lang="en-US" sz="1750">
                <a:solidFill>
                  <a:srgbClr val="000000"/>
                </a:solidFill>
              </a:rPr>
              <a:t>Synergie </a:t>
            </a:r>
            <a:r>
              <a:rPr lang="en-US" sz="1750" err="1">
                <a:solidFill>
                  <a:srgbClr val="000000"/>
                </a:solidFill>
              </a:rPr>
              <a:t>aanvraag</a:t>
            </a:r>
            <a:endParaRPr lang="en-US" sz="1750" err="1">
              <a:solidFill>
                <a:srgbClr val="000000"/>
              </a:solidFill>
              <a:cs typeface="Calibri"/>
            </a:endParaRPr>
          </a:p>
        </p:txBody>
      </p:sp>
      <p:sp>
        <p:nvSpPr>
          <p:cNvPr id="3" name="Rounded Rectangle 14">
            <a:extLst>
              <a:ext uri="{FF2B5EF4-FFF2-40B4-BE49-F238E27FC236}">
                <a16:creationId xmlns:a16="http://schemas.microsoft.com/office/drawing/2014/main" id="{B4731254-D835-43EF-95A0-E8D786F9DF15}"/>
              </a:ext>
            </a:extLst>
          </p:cNvPr>
          <p:cNvSpPr/>
          <p:nvPr/>
        </p:nvSpPr>
        <p:spPr>
          <a:xfrm>
            <a:off x="6547708" y="2434198"/>
            <a:ext cx="2077323" cy="1188127"/>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u="sng">
                <a:solidFill>
                  <a:srgbClr val="000000"/>
                </a:solidFill>
                <a:cs typeface="Calibri"/>
              </a:rPr>
              <a:t>DEEL 2</a:t>
            </a:r>
            <a:endParaRPr lang="en-US" sz="1750">
              <a:solidFill>
                <a:srgbClr val="000000"/>
              </a:solidFill>
              <a:cs typeface="Calibri"/>
            </a:endParaRPr>
          </a:p>
          <a:p>
            <a:pPr algn="ctr"/>
            <a:r>
              <a:rPr lang="en-US" sz="1750">
                <a:solidFill>
                  <a:srgbClr val="000000"/>
                </a:solidFill>
              </a:rPr>
              <a:t>Project</a:t>
            </a:r>
            <a:endParaRPr lang="en-US" sz="1750">
              <a:cs typeface="Calibri"/>
            </a:endParaRPr>
          </a:p>
          <a:p>
            <a:pPr algn="ctr"/>
            <a:r>
              <a:rPr lang="en-US" sz="1000" err="1">
                <a:solidFill>
                  <a:srgbClr val="000000"/>
                </a:solidFill>
              </a:rPr>
              <a:t>vh</a:t>
            </a:r>
            <a:r>
              <a:rPr lang="en-US" sz="1000">
                <a:solidFill>
                  <a:srgbClr val="000000"/>
                </a:solidFill>
              </a:rPr>
              <a:t> type ‘</a:t>
            </a:r>
            <a:r>
              <a:rPr lang="en-US" sz="1000" err="1">
                <a:solidFill>
                  <a:srgbClr val="000000"/>
                </a:solidFill>
              </a:rPr>
              <a:t>synergie</a:t>
            </a:r>
            <a:r>
              <a:rPr lang="en-US" sz="1000">
                <a:solidFill>
                  <a:srgbClr val="000000"/>
                </a:solidFill>
              </a:rPr>
              <a:t>’</a:t>
            </a:r>
            <a:endParaRPr lang="en-US" sz="1000">
              <a:solidFill>
                <a:srgbClr val="000000"/>
              </a:solidFill>
              <a:cs typeface="Calibri"/>
            </a:endParaRPr>
          </a:p>
        </p:txBody>
      </p:sp>
    </p:spTree>
    <p:extLst>
      <p:ext uri="{BB962C8B-B14F-4D97-AF65-F5344CB8AC3E}">
        <p14:creationId xmlns:p14="http://schemas.microsoft.com/office/powerpoint/2010/main" val="5396852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cxnSp>
        <p:nvCxnSpPr>
          <p:cNvPr id="21" name="Straight Arrow Connector 20">
            <a:extLst>
              <a:ext uri="{FF2B5EF4-FFF2-40B4-BE49-F238E27FC236}">
                <a16:creationId xmlns:a16="http://schemas.microsoft.com/office/drawing/2014/main" id="{BA678406-9B34-8043-9E6E-3706A068E33C}"/>
              </a:ext>
            </a:extLst>
          </p:cNvPr>
          <p:cNvCxnSpPr>
            <a:cxnSpLocks/>
          </p:cNvCxnSpPr>
          <p:nvPr/>
        </p:nvCxnSpPr>
        <p:spPr>
          <a:xfrm flipV="1">
            <a:off x="3542809" y="2979516"/>
            <a:ext cx="418773" cy="36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39">
            <a:extLst>
              <a:ext uri="{FF2B5EF4-FFF2-40B4-BE49-F238E27FC236}">
                <a16:creationId xmlns:a16="http://schemas.microsoft.com/office/drawing/2014/main" id="{F63F54DB-1772-41F4-B69F-FAB302319FD9}"/>
              </a:ext>
            </a:extLst>
          </p:cNvPr>
          <p:cNvSpPr/>
          <p:nvPr/>
        </p:nvSpPr>
        <p:spPr>
          <a:xfrm>
            <a:off x="1428405" y="2430001"/>
            <a:ext cx="2077323" cy="1195361"/>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u="sng">
                <a:solidFill>
                  <a:srgbClr val="000000"/>
                </a:solidFill>
              </a:rPr>
              <a:t>DEEL 1</a:t>
            </a:r>
          </a:p>
          <a:p>
            <a:pPr algn="ctr"/>
            <a:r>
              <a:rPr lang="en-US" sz="1750">
                <a:solidFill>
                  <a:srgbClr val="000000"/>
                </a:solidFill>
              </a:rPr>
              <a:t>Synergie </a:t>
            </a:r>
            <a:r>
              <a:rPr lang="en-US" sz="1750" err="1">
                <a:solidFill>
                  <a:srgbClr val="000000"/>
                </a:solidFill>
              </a:rPr>
              <a:t>aanvraag</a:t>
            </a:r>
            <a:endParaRPr lang="en-US" sz="1750" err="1">
              <a:solidFill>
                <a:srgbClr val="000000"/>
              </a:solidFill>
              <a:cs typeface="Calibri"/>
            </a:endParaRPr>
          </a:p>
        </p:txBody>
      </p:sp>
      <p:sp>
        <p:nvSpPr>
          <p:cNvPr id="3" name="Rounded Rectangle 14">
            <a:extLst>
              <a:ext uri="{FF2B5EF4-FFF2-40B4-BE49-F238E27FC236}">
                <a16:creationId xmlns:a16="http://schemas.microsoft.com/office/drawing/2014/main" id="{B4731254-D835-43EF-95A0-E8D786F9DF15}"/>
              </a:ext>
            </a:extLst>
          </p:cNvPr>
          <p:cNvSpPr/>
          <p:nvPr/>
        </p:nvSpPr>
        <p:spPr>
          <a:xfrm>
            <a:off x="6547708" y="2434198"/>
            <a:ext cx="2077323" cy="1188127"/>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u="sng">
                <a:solidFill>
                  <a:srgbClr val="000000"/>
                </a:solidFill>
                <a:cs typeface="Calibri"/>
              </a:rPr>
              <a:t>DEEL 3</a:t>
            </a:r>
            <a:endParaRPr lang="en-US" sz="1750">
              <a:solidFill>
                <a:srgbClr val="000000"/>
              </a:solidFill>
              <a:cs typeface="Calibri"/>
            </a:endParaRPr>
          </a:p>
          <a:p>
            <a:pPr algn="ctr"/>
            <a:r>
              <a:rPr lang="en-US" sz="1750">
                <a:solidFill>
                  <a:srgbClr val="000000"/>
                </a:solidFill>
              </a:rPr>
              <a:t>Project</a:t>
            </a:r>
            <a:endParaRPr lang="en-US" sz="1750">
              <a:cs typeface="Calibri"/>
            </a:endParaRPr>
          </a:p>
          <a:p>
            <a:pPr algn="ctr"/>
            <a:r>
              <a:rPr lang="en-US" sz="1000" err="1">
                <a:solidFill>
                  <a:srgbClr val="000000"/>
                </a:solidFill>
              </a:rPr>
              <a:t>vh</a:t>
            </a:r>
            <a:r>
              <a:rPr lang="en-US" sz="1000">
                <a:solidFill>
                  <a:srgbClr val="000000"/>
                </a:solidFill>
              </a:rPr>
              <a:t> type ‘</a:t>
            </a:r>
            <a:r>
              <a:rPr lang="en-US" sz="1000" err="1">
                <a:solidFill>
                  <a:srgbClr val="000000"/>
                </a:solidFill>
              </a:rPr>
              <a:t>synergie</a:t>
            </a:r>
            <a:r>
              <a:rPr lang="en-US" sz="1000">
                <a:solidFill>
                  <a:srgbClr val="000000"/>
                </a:solidFill>
              </a:rPr>
              <a:t>’</a:t>
            </a:r>
            <a:endParaRPr lang="en-US" sz="1000">
              <a:solidFill>
                <a:srgbClr val="000000"/>
              </a:solidFill>
              <a:cs typeface="Calibri"/>
            </a:endParaRPr>
          </a:p>
        </p:txBody>
      </p:sp>
      <p:sp>
        <p:nvSpPr>
          <p:cNvPr id="5" name="Rounded Rectangle 39">
            <a:extLst>
              <a:ext uri="{FF2B5EF4-FFF2-40B4-BE49-F238E27FC236}">
                <a16:creationId xmlns:a16="http://schemas.microsoft.com/office/drawing/2014/main" id="{7C9A546C-519D-46D6-9772-279195D5F8AC}"/>
              </a:ext>
            </a:extLst>
          </p:cNvPr>
          <p:cNvSpPr/>
          <p:nvPr/>
        </p:nvSpPr>
        <p:spPr>
          <a:xfrm>
            <a:off x="4010306" y="2430483"/>
            <a:ext cx="2077323" cy="1195361"/>
          </a:xfrm>
          <a:prstGeom prst="roundRect">
            <a:avLst/>
          </a:prstGeom>
          <a:solidFill>
            <a:schemeClr val="bg1"/>
          </a:solid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u="sng">
                <a:solidFill>
                  <a:srgbClr val="000000"/>
                </a:solidFill>
                <a:cs typeface="Calibri"/>
              </a:rPr>
              <a:t>DEEL 2?</a:t>
            </a:r>
          </a:p>
          <a:p>
            <a:pPr algn="ctr"/>
            <a:r>
              <a:rPr lang="en-US" sz="1750" err="1">
                <a:solidFill>
                  <a:srgbClr val="000000"/>
                </a:solidFill>
                <a:cs typeface="Calibri"/>
              </a:rPr>
              <a:t>Overleg</a:t>
            </a:r>
            <a:endParaRPr lang="en-US"/>
          </a:p>
          <a:p>
            <a:pPr algn="ctr"/>
            <a:r>
              <a:rPr lang="en-US" sz="1200" err="1">
                <a:solidFill>
                  <a:srgbClr val="000000"/>
                </a:solidFill>
                <a:cs typeface="Calibri"/>
              </a:rPr>
              <a:t>Wordt</a:t>
            </a:r>
            <a:r>
              <a:rPr lang="en-US" sz="1200">
                <a:solidFill>
                  <a:srgbClr val="000000"/>
                </a:solidFill>
                <a:cs typeface="Calibri"/>
              </a:rPr>
              <a:t> het </a:t>
            </a:r>
            <a:r>
              <a:rPr lang="en-US" sz="1200" err="1">
                <a:solidFill>
                  <a:srgbClr val="000000"/>
                </a:solidFill>
                <a:cs typeface="Calibri"/>
              </a:rPr>
              <a:t>daadwerkelijk</a:t>
            </a:r>
            <a:r>
              <a:rPr lang="en-US" sz="1200">
                <a:solidFill>
                  <a:srgbClr val="000000"/>
                </a:solidFill>
                <a:cs typeface="Calibri"/>
              </a:rPr>
              <a:t> </a:t>
            </a:r>
            <a:r>
              <a:rPr lang="en-US" sz="1200" err="1">
                <a:solidFill>
                  <a:srgbClr val="000000"/>
                </a:solidFill>
                <a:cs typeface="Calibri"/>
              </a:rPr>
              <a:t>een</a:t>
            </a:r>
            <a:r>
              <a:rPr lang="en-US" sz="1200">
                <a:solidFill>
                  <a:srgbClr val="000000"/>
                </a:solidFill>
                <a:cs typeface="Calibri"/>
              </a:rPr>
              <a:t> </a:t>
            </a:r>
            <a:r>
              <a:rPr lang="en-US" sz="1200" err="1">
                <a:solidFill>
                  <a:srgbClr val="000000"/>
                </a:solidFill>
                <a:cs typeface="Calibri"/>
              </a:rPr>
              <a:t>synergie</a:t>
            </a:r>
            <a:r>
              <a:rPr lang="en-US" sz="1200">
                <a:solidFill>
                  <a:srgbClr val="000000"/>
                </a:solidFill>
                <a:cs typeface="Calibri"/>
              </a:rPr>
              <a:t>?</a:t>
            </a:r>
          </a:p>
        </p:txBody>
      </p:sp>
      <p:cxnSp>
        <p:nvCxnSpPr>
          <p:cNvPr id="6" name="Straight Arrow Connector 5">
            <a:extLst>
              <a:ext uri="{FF2B5EF4-FFF2-40B4-BE49-F238E27FC236}">
                <a16:creationId xmlns:a16="http://schemas.microsoft.com/office/drawing/2014/main" id="{A12B2D5B-EA89-42CD-B931-340E2BF0B8A2}"/>
              </a:ext>
            </a:extLst>
          </p:cNvPr>
          <p:cNvCxnSpPr>
            <a:cxnSpLocks/>
          </p:cNvCxnSpPr>
          <p:nvPr/>
        </p:nvCxnSpPr>
        <p:spPr>
          <a:xfrm flipV="1">
            <a:off x="6088556" y="2994466"/>
            <a:ext cx="418773" cy="36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517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3233C6-2B11-A24D-A42E-828BDDD619B4}"/>
              </a:ext>
            </a:extLst>
          </p:cNvPr>
          <p:cNvSpPr>
            <a:spLocks noGrp="1"/>
          </p:cNvSpPr>
          <p:nvPr>
            <p:ph type="title"/>
          </p:nvPr>
        </p:nvSpPr>
        <p:spPr/>
        <p:txBody>
          <a:bodyPr/>
          <a:lstStyle/>
          <a:p>
            <a:r>
              <a:rPr lang="en-US" dirty="0"/>
              <a:t>Flow - </a:t>
            </a:r>
            <a:r>
              <a:rPr lang="en-US" dirty="0" err="1"/>
              <a:t>Deel</a:t>
            </a:r>
            <a:r>
              <a:rPr lang="en-US" dirty="0"/>
              <a:t> 2</a:t>
            </a:r>
          </a:p>
        </p:txBody>
      </p:sp>
      <p:sp>
        <p:nvSpPr>
          <p:cNvPr id="2" name="Content Placeholder 1">
            <a:extLst>
              <a:ext uri="{FF2B5EF4-FFF2-40B4-BE49-F238E27FC236}">
                <a16:creationId xmlns:a16="http://schemas.microsoft.com/office/drawing/2014/main" id="{3D35132D-0735-3648-8F8D-A09E1566CACB}"/>
              </a:ext>
            </a:extLst>
          </p:cNvPr>
          <p:cNvSpPr>
            <a:spLocks noGrp="1"/>
          </p:cNvSpPr>
          <p:nvPr>
            <p:ph type="subTitle" idx="1"/>
          </p:nvPr>
        </p:nvSpPr>
        <p:spPr/>
        <p:txBody>
          <a:bodyPr/>
          <a:lstStyle/>
          <a:p>
            <a:r>
              <a:rPr lang="en-US" dirty="0" err="1"/>
              <a:t>Synergie</a:t>
            </a:r>
            <a:r>
              <a:rPr lang="en-US" dirty="0"/>
              <a:t> </a:t>
            </a:r>
            <a:r>
              <a:rPr lang="en-US" dirty="0" err="1"/>
              <a:t>en</a:t>
            </a:r>
            <a:r>
              <a:rPr lang="en-US" dirty="0"/>
              <a:t> </a:t>
            </a:r>
            <a:r>
              <a:rPr lang="en-US" dirty="0" err="1"/>
              <a:t>uitvoering</a:t>
            </a:r>
            <a:r>
              <a:rPr lang="en-US" dirty="0"/>
              <a:t> </a:t>
            </a:r>
            <a:r>
              <a:rPr lang="en-US" dirty="0" err="1"/>
              <a:t>werken</a:t>
            </a:r>
            <a:endParaRPr lang="en-US" dirty="0"/>
          </a:p>
          <a:p>
            <a:endParaRPr lang="en-US" dirty="0"/>
          </a:p>
        </p:txBody>
      </p:sp>
      <p:sp>
        <p:nvSpPr>
          <p:cNvPr id="4" name="Footer Placeholder 3">
            <a:extLst>
              <a:ext uri="{FF2B5EF4-FFF2-40B4-BE49-F238E27FC236}">
                <a16:creationId xmlns:a16="http://schemas.microsoft.com/office/drawing/2014/main" id="{1DA5E76B-866F-674B-8033-9A1E89A58048}"/>
              </a:ext>
            </a:extLst>
          </p:cNvPr>
          <p:cNvSpPr>
            <a:spLocks noGrp="1"/>
          </p:cNvSpPr>
          <p:nvPr>
            <p:ph type="ftr" sz="quarter" idx="4294967295"/>
          </p:nvPr>
        </p:nvSpPr>
        <p:spPr>
          <a:xfrm>
            <a:off x="484092" y="6605588"/>
            <a:ext cx="6083300" cy="176212"/>
          </a:xfrm>
        </p:spPr>
        <p:txBody>
          <a:bodyPr/>
          <a:lstStyle/>
          <a:p>
            <a:r>
              <a:rPr lang="nl-BE" dirty="0"/>
              <a:t>GIPOD project – BWG 12 – 20 juni 2019</a:t>
            </a:r>
          </a:p>
        </p:txBody>
      </p:sp>
    </p:spTree>
    <p:extLst>
      <p:ext uri="{BB962C8B-B14F-4D97-AF65-F5344CB8AC3E}">
        <p14:creationId xmlns:p14="http://schemas.microsoft.com/office/powerpoint/2010/main" val="308726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C12471B-CBBB-4165-B462-60807AC781A4}"/>
              </a:ext>
            </a:extLst>
          </p:cNvPr>
          <p:cNvSpPr>
            <a:spLocks noGrp="1"/>
          </p:cNvSpPr>
          <p:nvPr>
            <p:ph sz="quarter" idx="10"/>
          </p:nvPr>
        </p:nvSpPr>
        <p:spPr/>
        <p:txBody>
          <a:bodyPr vert="horz" lIns="91440" tIns="45720" rIns="91440" bIns="45720" rtlCol="0" anchor="t">
            <a:normAutofit/>
          </a:bodyPr>
          <a:lstStyle/>
          <a:p>
            <a:pPr lvl="1"/>
            <a:endParaRPr lang="nl-BE">
              <a:latin typeface="FlandersArtSans-Regular"/>
            </a:endParaRPr>
          </a:p>
          <a:p>
            <a:pPr marL="0" indent="0">
              <a:buNone/>
            </a:pPr>
            <a:endParaRPr lang="nl-BE" b="1">
              <a:latin typeface="FlandersArtSans-Regular"/>
            </a:endParaRPr>
          </a:p>
          <a:p>
            <a:pPr marL="457200" indent="-457200">
              <a:buAutoNum type="arabicPeriod"/>
            </a:pPr>
            <a:endParaRPr lang="nl-BE">
              <a:latin typeface="FlandersArtSans-Regular"/>
            </a:endParaRPr>
          </a:p>
          <a:p>
            <a:pPr marL="554990" lvl="1" indent="0">
              <a:buFont typeface="Wingdings" panose="05000000000000000000" pitchFamily="2" charset="2"/>
              <a:buNone/>
            </a:pPr>
            <a:endParaRPr lang="nl-BE" u="sng"/>
          </a:p>
          <a:p>
            <a:pPr marL="0" indent="0">
              <a:buNone/>
            </a:pPr>
            <a:endParaRPr lang="nl-BE"/>
          </a:p>
          <a:p>
            <a:pPr marL="457200" indent="-457200">
              <a:buAutoNum type="arabicPeriod"/>
            </a:pPr>
            <a:endParaRPr lang="nl-BE"/>
          </a:p>
          <a:p>
            <a:pPr marL="0" indent="0">
              <a:buNone/>
            </a:pPr>
            <a:endParaRPr lang="nl-BE"/>
          </a:p>
        </p:txBody>
      </p:sp>
      <p:sp>
        <p:nvSpPr>
          <p:cNvPr id="3" name="Titel 2">
            <a:extLst>
              <a:ext uri="{FF2B5EF4-FFF2-40B4-BE49-F238E27FC236}">
                <a16:creationId xmlns:a16="http://schemas.microsoft.com/office/drawing/2014/main" id="{BC36B7A9-7650-4A24-8120-67B9178F8DB8}"/>
              </a:ext>
            </a:extLst>
          </p:cNvPr>
          <p:cNvSpPr>
            <a:spLocks noGrp="1"/>
          </p:cNvSpPr>
          <p:nvPr>
            <p:ph type="title"/>
          </p:nvPr>
        </p:nvSpPr>
        <p:spPr/>
        <p:txBody>
          <a:bodyPr/>
          <a:lstStyle/>
          <a:p>
            <a:r>
              <a:rPr lang="nl-BE">
                <a:latin typeface="FlandersArtSans-Bold"/>
              </a:rPr>
              <a:t>Synergieproces – model </a:t>
            </a:r>
            <a:endParaRPr lang="nl-BE"/>
          </a:p>
        </p:txBody>
      </p:sp>
      <p:sp>
        <p:nvSpPr>
          <p:cNvPr id="4" name="Tijdelijke aanduiding voor voettekst 3">
            <a:extLst>
              <a:ext uri="{FF2B5EF4-FFF2-40B4-BE49-F238E27FC236}">
                <a16:creationId xmlns:a16="http://schemas.microsoft.com/office/drawing/2014/main" id="{8890ED1E-AAF6-4D1D-AFE0-CA9CDD6CE937}"/>
              </a:ext>
            </a:extLst>
          </p:cNvPr>
          <p:cNvSpPr>
            <a:spLocks noGrp="1"/>
          </p:cNvSpPr>
          <p:nvPr>
            <p:ph type="ftr" sz="quarter" idx="3"/>
          </p:nvPr>
        </p:nvSpPr>
        <p:spPr/>
        <p:txBody>
          <a:bodyPr/>
          <a:lstStyle/>
          <a:p>
            <a:r>
              <a:rPr lang="nl-BE"/>
              <a:t>GIPOD project – BWG 12 – 20 juni 2019</a:t>
            </a:r>
          </a:p>
        </p:txBody>
      </p:sp>
      <p:pic>
        <p:nvPicPr>
          <p:cNvPr id="6" name="Afbeelding 5">
            <a:extLst>
              <a:ext uri="{FF2B5EF4-FFF2-40B4-BE49-F238E27FC236}">
                <a16:creationId xmlns:a16="http://schemas.microsoft.com/office/drawing/2014/main" id="{8AFC7DF6-8F76-4713-A06E-757FF4FDE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398" y="1349478"/>
            <a:ext cx="3284505" cy="4244708"/>
          </a:xfrm>
          <a:prstGeom prst="rect">
            <a:avLst/>
          </a:prstGeom>
        </p:spPr>
      </p:pic>
      <p:pic>
        <p:nvPicPr>
          <p:cNvPr id="8" name="Afbeelding 7">
            <a:extLst>
              <a:ext uri="{FF2B5EF4-FFF2-40B4-BE49-F238E27FC236}">
                <a16:creationId xmlns:a16="http://schemas.microsoft.com/office/drawing/2014/main" id="{2F72B8C2-B27C-4595-873D-928DDF6F6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0680" y="924951"/>
            <a:ext cx="2113841" cy="5450061"/>
          </a:xfrm>
          <a:prstGeom prst="rect">
            <a:avLst/>
          </a:prstGeom>
        </p:spPr>
      </p:pic>
    </p:spTree>
    <p:extLst>
      <p:ext uri="{BB962C8B-B14F-4D97-AF65-F5344CB8AC3E}">
        <p14:creationId xmlns:p14="http://schemas.microsoft.com/office/powerpoint/2010/main" val="2314077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sp>
        <p:nvSpPr>
          <p:cNvPr id="14" name="Titel 2">
            <a:extLst>
              <a:ext uri="{FF2B5EF4-FFF2-40B4-BE49-F238E27FC236}">
                <a16:creationId xmlns:a16="http://schemas.microsoft.com/office/drawing/2014/main" id="{5C5949D1-1C5A-423B-8CDB-86ECE0CCBD5D}"/>
              </a:ext>
            </a:extLst>
          </p:cNvPr>
          <p:cNvSpPr>
            <a:spLocks noGrp="1"/>
          </p:cNvSpPr>
          <p:nvPr>
            <p:ph type="title"/>
          </p:nvPr>
        </p:nvSpPr>
        <p:spPr>
          <a:xfrm>
            <a:off x="681038" y="365126"/>
            <a:ext cx="8543925" cy="984352"/>
          </a:xfrm>
        </p:spPr>
        <p:txBody>
          <a:bodyPr>
            <a:normAutofit/>
          </a:bodyPr>
          <a:lstStyle/>
          <a:p>
            <a:r>
              <a:rPr lang="nl-BE" sz="2900" dirty="0">
                <a:latin typeface="FlandersArtSans-Bold"/>
              </a:rPr>
              <a:t>Stap 4: </a:t>
            </a:r>
            <a:r>
              <a:rPr lang="nl-BE" sz="2800" dirty="0"/>
              <a:t>aanmaken project </a:t>
            </a:r>
            <a:r>
              <a:rPr lang="nl-BE" sz="2800" dirty="0" err="1"/>
              <a:t>vh</a:t>
            </a:r>
            <a:r>
              <a:rPr lang="nl-BE" sz="2800" dirty="0"/>
              <a:t> type ‘synergie’</a:t>
            </a:r>
            <a:endParaRPr lang="nl-BE" sz="2900" dirty="0"/>
          </a:p>
        </p:txBody>
      </p:sp>
      <p:pic>
        <p:nvPicPr>
          <p:cNvPr id="17" name="Picture 7">
            <a:extLst>
              <a:ext uri="{FF2B5EF4-FFF2-40B4-BE49-F238E27FC236}">
                <a16:creationId xmlns:a16="http://schemas.microsoft.com/office/drawing/2014/main" id="{C36B03A1-5434-4055-A377-AB760B1F2407}"/>
              </a:ext>
            </a:extLst>
          </p:cNvPr>
          <p:cNvPicPr>
            <a:picLocks noChangeAspect="1"/>
          </p:cNvPicPr>
          <p:nvPr/>
        </p:nvPicPr>
        <p:blipFill>
          <a:blip r:embed="rId3"/>
          <a:stretch>
            <a:fillRect/>
          </a:stretch>
        </p:blipFill>
        <p:spPr>
          <a:xfrm>
            <a:off x="4179343" y="1342823"/>
            <a:ext cx="621364" cy="741783"/>
          </a:xfrm>
          <a:prstGeom prst="rect">
            <a:avLst/>
          </a:prstGeom>
        </p:spPr>
      </p:pic>
      <p:sp>
        <p:nvSpPr>
          <p:cNvPr id="22" name="Rounded Rectangle 15">
            <a:extLst>
              <a:ext uri="{FF2B5EF4-FFF2-40B4-BE49-F238E27FC236}">
                <a16:creationId xmlns:a16="http://schemas.microsoft.com/office/drawing/2014/main" id="{3D7801B1-11FB-4D59-BE54-34BF9750B5BE}"/>
              </a:ext>
            </a:extLst>
          </p:cNvPr>
          <p:cNvSpPr/>
          <p:nvPr/>
        </p:nvSpPr>
        <p:spPr>
          <a:xfrm>
            <a:off x="4156259" y="3158872"/>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23" name="Rounded Rectangle 41">
            <a:extLst>
              <a:ext uri="{FF2B5EF4-FFF2-40B4-BE49-F238E27FC236}">
                <a16:creationId xmlns:a16="http://schemas.microsoft.com/office/drawing/2014/main" id="{00AF2A13-0947-42D5-85C9-76240AFA7DA9}"/>
              </a:ext>
            </a:extLst>
          </p:cNvPr>
          <p:cNvSpPr/>
          <p:nvPr/>
        </p:nvSpPr>
        <p:spPr>
          <a:xfrm>
            <a:off x="2809460" y="2837814"/>
            <a:ext cx="5323887" cy="1195361"/>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solidFill>
                  <a:srgbClr val="000000"/>
                </a:solidFill>
              </a:rPr>
              <a:t>Project</a:t>
            </a:r>
          </a:p>
          <a:p>
            <a:r>
              <a:rPr lang="en-US" sz="1000" err="1">
                <a:solidFill>
                  <a:srgbClr val="000000"/>
                </a:solidFill>
              </a:rPr>
              <a:t>vh</a:t>
            </a:r>
            <a:r>
              <a:rPr lang="en-US" sz="1000">
                <a:solidFill>
                  <a:srgbClr val="000000"/>
                </a:solidFill>
              </a:rPr>
              <a:t> type ‘</a:t>
            </a:r>
            <a:r>
              <a:rPr lang="en-US" sz="1000" err="1">
                <a:solidFill>
                  <a:srgbClr val="000000"/>
                </a:solidFill>
              </a:rPr>
              <a:t>synergie</a:t>
            </a:r>
            <a:r>
              <a:rPr lang="en-US" sz="1000">
                <a:solidFill>
                  <a:srgbClr val="000000"/>
                </a:solidFill>
              </a:rPr>
              <a:t>’</a:t>
            </a:r>
          </a:p>
        </p:txBody>
      </p:sp>
      <p:pic>
        <p:nvPicPr>
          <p:cNvPr id="24" name="Picture 42">
            <a:extLst>
              <a:ext uri="{FF2B5EF4-FFF2-40B4-BE49-F238E27FC236}">
                <a16:creationId xmlns:a16="http://schemas.microsoft.com/office/drawing/2014/main" id="{0E78DB7B-9A6E-4E8E-B738-76B96C2083E6}"/>
              </a:ext>
            </a:extLst>
          </p:cNvPr>
          <p:cNvPicPr>
            <a:picLocks noChangeAspect="1"/>
          </p:cNvPicPr>
          <p:nvPr/>
        </p:nvPicPr>
        <p:blipFill>
          <a:blip r:embed="rId4"/>
          <a:stretch>
            <a:fillRect/>
          </a:stretch>
        </p:blipFill>
        <p:spPr>
          <a:xfrm>
            <a:off x="6204915" y="4804222"/>
            <a:ext cx="621364" cy="741783"/>
          </a:xfrm>
          <a:prstGeom prst="rect">
            <a:avLst/>
          </a:prstGeom>
        </p:spPr>
      </p:pic>
      <p:pic>
        <p:nvPicPr>
          <p:cNvPr id="25" name="Picture 43">
            <a:extLst>
              <a:ext uri="{FF2B5EF4-FFF2-40B4-BE49-F238E27FC236}">
                <a16:creationId xmlns:a16="http://schemas.microsoft.com/office/drawing/2014/main" id="{A88E928C-8322-4103-9E8B-D8B6848F78D7}"/>
              </a:ext>
            </a:extLst>
          </p:cNvPr>
          <p:cNvPicPr>
            <a:picLocks noChangeAspect="1"/>
          </p:cNvPicPr>
          <p:nvPr/>
        </p:nvPicPr>
        <p:blipFill>
          <a:blip r:embed="rId5"/>
          <a:stretch>
            <a:fillRect/>
          </a:stretch>
        </p:blipFill>
        <p:spPr>
          <a:xfrm>
            <a:off x="7125847" y="4804222"/>
            <a:ext cx="621364" cy="741783"/>
          </a:xfrm>
          <a:prstGeom prst="rect">
            <a:avLst/>
          </a:prstGeom>
        </p:spPr>
      </p:pic>
      <p:sp>
        <p:nvSpPr>
          <p:cNvPr id="34" name="Rounded Rectangle 44">
            <a:extLst>
              <a:ext uri="{FF2B5EF4-FFF2-40B4-BE49-F238E27FC236}">
                <a16:creationId xmlns:a16="http://schemas.microsoft.com/office/drawing/2014/main" id="{A4682115-6EB2-4E62-9244-E04098DD59EF}"/>
              </a:ext>
            </a:extLst>
          </p:cNvPr>
          <p:cNvSpPr/>
          <p:nvPr/>
        </p:nvSpPr>
        <p:spPr>
          <a:xfrm>
            <a:off x="6163892" y="3161907"/>
            <a:ext cx="680784" cy="562262"/>
          </a:xfrm>
          <a:prstGeom prst="roundRect">
            <a:avLst/>
          </a:prstGeom>
          <a:solidFill>
            <a:srgbClr val="15A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sp>
        <p:nvSpPr>
          <p:cNvPr id="35" name="Rounded Rectangle 29">
            <a:extLst>
              <a:ext uri="{FF2B5EF4-FFF2-40B4-BE49-F238E27FC236}">
                <a16:creationId xmlns:a16="http://schemas.microsoft.com/office/drawing/2014/main" id="{1D04DCA3-6B8A-4000-90CA-B179DE37A8DF}"/>
              </a:ext>
            </a:extLst>
          </p:cNvPr>
          <p:cNvSpPr/>
          <p:nvPr/>
        </p:nvSpPr>
        <p:spPr>
          <a:xfrm>
            <a:off x="7066427" y="3161907"/>
            <a:ext cx="680784" cy="562262"/>
          </a:xfrm>
          <a:prstGeom prst="roundRect">
            <a:avLst/>
          </a:prstGeom>
          <a:solidFill>
            <a:srgbClr val="E38E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GW</a:t>
            </a:r>
          </a:p>
        </p:txBody>
      </p:sp>
    </p:spTree>
    <p:extLst>
      <p:ext uri="{BB962C8B-B14F-4D97-AF65-F5344CB8AC3E}">
        <p14:creationId xmlns:p14="http://schemas.microsoft.com/office/powerpoint/2010/main" val="22287425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a:normAutofit/>
          </a:bodyPr>
          <a:lstStyle/>
          <a:p>
            <a:r>
              <a:rPr lang="nl-BE" b="1" dirty="0"/>
              <a:t>Stap 4:</a:t>
            </a:r>
            <a:r>
              <a:rPr lang="nl-BE" dirty="0"/>
              <a:t> aanmaken van een project </a:t>
            </a:r>
            <a:r>
              <a:rPr lang="nl-BE" dirty="0" err="1"/>
              <a:t>vh</a:t>
            </a:r>
            <a:r>
              <a:rPr lang="nl-BE" dirty="0"/>
              <a:t> type ‘synergie’</a:t>
            </a:r>
          </a:p>
          <a:p>
            <a:pPr lvl="1"/>
            <a:r>
              <a:rPr lang="nl-BE" dirty="0"/>
              <a:t>project</a:t>
            </a:r>
          </a:p>
          <a:p>
            <a:pPr lvl="2"/>
            <a:r>
              <a:rPr lang="nl-BE" dirty="0"/>
              <a:t>type : </a:t>
            </a:r>
            <a:r>
              <a:rPr lang="nl-BE" dirty="0">
                <a:solidFill>
                  <a:srgbClr val="00B050"/>
                </a:solidFill>
              </a:rPr>
              <a:t>synergie</a:t>
            </a:r>
          </a:p>
          <a:p>
            <a:pPr lvl="2"/>
            <a:r>
              <a:rPr lang="nl-BE" dirty="0"/>
              <a:t>zone: </a:t>
            </a:r>
            <a:r>
              <a:rPr lang="nl-BE" dirty="0">
                <a:sym typeface="Wingdings" panose="05000000000000000000" pitchFamily="2" charset="2"/>
              </a:rPr>
              <a:t>som van de GW? Of eigen zone?</a:t>
            </a:r>
          </a:p>
          <a:p>
            <a:pPr lvl="3"/>
            <a:r>
              <a:rPr lang="nl-BE" dirty="0">
                <a:sym typeface="Wingdings" panose="05000000000000000000" pitchFamily="2" charset="2"/>
              </a:rPr>
              <a:t> Nut? </a:t>
            </a:r>
          </a:p>
          <a:p>
            <a:pPr lvl="4"/>
            <a:r>
              <a:rPr lang="nl-BE" dirty="0">
                <a:sym typeface="Wingdings" panose="05000000000000000000" pitchFamily="2" charset="2"/>
              </a:rPr>
              <a:t>Werfzones zijn er nog niet op dat moment</a:t>
            </a:r>
          </a:p>
          <a:p>
            <a:pPr lvl="2"/>
            <a:r>
              <a:rPr lang="nl-BE" dirty="0"/>
              <a:t>datum : van </a:t>
            </a:r>
            <a:r>
              <a:rPr lang="nl-BE" dirty="0">
                <a:solidFill>
                  <a:srgbClr val="00B050"/>
                </a:solidFill>
              </a:rPr>
              <a:t>20/06/2019 tot 31/07/2019</a:t>
            </a:r>
          </a:p>
          <a:p>
            <a:pPr lvl="3"/>
            <a:r>
              <a:rPr lang="nl-BE" dirty="0">
                <a:solidFill>
                  <a:schemeClr val="tx1">
                    <a:lumMod val="50000"/>
                  </a:schemeClr>
                </a:solidFill>
              </a:rPr>
              <a:t>Of berekend: van 1</a:t>
            </a:r>
            <a:r>
              <a:rPr lang="nl-BE" baseline="30000" dirty="0">
                <a:solidFill>
                  <a:schemeClr val="tx1">
                    <a:lumMod val="50000"/>
                  </a:schemeClr>
                </a:solidFill>
              </a:rPr>
              <a:t>e</a:t>
            </a:r>
            <a:r>
              <a:rPr lang="nl-BE" dirty="0">
                <a:solidFill>
                  <a:schemeClr val="tx1">
                    <a:lumMod val="50000"/>
                  </a:schemeClr>
                </a:solidFill>
              </a:rPr>
              <a:t> datum 1</a:t>
            </a:r>
            <a:r>
              <a:rPr lang="nl-BE" baseline="30000" dirty="0">
                <a:solidFill>
                  <a:schemeClr val="tx1">
                    <a:lumMod val="50000"/>
                  </a:schemeClr>
                </a:solidFill>
              </a:rPr>
              <a:t>e</a:t>
            </a:r>
            <a:r>
              <a:rPr lang="nl-BE" dirty="0">
                <a:solidFill>
                  <a:schemeClr val="tx1">
                    <a:lumMod val="50000"/>
                  </a:schemeClr>
                </a:solidFill>
              </a:rPr>
              <a:t> GW tot laatste datum laatste GW?</a:t>
            </a:r>
          </a:p>
          <a:p>
            <a:pPr lvl="2"/>
            <a:r>
              <a:rPr lang="nl-BE" dirty="0"/>
              <a:t>status: nodig voor synergie? </a:t>
            </a:r>
          </a:p>
          <a:p>
            <a:pPr lvl="3"/>
            <a:r>
              <a:rPr lang="nl-BE" dirty="0"/>
              <a:t>afzonderlijke status? Of concreet gepland van zodra één GW concreet gepland</a:t>
            </a:r>
          </a:p>
          <a:p>
            <a:pPr lvl="2"/>
            <a:r>
              <a:rPr lang="nl-BE" dirty="0"/>
              <a:t>beheerder = </a:t>
            </a:r>
            <a:r>
              <a:rPr lang="nl-BE" dirty="0">
                <a:solidFill>
                  <a:srgbClr val="00B050"/>
                </a:solidFill>
              </a:rPr>
              <a:t>naam netbeheerder</a:t>
            </a:r>
          </a:p>
          <a:p>
            <a:pPr marL="457200" lvl="1" indent="0">
              <a:buNone/>
            </a:pPr>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900" dirty="0">
                <a:latin typeface="FlandersArtSans-Bold"/>
              </a:rPr>
              <a:t>Stap 4: </a:t>
            </a:r>
            <a:r>
              <a:rPr lang="nl-BE" sz="2900" dirty="0"/>
              <a:t>aanmaken project </a:t>
            </a:r>
            <a:r>
              <a:rPr lang="nl-BE" sz="2900" dirty="0" err="1"/>
              <a:t>vh</a:t>
            </a:r>
            <a:r>
              <a:rPr lang="nl-BE" sz="2900" dirty="0"/>
              <a:t> type ‘synergie’</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6172963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lvl="1"/>
            <a:r>
              <a:rPr lang="nl-BE" dirty="0">
                <a:solidFill>
                  <a:srgbClr val="FF0000"/>
                </a:solidFill>
                <a:sym typeface="Wingdings" panose="05000000000000000000" pitchFamily="2" charset="2"/>
              </a:rPr>
              <a:t>Is de zone van de synergie altijd de som van de onderliggende grondwerkzones ?</a:t>
            </a:r>
          </a:p>
          <a:p>
            <a:pPr lvl="2"/>
            <a:r>
              <a:rPr lang="nl-BE" dirty="0">
                <a:sym typeface="Wingdings" panose="05000000000000000000" pitchFamily="2" charset="2"/>
              </a:rPr>
              <a:t>Indien niet: wat indien zone veel groter is dan GW zones, moet dan nieuwe aanvraag gelanceerd worden ?</a:t>
            </a:r>
            <a:r>
              <a:rPr lang="nl-BE" dirty="0"/>
              <a:t> </a:t>
            </a:r>
          </a:p>
          <a:p>
            <a:pPr lvl="3"/>
            <a:r>
              <a:rPr lang="nl-BE" dirty="0"/>
              <a:t>Enkel naar diegenen die niet geantwoord hebben</a:t>
            </a:r>
          </a:p>
          <a:p>
            <a:pPr lvl="3"/>
            <a:r>
              <a:rPr lang="nl-BE" dirty="0"/>
              <a:t>Notificatie naar zij die wel geantwoord hebben</a:t>
            </a:r>
          </a:p>
          <a:p>
            <a:pPr lvl="2"/>
            <a:r>
              <a:rPr lang="nl-BE" dirty="0"/>
              <a:t>Zijn er extra zones nodig ?</a:t>
            </a:r>
          </a:p>
          <a:p>
            <a:pPr marL="914400" lvl="2" indent="0">
              <a:buNone/>
            </a:pPr>
            <a:endParaRPr lang="nl-BE" dirty="0"/>
          </a:p>
          <a:p>
            <a:pPr lvl="1"/>
            <a:r>
              <a:rPr lang="nl-BE" dirty="0">
                <a:solidFill>
                  <a:srgbClr val="FF0000"/>
                </a:solidFill>
              </a:rPr>
              <a:t>Heeft de synergie een afzonderlijke status nodig, of kan deze afgeleid worden van de onderliggende GW ?</a:t>
            </a:r>
          </a:p>
          <a:p>
            <a:pPr lvl="2"/>
            <a:r>
              <a:rPr lang="nl-BE" dirty="0">
                <a:solidFill>
                  <a:schemeClr val="tx1">
                    <a:lumMod val="50000"/>
                  </a:schemeClr>
                </a:solidFill>
              </a:rPr>
              <a:t>Bv: concreet </a:t>
            </a:r>
            <a:r>
              <a:rPr lang="nl-BE" dirty="0"/>
              <a:t>gepland van zodra één GW concreet gepland</a:t>
            </a:r>
            <a:endParaRPr lang="nl-BE" dirty="0">
              <a:solidFill>
                <a:srgbClr val="FF0000"/>
              </a:solidFill>
            </a:endParaRP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800" dirty="0">
                <a:latin typeface="FlandersArtSans-Bold"/>
              </a:rPr>
              <a:t>Stap 4: </a:t>
            </a:r>
            <a:r>
              <a:rPr lang="nl-BE" sz="2800" dirty="0"/>
              <a:t>aanmaken project </a:t>
            </a:r>
            <a:r>
              <a:rPr lang="nl-BE" sz="2800" dirty="0" err="1"/>
              <a:t>vh</a:t>
            </a:r>
            <a:r>
              <a:rPr lang="nl-BE" sz="2800" dirty="0"/>
              <a:t> type ‘synergie’</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383924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b="1" dirty="0"/>
              <a:t>Vraag</a:t>
            </a:r>
          </a:p>
          <a:p>
            <a:pPr lvl="1"/>
            <a:r>
              <a:rPr lang="nl-BE" dirty="0">
                <a:solidFill>
                  <a:srgbClr val="FF0000"/>
                </a:solidFill>
                <a:sym typeface="Wingdings" panose="05000000000000000000" pitchFamily="2" charset="2"/>
              </a:rPr>
              <a:t>Wie moet een synergie kunnen maken vanuit een gelanceerde synergie-aanvraag?</a:t>
            </a:r>
          </a:p>
          <a:p>
            <a:pPr lvl="2"/>
            <a:r>
              <a:rPr lang="nl-BE" dirty="0">
                <a:sym typeface="Wingdings" panose="05000000000000000000" pitchFamily="2" charset="2"/>
              </a:rPr>
              <a:t>Beheerder synergie-aanvraag?</a:t>
            </a:r>
          </a:p>
          <a:p>
            <a:pPr lvl="2"/>
            <a:r>
              <a:rPr lang="nl-BE" dirty="0">
                <a:sym typeface="Wingdings" panose="05000000000000000000" pitchFamily="2" charset="2"/>
              </a:rPr>
              <a:t>Ook de anderen die JA geantwoord hebben?</a:t>
            </a:r>
            <a:r>
              <a:rPr lang="nl-BE" dirty="0"/>
              <a:t> </a:t>
            </a:r>
          </a:p>
          <a:p>
            <a:pPr lvl="2"/>
            <a:endParaRPr lang="nl-BE" dirty="0"/>
          </a:p>
          <a:p>
            <a:pPr lvl="1"/>
            <a:r>
              <a:rPr lang="nl-BE" dirty="0">
                <a:solidFill>
                  <a:srgbClr val="FF0000"/>
                </a:solidFill>
              </a:rPr>
              <a:t>Wordt de datum apart ingegeven?</a:t>
            </a:r>
          </a:p>
          <a:p>
            <a:pPr lvl="2"/>
            <a:r>
              <a:rPr lang="nl-BE" dirty="0">
                <a:solidFill>
                  <a:schemeClr val="tx1">
                    <a:lumMod val="50000"/>
                  </a:schemeClr>
                </a:solidFill>
              </a:rPr>
              <a:t>Of berekend </a:t>
            </a:r>
            <a:r>
              <a:rPr lang="nl-BE" dirty="0" err="1">
                <a:solidFill>
                  <a:schemeClr val="tx1">
                    <a:lumMod val="50000"/>
                  </a:schemeClr>
                </a:solidFill>
              </a:rPr>
              <a:t>adhv</a:t>
            </a:r>
            <a:r>
              <a:rPr lang="nl-BE" dirty="0">
                <a:solidFill>
                  <a:schemeClr val="tx1">
                    <a:lumMod val="50000"/>
                  </a:schemeClr>
                </a:solidFill>
              </a:rPr>
              <a:t> eerste-laatste datum </a:t>
            </a:r>
            <a:r>
              <a:rPr lang="nl-BE" dirty="0" err="1">
                <a:solidFill>
                  <a:schemeClr val="tx1">
                    <a:lumMod val="50000"/>
                  </a:schemeClr>
                </a:solidFill>
              </a:rPr>
              <a:t>GW’en</a:t>
            </a:r>
            <a:r>
              <a:rPr lang="nl-BE" dirty="0">
                <a:solidFill>
                  <a:schemeClr val="tx1">
                    <a:lumMod val="50000"/>
                  </a:schemeClr>
                </a:solidFill>
              </a:rPr>
              <a:t> ?</a:t>
            </a:r>
          </a:p>
          <a:p>
            <a:pPr lvl="2"/>
            <a:r>
              <a:rPr lang="nl-BE" dirty="0">
                <a:solidFill>
                  <a:schemeClr val="tx1">
                    <a:lumMod val="50000"/>
                  </a:schemeClr>
                </a:solidFill>
              </a:rPr>
              <a:t>Wat bij update periode?</a:t>
            </a:r>
            <a:endParaRPr lang="nl-BE" dirty="0">
              <a:solidFill>
                <a:srgbClr val="FF0000"/>
              </a:solidFill>
            </a:endParaRP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800" dirty="0">
                <a:latin typeface="FlandersArtSans-Bold"/>
              </a:rPr>
              <a:t>Stap 4: </a:t>
            </a:r>
            <a:r>
              <a:rPr lang="nl-BE" sz="2800" dirty="0"/>
              <a:t>aanmaken project </a:t>
            </a:r>
            <a:r>
              <a:rPr lang="nl-BE" sz="2800" dirty="0" err="1"/>
              <a:t>vh</a:t>
            </a:r>
            <a:r>
              <a:rPr lang="nl-BE" sz="2800" dirty="0"/>
              <a:t> type ‘synergie’</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3895436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dirty="0"/>
              <a:t>indienen vraag voor werken --- </a:t>
            </a:r>
            <a:r>
              <a:rPr lang="nl-BE" dirty="0">
                <a:solidFill>
                  <a:srgbClr val="FF0000"/>
                </a:solidFill>
              </a:rPr>
              <a:t>scope R 2.1</a:t>
            </a:r>
          </a:p>
          <a:p>
            <a:pPr marL="783590" lvl="1" indent="-326390"/>
            <a:r>
              <a:rPr lang="nl-BE" dirty="0"/>
              <a:t>gebundelde digitale aanvraag</a:t>
            </a:r>
          </a:p>
          <a:p>
            <a:pPr marL="783590" lvl="1" indent="-326390"/>
            <a:r>
              <a:rPr lang="nl-BE" dirty="0"/>
              <a:t>individuele aanvraag</a:t>
            </a:r>
          </a:p>
          <a:p>
            <a:pPr marL="914400" lvl="2" indent="0">
              <a:buNone/>
            </a:pPr>
            <a:endParaRPr lang="nl-BE"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normAutofit/>
          </a:bodyPr>
          <a:lstStyle/>
          <a:p>
            <a:r>
              <a:rPr lang="nl-BE" sz="2800" dirty="0">
                <a:latin typeface="FlandersArtSans-Bold"/>
              </a:rPr>
              <a:t>Stap 5: </a:t>
            </a:r>
            <a:r>
              <a:rPr lang="nl-BE" sz="2800" dirty="0"/>
              <a:t>indienen vraag voor werken </a:t>
            </a:r>
            <a:endParaRPr lang="nl-BE" sz="2900" dirty="0">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8431743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dirty="0">
                <a:latin typeface="FlandersArtSans-Regular"/>
              </a:rPr>
              <a:t>resultaat aanvraag verwerken --- </a:t>
            </a:r>
            <a:r>
              <a:rPr lang="nl-BE" dirty="0">
                <a:solidFill>
                  <a:srgbClr val="FF0000"/>
                </a:solidFill>
                <a:latin typeface="FlandersArtSans-Regular"/>
              </a:rPr>
              <a:t>scope R 2.1</a:t>
            </a:r>
            <a:endParaRPr lang="nl-BE" dirty="0">
              <a:latin typeface="FlandersArtSans-Regular"/>
            </a:endParaRPr>
          </a:p>
          <a:p>
            <a:pPr marL="783590" lvl="1" indent="-326390"/>
            <a:r>
              <a:rPr lang="nl-BE" dirty="0"/>
              <a:t>data van de vergunning zijn zichtbaar</a:t>
            </a:r>
          </a:p>
          <a:p>
            <a:pPr marL="783590" lvl="1" indent="-326390"/>
            <a:r>
              <a:rPr lang="nl-BE" dirty="0"/>
              <a:t>per synergiepartner is status vergunning</a:t>
            </a: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sz="2800" dirty="0">
                <a:latin typeface="FlandersArtSans-Bold"/>
              </a:rPr>
              <a:t>Stap 6: resultaat aanvraag verwerken</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607918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dirty="0"/>
              <a:t>aanvraag signalisatievergunning</a:t>
            </a:r>
            <a:endParaRPr lang="en-US" dirty="0"/>
          </a:p>
          <a:p>
            <a:pPr marL="783590" lvl="1" indent="-326390"/>
            <a:r>
              <a:rPr lang="nl-BE" dirty="0"/>
              <a:t>aanvraag van een signalisatievergunning voor een onderliggend GW</a:t>
            </a:r>
          </a:p>
          <a:p>
            <a:pPr lvl="2"/>
            <a:r>
              <a:rPr lang="nl-BE" dirty="0"/>
              <a:t>status synergie: </a:t>
            </a:r>
            <a:r>
              <a:rPr lang="nl-BE" dirty="0">
                <a:solidFill>
                  <a:srgbClr val="00B050"/>
                </a:solidFill>
              </a:rPr>
              <a:t>concreet gepland?</a:t>
            </a:r>
          </a:p>
          <a:p>
            <a:pPr marL="783590" lvl="1" indent="-326390"/>
            <a:r>
              <a:rPr lang="nl-BE" dirty="0">
                <a:latin typeface="FlandersArtSans-Regular"/>
              </a:rPr>
              <a:t>status kan geconsulteerd worden door vanuit synergie GW te volgen</a:t>
            </a:r>
          </a:p>
          <a:p>
            <a:pPr marL="783590" lvl="1" indent="-326390"/>
            <a:r>
              <a:rPr lang="nl-BE" dirty="0">
                <a:latin typeface="FlandersArtSans-Regular"/>
              </a:rPr>
              <a:t>Elk GW een eigen aanvraag / elke aannemer een eigen aanvraag</a:t>
            </a:r>
            <a:endParaRPr lang="nl-BE"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dirty="0">
                <a:latin typeface="FlandersArtSans-Bold"/>
              </a:rPr>
              <a:t>Stap 7: aanvraag signalisatievergunning</a:t>
            </a:r>
            <a:endParaRPr lang="nl-BE" dirty="0"/>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298792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dirty="0"/>
              <a:t>start van de werken</a:t>
            </a:r>
          </a:p>
          <a:p>
            <a:pPr marL="783590" lvl="1" indent="-326390"/>
            <a:r>
              <a:rPr lang="nl-BE" dirty="0">
                <a:solidFill>
                  <a:srgbClr val="FF0000"/>
                </a:solidFill>
              </a:rPr>
              <a:t>Wat met de melding start der werken zoals op GW beschreven? Wordt dit vanuit synergie project gedaan?</a:t>
            </a:r>
          </a:p>
          <a:p>
            <a:pPr marL="783590" lvl="1" indent="-326390"/>
            <a:r>
              <a:rPr lang="nl-BE" dirty="0">
                <a:solidFill>
                  <a:srgbClr val="FF0000"/>
                </a:solidFill>
              </a:rPr>
              <a:t>Kan de piloot alles overschrijven? Bijv. periodes onderliggende GW</a:t>
            </a:r>
          </a:p>
          <a:p>
            <a:pPr marL="783590" lvl="1" indent="-326390"/>
            <a:r>
              <a:rPr lang="nl-BE" dirty="0">
                <a:solidFill>
                  <a:srgbClr val="FF0000"/>
                </a:solidFill>
                <a:latin typeface="FlandersArtSans-Regular"/>
              </a:rPr>
              <a:t>Moet een GW de periode van de synergie nog kunnen volgen?</a:t>
            </a:r>
          </a:p>
          <a:p>
            <a:pPr marL="783590" lvl="1" indent="-326390"/>
            <a:r>
              <a:rPr lang="nl-BE" dirty="0">
                <a:solidFill>
                  <a:srgbClr val="FF0000"/>
                </a:solidFill>
                <a:latin typeface="FlandersArtSans-Regular"/>
              </a:rPr>
              <a:t>Wat moet de piloot in een ideale wereld doen/niet doen? </a:t>
            </a:r>
            <a:endParaRPr lang="nl-BE" dirty="0">
              <a:solidFill>
                <a:srgbClr val="FF0000"/>
              </a:solidFill>
            </a:endParaRP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dirty="0">
                <a:latin typeface="FlandersArtSans-Bold"/>
              </a:rPr>
              <a:t>Stap 8: </a:t>
            </a:r>
            <a:r>
              <a:rPr lang="nl-BE" dirty="0"/>
              <a:t>start van de werken</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7303008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a:normAutofit/>
          </a:bodyPr>
          <a:lstStyle/>
          <a:p>
            <a:r>
              <a:rPr lang="nl-BE" dirty="0"/>
              <a:t>oplevering van het werk</a:t>
            </a:r>
          </a:p>
          <a:p>
            <a:pPr lvl="1"/>
            <a:r>
              <a:rPr lang="nl-BE" dirty="0">
                <a:solidFill>
                  <a:srgbClr val="FF0000"/>
                </a:solidFill>
              </a:rPr>
              <a:t>Individueel of voor gehele synergiezone?</a:t>
            </a:r>
          </a:p>
          <a:p>
            <a:pPr lvl="1"/>
            <a:r>
              <a:rPr lang="nl-BE" dirty="0">
                <a:solidFill>
                  <a:srgbClr val="FF0000"/>
                </a:solidFill>
              </a:rPr>
              <a:t>Wat met SPER? </a:t>
            </a: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dirty="0">
                <a:latin typeface="FlandersArtSans-Bold"/>
              </a:rPr>
              <a:t>Stap 9: </a:t>
            </a:r>
            <a:r>
              <a:rPr lang="nl-BE" dirty="0"/>
              <a:t>oplevering van het werk</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8348113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5A229795-4F12-4D0E-A100-1212ECE2408A}"/>
              </a:ext>
            </a:extLst>
          </p:cNvPr>
          <p:cNvSpPr>
            <a:spLocks noGrp="1"/>
          </p:cNvSpPr>
          <p:nvPr>
            <p:ph type="subTitle" idx="1"/>
          </p:nvPr>
        </p:nvSpPr>
        <p:spPr/>
        <p:txBody>
          <a:bodyPr vert="horz" lIns="91440" tIns="45720" rIns="91440" bIns="45720" rtlCol="0" anchor="t">
            <a:normAutofit/>
          </a:bodyPr>
          <a:lstStyle/>
          <a:p>
            <a:r>
              <a:rPr lang="nl-BE"/>
              <a:t>l</a:t>
            </a:r>
          </a:p>
        </p:txBody>
      </p:sp>
      <p:sp>
        <p:nvSpPr>
          <p:cNvPr id="3" name="Titel 2">
            <a:extLst>
              <a:ext uri="{FF2B5EF4-FFF2-40B4-BE49-F238E27FC236}">
                <a16:creationId xmlns:a16="http://schemas.microsoft.com/office/drawing/2014/main" id="{29FBDE56-52A5-4501-B88C-4015F2D23D05}"/>
              </a:ext>
            </a:extLst>
          </p:cNvPr>
          <p:cNvSpPr>
            <a:spLocks noGrp="1"/>
          </p:cNvSpPr>
          <p:nvPr>
            <p:ph type="title"/>
          </p:nvPr>
        </p:nvSpPr>
        <p:spPr/>
        <p:txBody>
          <a:bodyPr/>
          <a:lstStyle/>
          <a:p>
            <a:r>
              <a:rPr lang="nl-BE"/>
              <a:t>Terugkoppeling BWG 11</a:t>
            </a:r>
          </a:p>
        </p:txBody>
      </p:sp>
    </p:spTree>
    <p:extLst>
      <p:ext uri="{BB962C8B-B14F-4D97-AF65-F5344CB8AC3E}">
        <p14:creationId xmlns:p14="http://schemas.microsoft.com/office/powerpoint/2010/main" val="2765831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cxnSp>
        <p:nvCxnSpPr>
          <p:cNvPr id="21" name="Straight Arrow Connector 20">
            <a:extLst>
              <a:ext uri="{FF2B5EF4-FFF2-40B4-BE49-F238E27FC236}">
                <a16:creationId xmlns:a16="http://schemas.microsoft.com/office/drawing/2014/main" id="{BA678406-9B34-8043-9E6E-3706A068E33C}"/>
              </a:ext>
            </a:extLst>
          </p:cNvPr>
          <p:cNvCxnSpPr>
            <a:cxnSpLocks/>
          </p:cNvCxnSpPr>
          <p:nvPr/>
        </p:nvCxnSpPr>
        <p:spPr>
          <a:xfrm flipV="1">
            <a:off x="4230228" y="3001218"/>
            <a:ext cx="1444407" cy="362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ounded Rectangle 39">
            <a:extLst>
              <a:ext uri="{FF2B5EF4-FFF2-40B4-BE49-F238E27FC236}">
                <a16:creationId xmlns:a16="http://schemas.microsoft.com/office/drawing/2014/main" id="{F63F54DB-1772-41F4-B69F-FAB302319FD9}"/>
              </a:ext>
            </a:extLst>
          </p:cNvPr>
          <p:cNvSpPr/>
          <p:nvPr/>
        </p:nvSpPr>
        <p:spPr>
          <a:xfrm>
            <a:off x="2151999" y="2437235"/>
            <a:ext cx="2077323" cy="1195361"/>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u="sng" dirty="0">
                <a:solidFill>
                  <a:srgbClr val="000000"/>
                </a:solidFill>
                <a:cs typeface="Calibri"/>
              </a:rPr>
              <a:t>DEEL 1</a:t>
            </a:r>
            <a:endParaRPr lang="en-US" sz="1750" u="sng" dirty="0">
              <a:solidFill>
                <a:srgbClr val="000000"/>
              </a:solidFill>
            </a:endParaRPr>
          </a:p>
          <a:p>
            <a:pPr algn="ctr"/>
            <a:r>
              <a:rPr lang="en-US" sz="1750" dirty="0">
                <a:solidFill>
                  <a:srgbClr val="000000"/>
                </a:solidFill>
              </a:rPr>
              <a:t>Synergie </a:t>
            </a:r>
            <a:r>
              <a:rPr lang="en-US" sz="1750" dirty="0" err="1">
                <a:solidFill>
                  <a:srgbClr val="000000"/>
                </a:solidFill>
              </a:rPr>
              <a:t>aanvraag</a:t>
            </a:r>
            <a:endParaRPr lang="en-US" sz="1750" dirty="0" err="1">
              <a:solidFill>
                <a:srgbClr val="000000"/>
              </a:solidFill>
              <a:cs typeface="Calibri"/>
            </a:endParaRPr>
          </a:p>
        </p:txBody>
      </p:sp>
      <p:sp>
        <p:nvSpPr>
          <p:cNvPr id="3" name="Rounded Rectangle 14">
            <a:extLst>
              <a:ext uri="{FF2B5EF4-FFF2-40B4-BE49-F238E27FC236}">
                <a16:creationId xmlns:a16="http://schemas.microsoft.com/office/drawing/2014/main" id="{B4731254-D835-43EF-95A0-E8D786F9DF15}"/>
              </a:ext>
            </a:extLst>
          </p:cNvPr>
          <p:cNvSpPr/>
          <p:nvPr/>
        </p:nvSpPr>
        <p:spPr>
          <a:xfrm>
            <a:off x="5708339" y="2434198"/>
            <a:ext cx="2077323" cy="1188127"/>
          </a:xfrm>
          <a:prstGeom prst="roundRect">
            <a:avLst/>
          </a:prstGeom>
          <a:noFill/>
          <a:ln w="28575">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50" u="sng">
                <a:solidFill>
                  <a:srgbClr val="000000"/>
                </a:solidFill>
                <a:cs typeface="Calibri"/>
              </a:rPr>
              <a:t>DEEL 2</a:t>
            </a:r>
            <a:endParaRPr lang="en-US" sz="1750">
              <a:solidFill>
                <a:srgbClr val="000000"/>
              </a:solidFill>
              <a:cs typeface="Calibri"/>
            </a:endParaRPr>
          </a:p>
          <a:p>
            <a:pPr algn="ctr"/>
            <a:r>
              <a:rPr lang="en-US" sz="1750">
                <a:solidFill>
                  <a:srgbClr val="000000"/>
                </a:solidFill>
              </a:rPr>
              <a:t>Project</a:t>
            </a:r>
            <a:endParaRPr lang="en-US" sz="1750">
              <a:cs typeface="Calibri"/>
            </a:endParaRPr>
          </a:p>
          <a:p>
            <a:pPr algn="ctr"/>
            <a:r>
              <a:rPr lang="en-US" sz="1000" err="1">
                <a:solidFill>
                  <a:srgbClr val="000000"/>
                </a:solidFill>
              </a:rPr>
              <a:t>vh</a:t>
            </a:r>
            <a:r>
              <a:rPr lang="en-US" sz="1000">
                <a:solidFill>
                  <a:srgbClr val="000000"/>
                </a:solidFill>
              </a:rPr>
              <a:t> type ‘</a:t>
            </a:r>
            <a:r>
              <a:rPr lang="en-US" sz="1000" err="1">
                <a:solidFill>
                  <a:srgbClr val="000000"/>
                </a:solidFill>
              </a:rPr>
              <a:t>synergie</a:t>
            </a:r>
            <a:r>
              <a:rPr lang="en-US" sz="1000">
                <a:solidFill>
                  <a:srgbClr val="000000"/>
                </a:solidFill>
              </a:rPr>
              <a:t>’</a:t>
            </a:r>
            <a:endParaRPr lang="en-US" sz="1000">
              <a:solidFill>
                <a:srgbClr val="000000"/>
              </a:solidFill>
              <a:cs typeface="Calibri"/>
            </a:endParaRPr>
          </a:p>
        </p:txBody>
      </p:sp>
      <p:sp>
        <p:nvSpPr>
          <p:cNvPr id="5" name="Titel 2">
            <a:extLst>
              <a:ext uri="{FF2B5EF4-FFF2-40B4-BE49-F238E27FC236}">
                <a16:creationId xmlns:a16="http://schemas.microsoft.com/office/drawing/2014/main" id="{68040513-AA1D-4D04-8402-18151D272E9D}"/>
              </a:ext>
            </a:extLst>
          </p:cNvPr>
          <p:cNvSpPr>
            <a:spLocks noGrp="1"/>
          </p:cNvSpPr>
          <p:nvPr>
            <p:ph type="title"/>
          </p:nvPr>
        </p:nvSpPr>
        <p:spPr>
          <a:xfrm>
            <a:off x="681038" y="365126"/>
            <a:ext cx="8543925" cy="984352"/>
          </a:xfrm>
        </p:spPr>
        <p:txBody>
          <a:bodyPr/>
          <a:lstStyle/>
          <a:p>
            <a:r>
              <a:rPr lang="nl-BE" dirty="0">
                <a:latin typeface="FlandersArtSans-Bold"/>
              </a:rPr>
              <a:t>Synergieproces – 2 delen</a:t>
            </a:r>
          </a:p>
        </p:txBody>
      </p:sp>
      <p:grpSp>
        <p:nvGrpSpPr>
          <p:cNvPr id="9" name="Groep 8">
            <a:extLst>
              <a:ext uri="{FF2B5EF4-FFF2-40B4-BE49-F238E27FC236}">
                <a16:creationId xmlns:a16="http://schemas.microsoft.com/office/drawing/2014/main" id="{2870CA65-85C8-4334-B5A2-E4AF6B6A0790}"/>
              </a:ext>
            </a:extLst>
          </p:cNvPr>
          <p:cNvGrpSpPr/>
          <p:nvPr/>
        </p:nvGrpSpPr>
        <p:grpSpPr>
          <a:xfrm>
            <a:off x="2151999" y="3914198"/>
            <a:ext cx="2077323" cy="407876"/>
            <a:chOff x="2151999" y="3914198"/>
            <a:chExt cx="2077323" cy="407876"/>
          </a:xfrm>
        </p:grpSpPr>
        <p:sp>
          <p:nvSpPr>
            <p:cNvPr id="7" name="Rectangle: Rounded Corners 6">
              <a:extLst>
                <a:ext uri="{FF2B5EF4-FFF2-40B4-BE49-F238E27FC236}">
                  <a16:creationId xmlns:a16="http://schemas.microsoft.com/office/drawing/2014/main" id="{8D5360A6-E441-440D-A62F-723D47EDE769}"/>
                </a:ext>
              </a:extLst>
            </p:cNvPr>
            <p:cNvSpPr/>
            <p:nvPr/>
          </p:nvSpPr>
          <p:spPr>
            <a:xfrm>
              <a:off x="2151999" y="3914198"/>
              <a:ext cx="2077323" cy="40787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F2DE371-3503-4468-8178-7D4605482F59}"/>
                </a:ext>
              </a:extLst>
            </p:cNvPr>
            <p:cNvSpPr txBox="1"/>
            <p:nvPr/>
          </p:nvSpPr>
          <p:spPr>
            <a:xfrm>
              <a:off x="2151999" y="3915740"/>
              <a:ext cx="2077323" cy="40011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0B050"/>
                  </a:solidFill>
                </a:rPr>
                <a:t>FOCUS BWG</a:t>
              </a:r>
              <a:endParaRPr lang="en-US" sz="2000" b="1" dirty="0">
                <a:solidFill>
                  <a:srgbClr val="00B050"/>
                </a:solidFill>
                <a:cs typeface="Calibri"/>
              </a:endParaRPr>
            </a:p>
          </p:txBody>
        </p:sp>
      </p:grpSp>
    </p:spTree>
    <p:extLst>
      <p:ext uri="{BB962C8B-B14F-4D97-AF65-F5344CB8AC3E}">
        <p14:creationId xmlns:p14="http://schemas.microsoft.com/office/powerpoint/2010/main" val="188783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7933DB-D4A8-4CD8-A37F-8845C2909456}"/>
              </a:ext>
            </a:extLst>
          </p:cNvPr>
          <p:cNvSpPr>
            <a:spLocks noGrp="1"/>
          </p:cNvSpPr>
          <p:nvPr>
            <p:ph sz="quarter" idx="10"/>
          </p:nvPr>
        </p:nvSpPr>
        <p:spPr/>
        <p:txBody>
          <a:bodyPr vert="horz" lIns="91440" tIns="45720" rIns="91440" bIns="45720" rtlCol="0" anchor="t">
            <a:normAutofit/>
          </a:bodyPr>
          <a:lstStyle/>
          <a:p>
            <a:r>
              <a:rPr lang="nl-BE" b="1">
                <a:latin typeface="FlandersArtSans-Regular"/>
              </a:rPr>
              <a:t>Uitgangspunt</a:t>
            </a:r>
          </a:p>
          <a:p>
            <a:pPr marL="783590" lvl="1" indent="-326390"/>
            <a:r>
              <a:rPr lang="nl-BE" sz="2000" u="sng">
                <a:latin typeface="FlandersArtSans-Regular"/>
              </a:rPr>
              <a:t>geen</a:t>
            </a:r>
            <a:r>
              <a:rPr lang="nl-BE" sz="2000">
                <a:latin typeface="FlandersArtSans-Regular"/>
              </a:rPr>
              <a:t> complexe business regels voor toegang, overdracht, delegaties</a:t>
            </a:r>
          </a:p>
          <a:p>
            <a:pPr lvl="2"/>
            <a:r>
              <a:rPr lang="nl-BE" sz="1800">
                <a:latin typeface="FlandersArtSans-Regular"/>
              </a:rPr>
              <a:t>registratie van alle wijzigingen</a:t>
            </a:r>
          </a:p>
          <a:p>
            <a:pPr lvl="2"/>
            <a:r>
              <a:rPr lang="nl-BE" sz="1800">
                <a:latin typeface="FlandersArtSans-Regular"/>
              </a:rPr>
              <a:t>controle indien verkeerd loopt</a:t>
            </a:r>
          </a:p>
          <a:p>
            <a:pPr marL="783590" lvl="1" indent="-326390"/>
            <a:r>
              <a:rPr lang="nl-BE" sz="2000" u="sng">
                <a:latin typeface="FlandersArtSans-Regular"/>
              </a:rPr>
              <a:t>wel</a:t>
            </a:r>
            <a:r>
              <a:rPr lang="nl-BE" sz="2000">
                <a:latin typeface="FlandersArtSans-Regular"/>
              </a:rPr>
              <a:t> filteren, alarmen, lijsten </a:t>
            </a:r>
            <a:endParaRPr lang="nl-BE" sz="2000"/>
          </a:p>
          <a:p>
            <a:pPr lvl="2"/>
            <a:r>
              <a:rPr lang="nl-BE" sz="1600">
                <a:latin typeface="FlandersArtSans-Regular"/>
              </a:rPr>
              <a:t>werken op basis van de eigen </a:t>
            </a:r>
            <a:r>
              <a:rPr lang="nl-BE" sz="1600" err="1">
                <a:latin typeface="FlandersArtSans-Regular"/>
              </a:rPr>
              <a:t>suborganisatie</a:t>
            </a:r>
            <a:r>
              <a:rPr lang="nl-BE" sz="1600">
                <a:latin typeface="FlandersArtSans-Regular"/>
              </a:rPr>
              <a:t>/groep</a:t>
            </a:r>
          </a:p>
          <a:p>
            <a:pPr lvl="2"/>
            <a:r>
              <a:rPr lang="nl-BE" sz="1600">
                <a:latin typeface="FlandersArtSans-Regular"/>
              </a:rPr>
              <a:t>beheerd in </a:t>
            </a:r>
            <a:r>
              <a:rPr lang="nl-BE" sz="1600" err="1">
                <a:latin typeface="FlandersArtSans-Regular"/>
              </a:rPr>
              <a:t>applicatieve</a:t>
            </a:r>
            <a:r>
              <a:rPr lang="nl-BE" sz="1600">
                <a:latin typeface="FlandersArtSans-Regular"/>
              </a:rPr>
              <a:t> groep die GIPOD-specifiek is</a:t>
            </a:r>
          </a:p>
        </p:txBody>
      </p:sp>
      <p:sp>
        <p:nvSpPr>
          <p:cNvPr id="3" name="Titel 2">
            <a:extLst>
              <a:ext uri="{FF2B5EF4-FFF2-40B4-BE49-F238E27FC236}">
                <a16:creationId xmlns:a16="http://schemas.microsoft.com/office/drawing/2014/main" id="{70895D80-7678-48A4-8A54-E72AA7C1B50D}"/>
              </a:ext>
            </a:extLst>
          </p:cNvPr>
          <p:cNvSpPr>
            <a:spLocks noGrp="1"/>
          </p:cNvSpPr>
          <p:nvPr>
            <p:ph type="title"/>
          </p:nvPr>
        </p:nvSpPr>
        <p:spPr/>
        <p:txBody>
          <a:bodyPr/>
          <a:lstStyle/>
          <a:p>
            <a:r>
              <a:rPr lang="nl-BE"/>
              <a:t>Registratie en beheer inname - beveiliging</a:t>
            </a:r>
          </a:p>
        </p:txBody>
      </p:sp>
      <p:sp>
        <p:nvSpPr>
          <p:cNvPr id="4" name="Tijdelijke aanduiding voor voettekst 3">
            <a:extLst>
              <a:ext uri="{FF2B5EF4-FFF2-40B4-BE49-F238E27FC236}">
                <a16:creationId xmlns:a16="http://schemas.microsoft.com/office/drawing/2014/main" id="{2529261D-5135-46D7-B8A2-02DFFA9C6591}"/>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8148438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7933DB-D4A8-4CD8-A37F-8845C2909456}"/>
              </a:ext>
            </a:extLst>
          </p:cNvPr>
          <p:cNvSpPr>
            <a:spLocks noGrp="1"/>
          </p:cNvSpPr>
          <p:nvPr>
            <p:ph sz="quarter" idx="10"/>
          </p:nvPr>
        </p:nvSpPr>
        <p:spPr/>
        <p:txBody>
          <a:bodyPr vert="horz" lIns="91440" tIns="45720" rIns="91440" bIns="45720" rtlCol="0" anchor="t">
            <a:normAutofit/>
          </a:bodyPr>
          <a:lstStyle/>
          <a:p>
            <a:r>
              <a:rPr lang="nl-BE" b="1">
                <a:latin typeface="FlandersArtSans-Regular"/>
              </a:rPr>
              <a:t>Rechten</a:t>
            </a:r>
            <a:r>
              <a:rPr lang="nl-BE">
                <a:latin typeface="FlandersArtSans-Regular"/>
              </a:rPr>
              <a:t> worden gedefinieerd door de </a:t>
            </a:r>
            <a:r>
              <a:rPr lang="nl-BE" b="1">
                <a:latin typeface="FlandersArtSans-Regular"/>
              </a:rPr>
              <a:t>rol</a:t>
            </a:r>
          </a:p>
          <a:p>
            <a:pPr marL="783590" lvl="1" indent="-326390"/>
            <a:r>
              <a:rPr lang="nl-BE" sz="2000">
                <a:latin typeface="FlandersArtSans-Regular"/>
              </a:rPr>
              <a:t>lezen </a:t>
            </a:r>
            <a:r>
              <a:rPr lang="nl-BE" sz="2000" b="1">
                <a:latin typeface="FlandersArtSans-Regular"/>
              </a:rPr>
              <a:t>– GIPOD lezer</a:t>
            </a:r>
          </a:p>
          <a:p>
            <a:pPr lvl="2"/>
            <a:r>
              <a:rPr lang="nl-BE" sz="1800">
                <a:latin typeface="FlandersArtSans-Regular"/>
              </a:rPr>
              <a:t>iedereen die in GIPOD kan, kan alles lezen </a:t>
            </a:r>
          </a:p>
          <a:p>
            <a:pPr marL="783590" lvl="1" indent="-326390"/>
            <a:r>
              <a:rPr lang="nl-BE" sz="2000">
                <a:latin typeface="FlandersArtSans-Regular"/>
              </a:rPr>
              <a:t>schrijven – </a:t>
            </a:r>
            <a:r>
              <a:rPr lang="nl-BE" sz="2000" b="1">
                <a:latin typeface="FlandersArtSans-Regular"/>
              </a:rPr>
              <a:t>GIPOD schrijver</a:t>
            </a:r>
          </a:p>
          <a:p>
            <a:pPr lvl="2"/>
            <a:r>
              <a:rPr lang="nl-BE" sz="1800">
                <a:latin typeface="FlandersArtSans-Regular"/>
              </a:rPr>
              <a:t>kan schrijven in alle organisaties die tot zijn hoofdorganisatie behoren</a:t>
            </a:r>
          </a:p>
          <a:p>
            <a:pPr lvl="2"/>
            <a:r>
              <a:rPr lang="nl-BE" sz="1800">
                <a:latin typeface="FlandersArtSans-Regular"/>
              </a:rPr>
              <a:t>zal default zijn eigen </a:t>
            </a:r>
            <a:r>
              <a:rPr lang="nl-BE" sz="1800" err="1">
                <a:latin typeface="FlandersArtSans-Regular"/>
              </a:rPr>
              <a:t>suborganisatie</a:t>
            </a:r>
            <a:r>
              <a:rPr lang="nl-BE" sz="1800">
                <a:latin typeface="FlandersArtSans-Regular"/>
              </a:rPr>
              <a:t>(s) zien</a:t>
            </a:r>
          </a:p>
          <a:p>
            <a:pPr marL="783590" lvl="1" indent="-326390"/>
            <a:r>
              <a:rPr lang="nl-BE" sz="2000">
                <a:latin typeface="FlandersArtSans-Regular"/>
              </a:rPr>
              <a:t>speciale rol – </a:t>
            </a:r>
            <a:r>
              <a:rPr lang="nl-BE" sz="2000" b="1">
                <a:latin typeface="FlandersArtSans-Regular"/>
              </a:rPr>
              <a:t>GIPOD aannemer</a:t>
            </a:r>
          </a:p>
          <a:p>
            <a:pPr lvl="2"/>
            <a:r>
              <a:rPr lang="nl-BE" sz="1800">
                <a:latin typeface="FlandersArtSans-Regular"/>
              </a:rPr>
              <a:t>niet rechtstreeks in GIPOD toepassing</a:t>
            </a:r>
          </a:p>
          <a:p>
            <a:pPr lvl="2"/>
            <a:r>
              <a:rPr lang="nl-BE" sz="1800">
                <a:latin typeface="FlandersArtSans-Regular"/>
              </a:rPr>
              <a:t>via GIPOD formulier of onrechtstreeks via aanvraag signalisatie tool S&amp;G</a:t>
            </a:r>
          </a:p>
          <a:p>
            <a:pPr lvl="2"/>
            <a:r>
              <a:rPr lang="nl-BE" sz="1800">
                <a:latin typeface="FlandersArtSans-Regular"/>
              </a:rPr>
              <a:t>kan hinder (</a:t>
            </a:r>
            <a:r>
              <a:rPr lang="nl-BE" sz="1800" err="1">
                <a:latin typeface="FlandersArtSans-Regular"/>
              </a:rPr>
              <a:t>incl</a:t>
            </a:r>
            <a:r>
              <a:rPr lang="nl-BE" sz="1800">
                <a:latin typeface="FlandersArtSans-Regular"/>
              </a:rPr>
              <a:t> werfzone) en omleiding (optioneel) aanmaken</a:t>
            </a:r>
          </a:p>
          <a:p>
            <a:pPr lvl="2"/>
            <a:r>
              <a:rPr lang="nl-BE" sz="1800">
                <a:latin typeface="FlandersArtSans-Regular"/>
              </a:rPr>
              <a:t>ziet enkel eigen gegevens </a:t>
            </a:r>
          </a:p>
          <a:p>
            <a:pPr lvl="3"/>
            <a:r>
              <a:rPr lang="nl-BE" sz="1600" b="1">
                <a:latin typeface="FlandersArtSans-Regular"/>
              </a:rPr>
              <a:t>vraag:</a:t>
            </a:r>
            <a:r>
              <a:rPr lang="nl-BE" sz="1600">
                <a:latin typeface="FlandersArtSans-Regular"/>
              </a:rPr>
              <a:t> </a:t>
            </a:r>
          </a:p>
          <a:p>
            <a:pPr lvl="4"/>
            <a:r>
              <a:rPr lang="nl-BE" sz="1600">
                <a:latin typeface="FlandersArtSans-Regular"/>
              </a:rPr>
              <a:t>of alle gegevens van werk/project waar hij ook voor werkt?</a:t>
            </a:r>
          </a:p>
          <a:p>
            <a:pPr lvl="3"/>
            <a:endParaRPr lang="nl-BE" sz="1600">
              <a:latin typeface="FlandersArtSans-Regular"/>
            </a:endParaRPr>
          </a:p>
        </p:txBody>
      </p:sp>
      <p:sp>
        <p:nvSpPr>
          <p:cNvPr id="3" name="Titel 2">
            <a:extLst>
              <a:ext uri="{FF2B5EF4-FFF2-40B4-BE49-F238E27FC236}">
                <a16:creationId xmlns:a16="http://schemas.microsoft.com/office/drawing/2014/main" id="{70895D80-7678-48A4-8A54-E72AA7C1B50D}"/>
              </a:ext>
            </a:extLst>
          </p:cNvPr>
          <p:cNvSpPr>
            <a:spLocks noGrp="1"/>
          </p:cNvSpPr>
          <p:nvPr>
            <p:ph type="title"/>
          </p:nvPr>
        </p:nvSpPr>
        <p:spPr/>
        <p:txBody>
          <a:bodyPr/>
          <a:lstStyle/>
          <a:p>
            <a:r>
              <a:rPr lang="nl-BE"/>
              <a:t>Registratie en beheer inname - beveiliging</a:t>
            </a:r>
          </a:p>
        </p:txBody>
      </p:sp>
      <p:sp>
        <p:nvSpPr>
          <p:cNvPr id="4" name="Tijdelijke aanduiding voor voettekst 3">
            <a:extLst>
              <a:ext uri="{FF2B5EF4-FFF2-40B4-BE49-F238E27FC236}">
                <a16:creationId xmlns:a16="http://schemas.microsoft.com/office/drawing/2014/main" id="{2529261D-5135-46D7-B8A2-02DFFA9C6591}"/>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736033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7933DB-D4A8-4CD8-A37F-8845C2909456}"/>
              </a:ext>
            </a:extLst>
          </p:cNvPr>
          <p:cNvSpPr>
            <a:spLocks noGrp="1"/>
          </p:cNvSpPr>
          <p:nvPr>
            <p:ph sz="quarter" idx="10"/>
          </p:nvPr>
        </p:nvSpPr>
        <p:spPr/>
        <p:txBody>
          <a:bodyPr vert="horz" lIns="91440" tIns="45720" rIns="91440" bIns="45720" rtlCol="0" anchor="t">
            <a:normAutofit/>
          </a:bodyPr>
          <a:lstStyle/>
          <a:p>
            <a:r>
              <a:rPr lang="nl-BE"/>
              <a:t>Toegang – service accounts</a:t>
            </a:r>
          </a:p>
          <a:p>
            <a:pPr lvl="1"/>
            <a:r>
              <a:rPr lang="nl-BE" sz="2000"/>
              <a:t>service account op hoofdorganisatie </a:t>
            </a:r>
          </a:p>
          <a:p>
            <a:pPr lvl="1"/>
            <a:r>
              <a:rPr lang="nl-BE" sz="2000"/>
              <a:t>creatie en beheer van innames op niveau van de gedefinieerde </a:t>
            </a:r>
            <a:r>
              <a:rPr lang="nl-BE" sz="2000" err="1"/>
              <a:t>suborganisaties</a:t>
            </a:r>
            <a:endParaRPr lang="nl-BE" sz="2000"/>
          </a:p>
          <a:p>
            <a:pPr lvl="1"/>
            <a:endParaRPr lang="nl-BE"/>
          </a:p>
        </p:txBody>
      </p:sp>
      <p:sp>
        <p:nvSpPr>
          <p:cNvPr id="3" name="Titel 2">
            <a:extLst>
              <a:ext uri="{FF2B5EF4-FFF2-40B4-BE49-F238E27FC236}">
                <a16:creationId xmlns:a16="http://schemas.microsoft.com/office/drawing/2014/main" id="{70895D80-7678-48A4-8A54-E72AA7C1B50D}"/>
              </a:ext>
            </a:extLst>
          </p:cNvPr>
          <p:cNvSpPr>
            <a:spLocks noGrp="1"/>
          </p:cNvSpPr>
          <p:nvPr>
            <p:ph type="title"/>
          </p:nvPr>
        </p:nvSpPr>
        <p:spPr/>
        <p:txBody>
          <a:bodyPr/>
          <a:lstStyle/>
          <a:p>
            <a:r>
              <a:rPr lang="nl-BE"/>
              <a:t>Registratie en beheer inname - beveiliging</a:t>
            </a:r>
          </a:p>
        </p:txBody>
      </p:sp>
      <p:sp>
        <p:nvSpPr>
          <p:cNvPr id="4" name="Tijdelijke aanduiding voor voettekst 3">
            <a:extLst>
              <a:ext uri="{FF2B5EF4-FFF2-40B4-BE49-F238E27FC236}">
                <a16:creationId xmlns:a16="http://schemas.microsoft.com/office/drawing/2014/main" id="{2529261D-5135-46D7-B8A2-02DFFA9C6591}"/>
              </a:ext>
            </a:extLst>
          </p:cNvPr>
          <p:cNvSpPr>
            <a:spLocks noGrp="1"/>
          </p:cNvSpPr>
          <p:nvPr>
            <p:ph type="ftr" sz="quarter" idx="3"/>
          </p:nvPr>
        </p:nvSpPr>
        <p:spPr/>
        <p:txBody>
          <a:bodyPr/>
          <a:lstStyle/>
          <a:p>
            <a:r>
              <a:rPr lang="nl-BE"/>
              <a:t>GIPOD project – BWG 12 – 20 juni 2019</a:t>
            </a:r>
          </a:p>
        </p:txBody>
      </p:sp>
      <p:pic>
        <p:nvPicPr>
          <p:cNvPr id="6" name="Afbeelding 5">
            <a:extLst>
              <a:ext uri="{FF2B5EF4-FFF2-40B4-BE49-F238E27FC236}">
                <a16:creationId xmlns:a16="http://schemas.microsoft.com/office/drawing/2014/main" id="{BA10C2D2-C927-4057-A767-AA70A5641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129" y="3140857"/>
            <a:ext cx="4884843" cy="3170195"/>
          </a:xfrm>
          <a:prstGeom prst="rect">
            <a:avLst/>
          </a:prstGeom>
        </p:spPr>
      </p:pic>
    </p:spTree>
    <p:extLst>
      <p:ext uri="{BB962C8B-B14F-4D97-AF65-F5344CB8AC3E}">
        <p14:creationId xmlns:p14="http://schemas.microsoft.com/office/powerpoint/2010/main" val="3421111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7933DB-D4A8-4CD8-A37F-8845C2909456}"/>
              </a:ext>
            </a:extLst>
          </p:cNvPr>
          <p:cNvSpPr>
            <a:spLocks noGrp="1"/>
          </p:cNvSpPr>
          <p:nvPr>
            <p:ph sz="quarter" idx="10"/>
          </p:nvPr>
        </p:nvSpPr>
        <p:spPr/>
        <p:txBody>
          <a:bodyPr vert="horz" lIns="91440" tIns="45720" rIns="91440" bIns="45720" rtlCol="0" anchor="t">
            <a:normAutofit/>
          </a:bodyPr>
          <a:lstStyle/>
          <a:p>
            <a:r>
              <a:rPr lang="nl-BE"/>
              <a:t>Toegang – UI gebruikers</a:t>
            </a:r>
          </a:p>
          <a:p>
            <a:pPr lvl="1"/>
            <a:r>
              <a:rPr lang="nl-BE" sz="2000"/>
              <a:t>persoon – gekoppeld aan de gecreëerde </a:t>
            </a:r>
            <a:r>
              <a:rPr lang="nl-BE" sz="2000" err="1"/>
              <a:t>suborganisaties</a:t>
            </a:r>
            <a:endParaRPr lang="nl-BE" sz="2000"/>
          </a:p>
          <a:p>
            <a:pPr lvl="2"/>
            <a:r>
              <a:rPr lang="nl-BE" sz="1600"/>
              <a:t>zal werken binnen deze (sub)organisatie</a:t>
            </a:r>
          </a:p>
          <a:p>
            <a:pPr lvl="2"/>
            <a:r>
              <a:rPr lang="nl-BE" sz="1600"/>
              <a:t>kan ook andere opdrachten van de hooforganisatie gaan opzoeken en bewerken</a:t>
            </a:r>
          </a:p>
          <a:p>
            <a:pPr lvl="3"/>
            <a:r>
              <a:rPr lang="nl-BE" sz="1400"/>
              <a:t>vermijden van overdracht</a:t>
            </a:r>
          </a:p>
        </p:txBody>
      </p:sp>
      <p:sp>
        <p:nvSpPr>
          <p:cNvPr id="3" name="Titel 2">
            <a:extLst>
              <a:ext uri="{FF2B5EF4-FFF2-40B4-BE49-F238E27FC236}">
                <a16:creationId xmlns:a16="http://schemas.microsoft.com/office/drawing/2014/main" id="{70895D80-7678-48A4-8A54-E72AA7C1B50D}"/>
              </a:ext>
            </a:extLst>
          </p:cNvPr>
          <p:cNvSpPr>
            <a:spLocks noGrp="1"/>
          </p:cNvSpPr>
          <p:nvPr>
            <p:ph type="title"/>
          </p:nvPr>
        </p:nvSpPr>
        <p:spPr/>
        <p:txBody>
          <a:bodyPr/>
          <a:lstStyle/>
          <a:p>
            <a:r>
              <a:rPr lang="nl-BE"/>
              <a:t>Registratie en beheer inname - beveiliging</a:t>
            </a:r>
          </a:p>
        </p:txBody>
      </p:sp>
      <p:sp>
        <p:nvSpPr>
          <p:cNvPr id="4" name="Tijdelijke aanduiding voor voettekst 3">
            <a:extLst>
              <a:ext uri="{FF2B5EF4-FFF2-40B4-BE49-F238E27FC236}">
                <a16:creationId xmlns:a16="http://schemas.microsoft.com/office/drawing/2014/main" id="{2529261D-5135-46D7-B8A2-02DFFA9C6591}"/>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85943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6409D13-3D42-FD4D-BEBC-8CFFB23C9D5E}"/>
              </a:ext>
            </a:extLst>
          </p:cNvPr>
          <p:cNvSpPr>
            <a:spLocks noGrp="1"/>
          </p:cNvSpPr>
          <p:nvPr>
            <p:ph type="ftr" sz="quarter" idx="3"/>
          </p:nvPr>
        </p:nvSpPr>
        <p:spPr/>
        <p:txBody>
          <a:bodyPr/>
          <a:lstStyle/>
          <a:p>
            <a:r>
              <a:rPr lang="nl-BE"/>
              <a:t>GIPOD project – BWG 12 – 20 juni 2019</a:t>
            </a:r>
          </a:p>
        </p:txBody>
      </p:sp>
      <p:sp>
        <p:nvSpPr>
          <p:cNvPr id="6" name="Rounded Rectangle 5">
            <a:extLst>
              <a:ext uri="{FF2B5EF4-FFF2-40B4-BE49-F238E27FC236}">
                <a16:creationId xmlns:a16="http://schemas.microsoft.com/office/drawing/2014/main" id="{FAEF9A53-CED1-A54D-976B-71C35C745E46}"/>
              </a:ext>
            </a:extLst>
          </p:cNvPr>
          <p:cNvSpPr/>
          <p:nvPr/>
        </p:nvSpPr>
        <p:spPr>
          <a:xfrm>
            <a:off x="3145112" y="2077865"/>
            <a:ext cx="1229127" cy="5532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A1</a:t>
            </a:r>
          </a:p>
        </p:txBody>
      </p:sp>
      <p:sp>
        <p:nvSpPr>
          <p:cNvPr id="7" name="Rounded Rectangle 6">
            <a:extLst>
              <a:ext uri="{FF2B5EF4-FFF2-40B4-BE49-F238E27FC236}">
                <a16:creationId xmlns:a16="http://schemas.microsoft.com/office/drawing/2014/main" id="{B01C1820-367F-7545-8862-F991A89134F4}"/>
              </a:ext>
            </a:extLst>
          </p:cNvPr>
          <p:cNvSpPr/>
          <p:nvPr/>
        </p:nvSpPr>
        <p:spPr>
          <a:xfrm>
            <a:off x="4565383" y="2077865"/>
            <a:ext cx="1229127" cy="5532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A2</a:t>
            </a:r>
          </a:p>
        </p:txBody>
      </p:sp>
      <p:sp>
        <p:nvSpPr>
          <p:cNvPr id="8" name="Rounded Rectangle 7">
            <a:extLst>
              <a:ext uri="{FF2B5EF4-FFF2-40B4-BE49-F238E27FC236}">
                <a16:creationId xmlns:a16="http://schemas.microsoft.com/office/drawing/2014/main" id="{739A7267-CAA4-EA4C-9F52-ECE5E4D0A190}"/>
              </a:ext>
            </a:extLst>
          </p:cNvPr>
          <p:cNvSpPr/>
          <p:nvPr/>
        </p:nvSpPr>
        <p:spPr>
          <a:xfrm>
            <a:off x="5995733" y="2077865"/>
            <a:ext cx="1229127" cy="5532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A3</a:t>
            </a:r>
          </a:p>
        </p:txBody>
      </p:sp>
      <p:sp>
        <p:nvSpPr>
          <p:cNvPr id="9" name="Rounded Rectangle 8">
            <a:extLst>
              <a:ext uri="{FF2B5EF4-FFF2-40B4-BE49-F238E27FC236}">
                <a16:creationId xmlns:a16="http://schemas.microsoft.com/office/drawing/2014/main" id="{1969B128-4D91-C946-A2EF-BC35003A6626}"/>
              </a:ext>
            </a:extLst>
          </p:cNvPr>
          <p:cNvSpPr/>
          <p:nvPr/>
        </p:nvSpPr>
        <p:spPr>
          <a:xfrm>
            <a:off x="4565384" y="1099457"/>
            <a:ext cx="1229127" cy="5532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ORG A</a:t>
            </a:r>
          </a:p>
        </p:txBody>
      </p:sp>
      <p:cxnSp>
        <p:nvCxnSpPr>
          <p:cNvPr id="12" name="Straight Arrow Connector 11">
            <a:extLst>
              <a:ext uri="{FF2B5EF4-FFF2-40B4-BE49-F238E27FC236}">
                <a16:creationId xmlns:a16="http://schemas.microsoft.com/office/drawing/2014/main" id="{82B481DC-BC8E-694C-A4D1-963FE34C9076}"/>
              </a:ext>
            </a:extLst>
          </p:cNvPr>
          <p:cNvCxnSpPr>
            <a:cxnSpLocks/>
            <a:stCxn id="9" idx="2"/>
            <a:endCxn id="7" idx="0"/>
          </p:cNvCxnSpPr>
          <p:nvPr/>
        </p:nvCxnSpPr>
        <p:spPr>
          <a:xfrm flipH="1">
            <a:off x="5179947" y="1652669"/>
            <a:ext cx="1" cy="425196"/>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230007-96D0-4846-8DCA-2E4C9F591C73}"/>
              </a:ext>
            </a:extLst>
          </p:cNvPr>
          <p:cNvCxnSpPr>
            <a:cxnSpLocks/>
            <a:endCxn id="6" idx="0"/>
          </p:cNvCxnSpPr>
          <p:nvPr/>
        </p:nvCxnSpPr>
        <p:spPr>
          <a:xfrm>
            <a:off x="3759676" y="1865267"/>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95EA7FE-9FBF-9D49-9ED7-FC8A32B0A8D8}"/>
              </a:ext>
            </a:extLst>
          </p:cNvPr>
          <p:cNvCxnSpPr>
            <a:cxnSpLocks/>
          </p:cNvCxnSpPr>
          <p:nvPr/>
        </p:nvCxnSpPr>
        <p:spPr>
          <a:xfrm>
            <a:off x="6619675" y="1867710"/>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94091B-CBD5-7F42-8B7B-D672ACAD83D4}"/>
              </a:ext>
            </a:extLst>
          </p:cNvPr>
          <p:cNvCxnSpPr>
            <a:cxnSpLocks/>
          </p:cNvCxnSpPr>
          <p:nvPr/>
        </p:nvCxnSpPr>
        <p:spPr>
          <a:xfrm flipH="1">
            <a:off x="3759675" y="1865267"/>
            <a:ext cx="2860000" cy="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BC2DF788-53EF-9D4A-838D-790FFEE0CE8E}"/>
              </a:ext>
            </a:extLst>
          </p:cNvPr>
          <p:cNvSpPr/>
          <p:nvPr/>
        </p:nvSpPr>
        <p:spPr>
          <a:xfrm>
            <a:off x="2074099" y="4660396"/>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B1</a:t>
            </a:r>
          </a:p>
        </p:txBody>
      </p:sp>
      <p:sp>
        <p:nvSpPr>
          <p:cNvPr id="25" name="Rounded Rectangle 24">
            <a:extLst>
              <a:ext uri="{FF2B5EF4-FFF2-40B4-BE49-F238E27FC236}">
                <a16:creationId xmlns:a16="http://schemas.microsoft.com/office/drawing/2014/main" id="{8F31F9CB-BD7A-FE45-84AE-14B26DD0BC66}"/>
              </a:ext>
            </a:extLst>
          </p:cNvPr>
          <p:cNvSpPr/>
          <p:nvPr/>
        </p:nvSpPr>
        <p:spPr>
          <a:xfrm>
            <a:off x="3473729" y="4660396"/>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B2</a:t>
            </a:r>
          </a:p>
        </p:txBody>
      </p:sp>
      <p:sp>
        <p:nvSpPr>
          <p:cNvPr id="26" name="Rounded Rectangle 25">
            <a:extLst>
              <a:ext uri="{FF2B5EF4-FFF2-40B4-BE49-F238E27FC236}">
                <a16:creationId xmlns:a16="http://schemas.microsoft.com/office/drawing/2014/main" id="{ED61C28F-AB29-0448-9E44-0E7235E01926}"/>
              </a:ext>
            </a:extLst>
          </p:cNvPr>
          <p:cNvSpPr/>
          <p:nvPr/>
        </p:nvSpPr>
        <p:spPr>
          <a:xfrm>
            <a:off x="2753866" y="3681988"/>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ORG B</a:t>
            </a:r>
          </a:p>
        </p:txBody>
      </p:sp>
      <p:cxnSp>
        <p:nvCxnSpPr>
          <p:cNvPr id="27" name="Straight Arrow Connector 26">
            <a:extLst>
              <a:ext uri="{FF2B5EF4-FFF2-40B4-BE49-F238E27FC236}">
                <a16:creationId xmlns:a16="http://schemas.microsoft.com/office/drawing/2014/main" id="{2DE74515-9550-9F44-BD03-F5DBC088DEC4}"/>
              </a:ext>
            </a:extLst>
          </p:cNvPr>
          <p:cNvCxnSpPr>
            <a:cxnSpLocks/>
            <a:stCxn id="26" idx="2"/>
          </p:cNvCxnSpPr>
          <p:nvPr/>
        </p:nvCxnSpPr>
        <p:spPr>
          <a:xfrm>
            <a:off x="3368430" y="4235200"/>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1174AD-8923-CB44-A7A0-E09987BFEFCB}"/>
              </a:ext>
            </a:extLst>
          </p:cNvPr>
          <p:cNvCxnSpPr>
            <a:cxnSpLocks/>
            <a:endCxn id="23" idx="0"/>
          </p:cNvCxnSpPr>
          <p:nvPr/>
        </p:nvCxnSpPr>
        <p:spPr>
          <a:xfrm>
            <a:off x="2688663" y="4447798"/>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A99C99C-38F6-C143-BA43-2A09FF427A28}"/>
              </a:ext>
            </a:extLst>
          </p:cNvPr>
          <p:cNvCxnSpPr>
            <a:cxnSpLocks/>
            <a:endCxn id="25" idx="0"/>
          </p:cNvCxnSpPr>
          <p:nvPr/>
        </p:nvCxnSpPr>
        <p:spPr>
          <a:xfrm>
            <a:off x="4088293" y="4447798"/>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3CB4178-37F4-0347-80E9-8716B8FB6D13}"/>
              </a:ext>
            </a:extLst>
          </p:cNvPr>
          <p:cNvCxnSpPr>
            <a:cxnSpLocks/>
          </p:cNvCxnSpPr>
          <p:nvPr/>
        </p:nvCxnSpPr>
        <p:spPr>
          <a:xfrm flipH="1">
            <a:off x="2688663" y="4447798"/>
            <a:ext cx="1399629" cy="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F7D2A5CE-8392-CE4F-8819-A562F1070088}"/>
              </a:ext>
            </a:extLst>
          </p:cNvPr>
          <p:cNvSpPr/>
          <p:nvPr/>
        </p:nvSpPr>
        <p:spPr>
          <a:xfrm>
            <a:off x="6504698" y="4171192"/>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ORG C</a:t>
            </a:r>
          </a:p>
        </p:txBody>
      </p:sp>
      <p:pic>
        <p:nvPicPr>
          <p:cNvPr id="51" name="Graphic 50" descr="User">
            <a:extLst>
              <a:ext uri="{FF2B5EF4-FFF2-40B4-BE49-F238E27FC236}">
                <a16:creationId xmlns:a16="http://schemas.microsoft.com/office/drawing/2014/main" id="{AF555158-6C9D-0F4C-B7DB-F59904177A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93680" y="1109264"/>
            <a:ext cx="543405" cy="543405"/>
          </a:xfrm>
          <a:prstGeom prst="rect">
            <a:avLst/>
          </a:prstGeom>
        </p:spPr>
      </p:pic>
      <p:sp>
        <p:nvSpPr>
          <p:cNvPr id="52" name="Rounded Rectangle 51">
            <a:extLst>
              <a:ext uri="{FF2B5EF4-FFF2-40B4-BE49-F238E27FC236}">
                <a16:creationId xmlns:a16="http://schemas.microsoft.com/office/drawing/2014/main" id="{5028115D-208B-5945-A3D3-B5431BD1DF17}"/>
              </a:ext>
            </a:extLst>
          </p:cNvPr>
          <p:cNvSpPr/>
          <p:nvPr/>
        </p:nvSpPr>
        <p:spPr>
          <a:xfrm>
            <a:off x="7053692" y="6469781"/>
            <a:ext cx="1045135" cy="2708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Read-only</a:t>
            </a:r>
          </a:p>
        </p:txBody>
      </p:sp>
      <p:sp>
        <p:nvSpPr>
          <p:cNvPr id="53" name="Rounded Rectangle 52">
            <a:extLst>
              <a:ext uri="{FF2B5EF4-FFF2-40B4-BE49-F238E27FC236}">
                <a16:creationId xmlns:a16="http://schemas.microsoft.com/office/drawing/2014/main" id="{C84D3DFD-8DAC-CB41-8894-EC8245BF666A}"/>
              </a:ext>
            </a:extLst>
          </p:cNvPr>
          <p:cNvSpPr/>
          <p:nvPr/>
        </p:nvSpPr>
        <p:spPr>
          <a:xfrm>
            <a:off x="8250896" y="6469781"/>
            <a:ext cx="1449285" cy="2708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Warnings + write</a:t>
            </a:r>
          </a:p>
        </p:txBody>
      </p:sp>
      <p:sp>
        <p:nvSpPr>
          <p:cNvPr id="54" name="Titel 2">
            <a:extLst>
              <a:ext uri="{FF2B5EF4-FFF2-40B4-BE49-F238E27FC236}">
                <a16:creationId xmlns:a16="http://schemas.microsoft.com/office/drawing/2014/main" id="{AE84BAFD-1B16-FF44-BDA8-AE68A8DA0DFC}"/>
              </a:ext>
            </a:extLst>
          </p:cNvPr>
          <p:cNvSpPr>
            <a:spLocks noGrp="1"/>
          </p:cNvSpPr>
          <p:nvPr>
            <p:ph type="title"/>
          </p:nvPr>
        </p:nvSpPr>
        <p:spPr>
          <a:xfrm>
            <a:off x="681038" y="365126"/>
            <a:ext cx="8543925" cy="521731"/>
          </a:xfrm>
        </p:spPr>
        <p:txBody>
          <a:bodyPr>
            <a:normAutofit fontScale="90000"/>
          </a:bodyPr>
          <a:lstStyle/>
          <a:p>
            <a:r>
              <a:rPr lang="nl-BE"/>
              <a:t>Huidige GIPOD</a:t>
            </a:r>
          </a:p>
        </p:txBody>
      </p:sp>
      <p:sp>
        <p:nvSpPr>
          <p:cNvPr id="24" name="Rounded Rectangle 23">
            <a:extLst>
              <a:ext uri="{FF2B5EF4-FFF2-40B4-BE49-F238E27FC236}">
                <a16:creationId xmlns:a16="http://schemas.microsoft.com/office/drawing/2014/main" id="{9DECDEF7-4F3E-0E48-85E9-6BF6DE069157}"/>
              </a:ext>
            </a:extLst>
          </p:cNvPr>
          <p:cNvSpPr/>
          <p:nvPr/>
        </p:nvSpPr>
        <p:spPr>
          <a:xfrm>
            <a:off x="2873774" y="2834976"/>
            <a:ext cx="519498" cy="3128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a:extLst>
              <a:ext uri="{FF2B5EF4-FFF2-40B4-BE49-F238E27FC236}">
                <a16:creationId xmlns:a16="http://schemas.microsoft.com/office/drawing/2014/main" id="{83F5FCC6-757C-A54C-BCC3-AC236AA7BB05}"/>
              </a:ext>
            </a:extLst>
          </p:cNvPr>
          <p:cNvSpPr/>
          <p:nvPr/>
        </p:nvSpPr>
        <p:spPr>
          <a:xfrm>
            <a:off x="3499926" y="2828527"/>
            <a:ext cx="519498" cy="3128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ounded Rectangle 31">
            <a:extLst>
              <a:ext uri="{FF2B5EF4-FFF2-40B4-BE49-F238E27FC236}">
                <a16:creationId xmlns:a16="http://schemas.microsoft.com/office/drawing/2014/main" id="{3BE5BFCA-F500-414A-A49B-7AE761638822}"/>
              </a:ext>
            </a:extLst>
          </p:cNvPr>
          <p:cNvSpPr/>
          <p:nvPr/>
        </p:nvSpPr>
        <p:spPr>
          <a:xfrm>
            <a:off x="4113135" y="2828527"/>
            <a:ext cx="519498" cy="3128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Arrow Connector 32">
            <a:extLst>
              <a:ext uri="{FF2B5EF4-FFF2-40B4-BE49-F238E27FC236}">
                <a16:creationId xmlns:a16="http://schemas.microsoft.com/office/drawing/2014/main" id="{E8EE5C6C-799F-8049-B9E6-779898E61019}"/>
              </a:ext>
            </a:extLst>
          </p:cNvPr>
          <p:cNvCxnSpPr>
            <a:cxnSpLocks/>
            <a:stCxn id="6" idx="2"/>
            <a:endCxn id="31" idx="0"/>
          </p:cNvCxnSpPr>
          <p:nvPr/>
        </p:nvCxnSpPr>
        <p:spPr>
          <a:xfrm flipH="1">
            <a:off x="3759675" y="2631077"/>
            <a:ext cx="1" cy="19745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5F3EECD-613D-504E-AE57-69EC894FD1AB}"/>
              </a:ext>
            </a:extLst>
          </p:cNvPr>
          <p:cNvCxnSpPr>
            <a:cxnSpLocks/>
            <a:endCxn id="24" idx="0"/>
          </p:cNvCxnSpPr>
          <p:nvPr/>
        </p:nvCxnSpPr>
        <p:spPr>
          <a:xfrm>
            <a:off x="3133523" y="2734955"/>
            <a:ext cx="0" cy="100021"/>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45B2B6C-DF84-0249-AAEF-90581E5B04C4}"/>
              </a:ext>
            </a:extLst>
          </p:cNvPr>
          <p:cNvCxnSpPr>
            <a:cxnSpLocks/>
            <a:endCxn id="32" idx="0"/>
          </p:cNvCxnSpPr>
          <p:nvPr/>
        </p:nvCxnSpPr>
        <p:spPr>
          <a:xfrm>
            <a:off x="4372884" y="2734955"/>
            <a:ext cx="0" cy="93572"/>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039C81A-D92B-D247-95D2-7A5F36B33000}"/>
              </a:ext>
            </a:extLst>
          </p:cNvPr>
          <p:cNvCxnSpPr>
            <a:cxnSpLocks/>
          </p:cNvCxnSpPr>
          <p:nvPr/>
        </p:nvCxnSpPr>
        <p:spPr>
          <a:xfrm flipH="1">
            <a:off x="3133523" y="2734955"/>
            <a:ext cx="1239361" cy="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48" name="Graphic 47" descr="Warning">
            <a:extLst>
              <a:ext uri="{FF2B5EF4-FFF2-40B4-BE49-F238E27FC236}">
                <a16:creationId xmlns:a16="http://schemas.microsoft.com/office/drawing/2014/main" id="{52576685-637E-9943-A2F5-B225440F216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85559" y="1344684"/>
            <a:ext cx="344155" cy="344155"/>
          </a:xfrm>
          <a:prstGeom prst="rect">
            <a:avLst/>
          </a:prstGeom>
        </p:spPr>
      </p:pic>
    </p:spTree>
    <p:extLst>
      <p:ext uri="{BB962C8B-B14F-4D97-AF65-F5344CB8AC3E}">
        <p14:creationId xmlns:p14="http://schemas.microsoft.com/office/powerpoint/2010/main" val="19247816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6409D13-3D42-FD4D-BEBC-8CFFB23C9D5E}"/>
              </a:ext>
            </a:extLst>
          </p:cNvPr>
          <p:cNvSpPr>
            <a:spLocks noGrp="1"/>
          </p:cNvSpPr>
          <p:nvPr>
            <p:ph type="ftr" sz="quarter" idx="3"/>
          </p:nvPr>
        </p:nvSpPr>
        <p:spPr/>
        <p:txBody>
          <a:bodyPr/>
          <a:lstStyle/>
          <a:p>
            <a:r>
              <a:rPr lang="nl-BE"/>
              <a:t>GIPOD project – BWG 12 – 20 juni 2019</a:t>
            </a:r>
          </a:p>
        </p:txBody>
      </p:sp>
      <p:sp>
        <p:nvSpPr>
          <p:cNvPr id="6" name="Rounded Rectangle 5">
            <a:extLst>
              <a:ext uri="{FF2B5EF4-FFF2-40B4-BE49-F238E27FC236}">
                <a16:creationId xmlns:a16="http://schemas.microsoft.com/office/drawing/2014/main" id="{FAEF9A53-CED1-A54D-976B-71C35C745E46}"/>
              </a:ext>
            </a:extLst>
          </p:cNvPr>
          <p:cNvSpPr/>
          <p:nvPr/>
        </p:nvSpPr>
        <p:spPr>
          <a:xfrm>
            <a:off x="3145112" y="2077865"/>
            <a:ext cx="1229127" cy="5532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A1</a:t>
            </a:r>
          </a:p>
        </p:txBody>
      </p:sp>
      <p:sp>
        <p:nvSpPr>
          <p:cNvPr id="7" name="Rounded Rectangle 6">
            <a:extLst>
              <a:ext uri="{FF2B5EF4-FFF2-40B4-BE49-F238E27FC236}">
                <a16:creationId xmlns:a16="http://schemas.microsoft.com/office/drawing/2014/main" id="{B01C1820-367F-7545-8862-F991A89134F4}"/>
              </a:ext>
            </a:extLst>
          </p:cNvPr>
          <p:cNvSpPr/>
          <p:nvPr/>
        </p:nvSpPr>
        <p:spPr>
          <a:xfrm>
            <a:off x="4565383" y="2077865"/>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A2</a:t>
            </a:r>
          </a:p>
        </p:txBody>
      </p:sp>
      <p:sp>
        <p:nvSpPr>
          <p:cNvPr id="8" name="Rounded Rectangle 7">
            <a:extLst>
              <a:ext uri="{FF2B5EF4-FFF2-40B4-BE49-F238E27FC236}">
                <a16:creationId xmlns:a16="http://schemas.microsoft.com/office/drawing/2014/main" id="{739A7267-CAA4-EA4C-9F52-ECE5E4D0A190}"/>
              </a:ext>
            </a:extLst>
          </p:cNvPr>
          <p:cNvSpPr/>
          <p:nvPr/>
        </p:nvSpPr>
        <p:spPr>
          <a:xfrm>
            <a:off x="5995733" y="2077865"/>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A3</a:t>
            </a:r>
          </a:p>
        </p:txBody>
      </p:sp>
      <p:sp>
        <p:nvSpPr>
          <p:cNvPr id="9" name="Rounded Rectangle 8">
            <a:extLst>
              <a:ext uri="{FF2B5EF4-FFF2-40B4-BE49-F238E27FC236}">
                <a16:creationId xmlns:a16="http://schemas.microsoft.com/office/drawing/2014/main" id="{1969B128-4D91-C946-A2EF-BC35003A6626}"/>
              </a:ext>
            </a:extLst>
          </p:cNvPr>
          <p:cNvSpPr/>
          <p:nvPr/>
        </p:nvSpPr>
        <p:spPr>
          <a:xfrm>
            <a:off x="4565384" y="1099457"/>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ORG A</a:t>
            </a:r>
          </a:p>
        </p:txBody>
      </p:sp>
      <p:cxnSp>
        <p:nvCxnSpPr>
          <p:cNvPr id="12" name="Straight Arrow Connector 11">
            <a:extLst>
              <a:ext uri="{FF2B5EF4-FFF2-40B4-BE49-F238E27FC236}">
                <a16:creationId xmlns:a16="http://schemas.microsoft.com/office/drawing/2014/main" id="{82B481DC-BC8E-694C-A4D1-963FE34C9076}"/>
              </a:ext>
            </a:extLst>
          </p:cNvPr>
          <p:cNvCxnSpPr>
            <a:cxnSpLocks/>
            <a:stCxn id="9" idx="2"/>
            <a:endCxn id="7" idx="0"/>
          </p:cNvCxnSpPr>
          <p:nvPr/>
        </p:nvCxnSpPr>
        <p:spPr>
          <a:xfrm flipH="1">
            <a:off x="5179947" y="1652669"/>
            <a:ext cx="1" cy="425196"/>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230007-96D0-4846-8DCA-2E4C9F591C73}"/>
              </a:ext>
            </a:extLst>
          </p:cNvPr>
          <p:cNvCxnSpPr>
            <a:cxnSpLocks/>
            <a:endCxn id="6" idx="0"/>
          </p:cNvCxnSpPr>
          <p:nvPr/>
        </p:nvCxnSpPr>
        <p:spPr>
          <a:xfrm>
            <a:off x="3759676" y="1865267"/>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95EA7FE-9FBF-9D49-9ED7-FC8A32B0A8D8}"/>
              </a:ext>
            </a:extLst>
          </p:cNvPr>
          <p:cNvCxnSpPr>
            <a:cxnSpLocks/>
          </p:cNvCxnSpPr>
          <p:nvPr/>
        </p:nvCxnSpPr>
        <p:spPr>
          <a:xfrm>
            <a:off x="6619675" y="1867710"/>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94091B-CBD5-7F42-8B7B-D672ACAD83D4}"/>
              </a:ext>
            </a:extLst>
          </p:cNvPr>
          <p:cNvCxnSpPr>
            <a:cxnSpLocks/>
          </p:cNvCxnSpPr>
          <p:nvPr/>
        </p:nvCxnSpPr>
        <p:spPr>
          <a:xfrm flipH="1">
            <a:off x="3759675" y="1865267"/>
            <a:ext cx="2860000" cy="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BC2DF788-53EF-9D4A-838D-790FFEE0CE8E}"/>
              </a:ext>
            </a:extLst>
          </p:cNvPr>
          <p:cNvSpPr/>
          <p:nvPr/>
        </p:nvSpPr>
        <p:spPr>
          <a:xfrm>
            <a:off x="2074099" y="4660396"/>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B1</a:t>
            </a:r>
          </a:p>
        </p:txBody>
      </p:sp>
      <p:sp>
        <p:nvSpPr>
          <p:cNvPr id="25" name="Rounded Rectangle 24">
            <a:extLst>
              <a:ext uri="{FF2B5EF4-FFF2-40B4-BE49-F238E27FC236}">
                <a16:creationId xmlns:a16="http://schemas.microsoft.com/office/drawing/2014/main" id="{8F31F9CB-BD7A-FE45-84AE-14B26DD0BC66}"/>
              </a:ext>
            </a:extLst>
          </p:cNvPr>
          <p:cNvSpPr/>
          <p:nvPr/>
        </p:nvSpPr>
        <p:spPr>
          <a:xfrm>
            <a:off x="3473729" y="4660396"/>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B2</a:t>
            </a:r>
          </a:p>
        </p:txBody>
      </p:sp>
      <p:sp>
        <p:nvSpPr>
          <p:cNvPr id="26" name="Rounded Rectangle 25">
            <a:extLst>
              <a:ext uri="{FF2B5EF4-FFF2-40B4-BE49-F238E27FC236}">
                <a16:creationId xmlns:a16="http://schemas.microsoft.com/office/drawing/2014/main" id="{ED61C28F-AB29-0448-9E44-0E7235E01926}"/>
              </a:ext>
            </a:extLst>
          </p:cNvPr>
          <p:cNvSpPr/>
          <p:nvPr/>
        </p:nvSpPr>
        <p:spPr>
          <a:xfrm>
            <a:off x="2753866" y="3681988"/>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ORG B</a:t>
            </a:r>
          </a:p>
        </p:txBody>
      </p:sp>
      <p:cxnSp>
        <p:nvCxnSpPr>
          <p:cNvPr id="27" name="Straight Arrow Connector 26">
            <a:extLst>
              <a:ext uri="{FF2B5EF4-FFF2-40B4-BE49-F238E27FC236}">
                <a16:creationId xmlns:a16="http://schemas.microsoft.com/office/drawing/2014/main" id="{2DE74515-9550-9F44-BD03-F5DBC088DEC4}"/>
              </a:ext>
            </a:extLst>
          </p:cNvPr>
          <p:cNvCxnSpPr>
            <a:cxnSpLocks/>
            <a:stCxn id="26" idx="2"/>
          </p:cNvCxnSpPr>
          <p:nvPr/>
        </p:nvCxnSpPr>
        <p:spPr>
          <a:xfrm>
            <a:off x="3368430" y="4235200"/>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1174AD-8923-CB44-A7A0-E09987BFEFCB}"/>
              </a:ext>
            </a:extLst>
          </p:cNvPr>
          <p:cNvCxnSpPr>
            <a:cxnSpLocks/>
            <a:endCxn id="23" idx="0"/>
          </p:cNvCxnSpPr>
          <p:nvPr/>
        </p:nvCxnSpPr>
        <p:spPr>
          <a:xfrm>
            <a:off x="2688663" y="4447798"/>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A99C99C-38F6-C143-BA43-2A09FF427A28}"/>
              </a:ext>
            </a:extLst>
          </p:cNvPr>
          <p:cNvCxnSpPr>
            <a:cxnSpLocks/>
            <a:endCxn id="25" idx="0"/>
          </p:cNvCxnSpPr>
          <p:nvPr/>
        </p:nvCxnSpPr>
        <p:spPr>
          <a:xfrm>
            <a:off x="4088293" y="4447798"/>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3CB4178-37F4-0347-80E9-8716B8FB6D13}"/>
              </a:ext>
            </a:extLst>
          </p:cNvPr>
          <p:cNvCxnSpPr>
            <a:cxnSpLocks/>
          </p:cNvCxnSpPr>
          <p:nvPr/>
        </p:nvCxnSpPr>
        <p:spPr>
          <a:xfrm flipH="1">
            <a:off x="2688663" y="4447798"/>
            <a:ext cx="1399629" cy="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F7D2A5CE-8392-CE4F-8819-A562F1070088}"/>
              </a:ext>
            </a:extLst>
          </p:cNvPr>
          <p:cNvSpPr/>
          <p:nvPr/>
        </p:nvSpPr>
        <p:spPr>
          <a:xfrm>
            <a:off x="6504698" y="4171192"/>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ORG C</a:t>
            </a:r>
          </a:p>
        </p:txBody>
      </p:sp>
      <p:pic>
        <p:nvPicPr>
          <p:cNvPr id="51" name="Graphic 50" descr="User">
            <a:extLst>
              <a:ext uri="{FF2B5EF4-FFF2-40B4-BE49-F238E27FC236}">
                <a16:creationId xmlns:a16="http://schemas.microsoft.com/office/drawing/2014/main" id="{AF555158-6C9D-0F4C-B7DB-F59904177A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03688" y="2059886"/>
            <a:ext cx="543405" cy="543405"/>
          </a:xfrm>
          <a:prstGeom prst="rect">
            <a:avLst/>
          </a:prstGeom>
        </p:spPr>
      </p:pic>
      <p:sp>
        <p:nvSpPr>
          <p:cNvPr id="52" name="Rounded Rectangle 51">
            <a:extLst>
              <a:ext uri="{FF2B5EF4-FFF2-40B4-BE49-F238E27FC236}">
                <a16:creationId xmlns:a16="http://schemas.microsoft.com/office/drawing/2014/main" id="{5028115D-208B-5945-A3D3-B5431BD1DF17}"/>
              </a:ext>
            </a:extLst>
          </p:cNvPr>
          <p:cNvSpPr/>
          <p:nvPr/>
        </p:nvSpPr>
        <p:spPr>
          <a:xfrm>
            <a:off x="7053692" y="6469781"/>
            <a:ext cx="1045135" cy="2708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Read-only</a:t>
            </a:r>
          </a:p>
        </p:txBody>
      </p:sp>
      <p:sp>
        <p:nvSpPr>
          <p:cNvPr id="53" name="Rounded Rectangle 52">
            <a:extLst>
              <a:ext uri="{FF2B5EF4-FFF2-40B4-BE49-F238E27FC236}">
                <a16:creationId xmlns:a16="http://schemas.microsoft.com/office/drawing/2014/main" id="{C84D3DFD-8DAC-CB41-8894-EC8245BF666A}"/>
              </a:ext>
            </a:extLst>
          </p:cNvPr>
          <p:cNvSpPr/>
          <p:nvPr/>
        </p:nvSpPr>
        <p:spPr>
          <a:xfrm>
            <a:off x="8250896" y="6469781"/>
            <a:ext cx="1449285" cy="2708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Warnings + write</a:t>
            </a:r>
          </a:p>
        </p:txBody>
      </p:sp>
      <p:sp>
        <p:nvSpPr>
          <p:cNvPr id="54" name="Titel 2">
            <a:extLst>
              <a:ext uri="{FF2B5EF4-FFF2-40B4-BE49-F238E27FC236}">
                <a16:creationId xmlns:a16="http://schemas.microsoft.com/office/drawing/2014/main" id="{AE84BAFD-1B16-FF44-BDA8-AE68A8DA0DFC}"/>
              </a:ext>
            </a:extLst>
          </p:cNvPr>
          <p:cNvSpPr>
            <a:spLocks noGrp="1"/>
          </p:cNvSpPr>
          <p:nvPr>
            <p:ph type="title"/>
          </p:nvPr>
        </p:nvSpPr>
        <p:spPr>
          <a:xfrm>
            <a:off x="681038" y="365126"/>
            <a:ext cx="8543925" cy="521731"/>
          </a:xfrm>
        </p:spPr>
        <p:txBody>
          <a:bodyPr>
            <a:normAutofit fontScale="90000"/>
          </a:bodyPr>
          <a:lstStyle/>
          <a:p>
            <a:r>
              <a:rPr lang="nl-BE"/>
              <a:t>Huidige GIPOD</a:t>
            </a:r>
          </a:p>
        </p:txBody>
      </p:sp>
      <p:sp>
        <p:nvSpPr>
          <p:cNvPr id="24" name="Rounded Rectangle 23">
            <a:extLst>
              <a:ext uri="{FF2B5EF4-FFF2-40B4-BE49-F238E27FC236}">
                <a16:creationId xmlns:a16="http://schemas.microsoft.com/office/drawing/2014/main" id="{1B3472B5-13B6-3A4F-B9A1-32A3A929C93E}"/>
              </a:ext>
            </a:extLst>
          </p:cNvPr>
          <p:cNvSpPr/>
          <p:nvPr/>
        </p:nvSpPr>
        <p:spPr>
          <a:xfrm>
            <a:off x="2873774" y="2834976"/>
            <a:ext cx="519498" cy="3128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30">
            <a:extLst>
              <a:ext uri="{FF2B5EF4-FFF2-40B4-BE49-F238E27FC236}">
                <a16:creationId xmlns:a16="http://schemas.microsoft.com/office/drawing/2014/main" id="{427F3316-C1C0-2E4C-AC6E-3B0CCEF7FC49}"/>
              </a:ext>
            </a:extLst>
          </p:cNvPr>
          <p:cNvSpPr/>
          <p:nvPr/>
        </p:nvSpPr>
        <p:spPr>
          <a:xfrm>
            <a:off x="3499926" y="2828527"/>
            <a:ext cx="519498" cy="3128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ounded Rectangle 31">
            <a:extLst>
              <a:ext uri="{FF2B5EF4-FFF2-40B4-BE49-F238E27FC236}">
                <a16:creationId xmlns:a16="http://schemas.microsoft.com/office/drawing/2014/main" id="{F01419A2-27AE-114C-9C3A-5DA0FC6D4A1F}"/>
              </a:ext>
            </a:extLst>
          </p:cNvPr>
          <p:cNvSpPr/>
          <p:nvPr/>
        </p:nvSpPr>
        <p:spPr>
          <a:xfrm>
            <a:off x="4113135" y="2828527"/>
            <a:ext cx="519498" cy="3128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Straight Arrow Connector 32">
            <a:extLst>
              <a:ext uri="{FF2B5EF4-FFF2-40B4-BE49-F238E27FC236}">
                <a16:creationId xmlns:a16="http://schemas.microsoft.com/office/drawing/2014/main" id="{845FFFC8-1CA7-FA46-93C0-91D9AB108372}"/>
              </a:ext>
            </a:extLst>
          </p:cNvPr>
          <p:cNvCxnSpPr>
            <a:cxnSpLocks/>
            <a:endCxn id="31" idx="0"/>
          </p:cNvCxnSpPr>
          <p:nvPr/>
        </p:nvCxnSpPr>
        <p:spPr>
          <a:xfrm flipH="1">
            <a:off x="3759675" y="2631077"/>
            <a:ext cx="1" cy="19745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CEFDDF8-7961-D447-8841-E7E0B7C2274B}"/>
              </a:ext>
            </a:extLst>
          </p:cNvPr>
          <p:cNvCxnSpPr>
            <a:cxnSpLocks/>
            <a:endCxn id="24" idx="0"/>
          </p:cNvCxnSpPr>
          <p:nvPr/>
        </p:nvCxnSpPr>
        <p:spPr>
          <a:xfrm>
            <a:off x="3133523" y="2734955"/>
            <a:ext cx="0" cy="100021"/>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BBD8C2B-36E7-5B42-916B-15F170F88B88}"/>
              </a:ext>
            </a:extLst>
          </p:cNvPr>
          <p:cNvCxnSpPr>
            <a:cxnSpLocks/>
            <a:endCxn id="32" idx="0"/>
          </p:cNvCxnSpPr>
          <p:nvPr/>
        </p:nvCxnSpPr>
        <p:spPr>
          <a:xfrm>
            <a:off x="4372884" y="2734955"/>
            <a:ext cx="0" cy="93572"/>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10F351E-B637-EE42-A5EF-72829C162CE9}"/>
              </a:ext>
            </a:extLst>
          </p:cNvPr>
          <p:cNvCxnSpPr>
            <a:cxnSpLocks/>
          </p:cNvCxnSpPr>
          <p:nvPr/>
        </p:nvCxnSpPr>
        <p:spPr>
          <a:xfrm flipH="1">
            <a:off x="3133523" y="2734955"/>
            <a:ext cx="1239361" cy="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39" name="Graphic 38" descr="Warning">
            <a:extLst>
              <a:ext uri="{FF2B5EF4-FFF2-40B4-BE49-F238E27FC236}">
                <a16:creationId xmlns:a16="http://schemas.microsoft.com/office/drawing/2014/main" id="{25EDB10D-220D-8D4D-BB95-503EC4AB2A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68012" y="2359080"/>
            <a:ext cx="344155" cy="344155"/>
          </a:xfrm>
          <a:prstGeom prst="rect">
            <a:avLst/>
          </a:prstGeom>
        </p:spPr>
      </p:pic>
    </p:spTree>
    <p:extLst>
      <p:ext uri="{BB962C8B-B14F-4D97-AF65-F5344CB8AC3E}">
        <p14:creationId xmlns:p14="http://schemas.microsoft.com/office/powerpoint/2010/main" val="1907125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6409D13-3D42-FD4D-BEBC-8CFFB23C9D5E}"/>
              </a:ext>
            </a:extLst>
          </p:cNvPr>
          <p:cNvSpPr>
            <a:spLocks noGrp="1"/>
          </p:cNvSpPr>
          <p:nvPr>
            <p:ph type="ftr" sz="quarter" idx="3"/>
          </p:nvPr>
        </p:nvSpPr>
        <p:spPr/>
        <p:txBody>
          <a:bodyPr/>
          <a:lstStyle/>
          <a:p>
            <a:r>
              <a:rPr lang="nl-BE"/>
              <a:t>GIPOD project – BWG 12 – 20 juni 2019</a:t>
            </a:r>
          </a:p>
        </p:txBody>
      </p:sp>
      <p:sp>
        <p:nvSpPr>
          <p:cNvPr id="6" name="Rounded Rectangle 5">
            <a:extLst>
              <a:ext uri="{FF2B5EF4-FFF2-40B4-BE49-F238E27FC236}">
                <a16:creationId xmlns:a16="http://schemas.microsoft.com/office/drawing/2014/main" id="{FAEF9A53-CED1-A54D-976B-71C35C745E46}"/>
              </a:ext>
            </a:extLst>
          </p:cNvPr>
          <p:cNvSpPr/>
          <p:nvPr/>
        </p:nvSpPr>
        <p:spPr>
          <a:xfrm>
            <a:off x="3145112" y="2077865"/>
            <a:ext cx="1229127" cy="5532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A1</a:t>
            </a:r>
          </a:p>
        </p:txBody>
      </p:sp>
      <p:sp>
        <p:nvSpPr>
          <p:cNvPr id="7" name="Rounded Rectangle 6">
            <a:extLst>
              <a:ext uri="{FF2B5EF4-FFF2-40B4-BE49-F238E27FC236}">
                <a16:creationId xmlns:a16="http://schemas.microsoft.com/office/drawing/2014/main" id="{B01C1820-367F-7545-8862-F991A89134F4}"/>
              </a:ext>
            </a:extLst>
          </p:cNvPr>
          <p:cNvSpPr/>
          <p:nvPr/>
        </p:nvSpPr>
        <p:spPr>
          <a:xfrm>
            <a:off x="4565383" y="2077865"/>
            <a:ext cx="1229127" cy="5532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A2</a:t>
            </a:r>
          </a:p>
        </p:txBody>
      </p:sp>
      <p:sp>
        <p:nvSpPr>
          <p:cNvPr id="8" name="Rounded Rectangle 7">
            <a:extLst>
              <a:ext uri="{FF2B5EF4-FFF2-40B4-BE49-F238E27FC236}">
                <a16:creationId xmlns:a16="http://schemas.microsoft.com/office/drawing/2014/main" id="{739A7267-CAA4-EA4C-9F52-ECE5E4D0A190}"/>
              </a:ext>
            </a:extLst>
          </p:cNvPr>
          <p:cNvSpPr/>
          <p:nvPr/>
        </p:nvSpPr>
        <p:spPr>
          <a:xfrm>
            <a:off x="5995733" y="2077865"/>
            <a:ext cx="1229127" cy="5532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A3</a:t>
            </a:r>
          </a:p>
        </p:txBody>
      </p:sp>
      <p:sp>
        <p:nvSpPr>
          <p:cNvPr id="9" name="Rounded Rectangle 8">
            <a:extLst>
              <a:ext uri="{FF2B5EF4-FFF2-40B4-BE49-F238E27FC236}">
                <a16:creationId xmlns:a16="http://schemas.microsoft.com/office/drawing/2014/main" id="{1969B128-4D91-C946-A2EF-BC35003A6626}"/>
              </a:ext>
            </a:extLst>
          </p:cNvPr>
          <p:cNvSpPr/>
          <p:nvPr/>
        </p:nvSpPr>
        <p:spPr>
          <a:xfrm>
            <a:off x="4565384" y="1099457"/>
            <a:ext cx="1229127" cy="55321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ORG A</a:t>
            </a:r>
          </a:p>
        </p:txBody>
      </p:sp>
      <p:cxnSp>
        <p:nvCxnSpPr>
          <p:cNvPr id="12" name="Straight Arrow Connector 11">
            <a:extLst>
              <a:ext uri="{FF2B5EF4-FFF2-40B4-BE49-F238E27FC236}">
                <a16:creationId xmlns:a16="http://schemas.microsoft.com/office/drawing/2014/main" id="{82B481DC-BC8E-694C-A4D1-963FE34C9076}"/>
              </a:ext>
            </a:extLst>
          </p:cNvPr>
          <p:cNvCxnSpPr>
            <a:cxnSpLocks/>
            <a:stCxn id="9" idx="2"/>
            <a:endCxn id="7" idx="0"/>
          </p:cNvCxnSpPr>
          <p:nvPr/>
        </p:nvCxnSpPr>
        <p:spPr>
          <a:xfrm flipH="1">
            <a:off x="5179947" y="1652669"/>
            <a:ext cx="1" cy="425196"/>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4230007-96D0-4846-8DCA-2E4C9F591C73}"/>
              </a:ext>
            </a:extLst>
          </p:cNvPr>
          <p:cNvCxnSpPr>
            <a:cxnSpLocks/>
            <a:endCxn id="6" idx="0"/>
          </p:cNvCxnSpPr>
          <p:nvPr/>
        </p:nvCxnSpPr>
        <p:spPr>
          <a:xfrm>
            <a:off x="3759676" y="1865267"/>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95EA7FE-9FBF-9D49-9ED7-FC8A32B0A8D8}"/>
              </a:ext>
            </a:extLst>
          </p:cNvPr>
          <p:cNvCxnSpPr>
            <a:cxnSpLocks/>
          </p:cNvCxnSpPr>
          <p:nvPr/>
        </p:nvCxnSpPr>
        <p:spPr>
          <a:xfrm>
            <a:off x="6619675" y="1867710"/>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994091B-CBD5-7F42-8B7B-D672ACAD83D4}"/>
              </a:ext>
            </a:extLst>
          </p:cNvPr>
          <p:cNvCxnSpPr>
            <a:cxnSpLocks/>
          </p:cNvCxnSpPr>
          <p:nvPr/>
        </p:nvCxnSpPr>
        <p:spPr>
          <a:xfrm flipH="1">
            <a:off x="3759675" y="1865267"/>
            <a:ext cx="2860000" cy="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BC2DF788-53EF-9D4A-838D-790FFEE0CE8E}"/>
              </a:ext>
            </a:extLst>
          </p:cNvPr>
          <p:cNvSpPr/>
          <p:nvPr/>
        </p:nvSpPr>
        <p:spPr>
          <a:xfrm>
            <a:off x="2074099" y="4660396"/>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B1</a:t>
            </a:r>
          </a:p>
        </p:txBody>
      </p:sp>
      <p:sp>
        <p:nvSpPr>
          <p:cNvPr id="25" name="Rounded Rectangle 24">
            <a:extLst>
              <a:ext uri="{FF2B5EF4-FFF2-40B4-BE49-F238E27FC236}">
                <a16:creationId xmlns:a16="http://schemas.microsoft.com/office/drawing/2014/main" id="{8F31F9CB-BD7A-FE45-84AE-14B26DD0BC66}"/>
              </a:ext>
            </a:extLst>
          </p:cNvPr>
          <p:cNvSpPr/>
          <p:nvPr/>
        </p:nvSpPr>
        <p:spPr>
          <a:xfrm>
            <a:off x="3473729" y="4660396"/>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rPr>
              <a:t>Suborg</a:t>
            </a:r>
            <a:r>
              <a:rPr lang="en-US">
                <a:solidFill>
                  <a:schemeClr val="tx1"/>
                </a:solidFill>
              </a:rPr>
              <a:t> B2</a:t>
            </a:r>
          </a:p>
        </p:txBody>
      </p:sp>
      <p:sp>
        <p:nvSpPr>
          <p:cNvPr id="26" name="Rounded Rectangle 25">
            <a:extLst>
              <a:ext uri="{FF2B5EF4-FFF2-40B4-BE49-F238E27FC236}">
                <a16:creationId xmlns:a16="http://schemas.microsoft.com/office/drawing/2014/main" id="{ED61C28F-AB29-0448-9E44-0E7235E01926}"/>
              </a:ext>
            </a:extLst>
          </p:cNvPr>
          <p:cNvSpPr/>
          <p:nvPr/>
        </p:nvSpPr>
        <p:spPr>
          <a:xfrm>
            <a:off x="2753866" y="3681988"/>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ORG B</a:t>
            </a:r>
          </a:p>
        </p:txBody>
      </p:sp>
      <p:cxnSp>
        <p:nvCxnSpPr>
          <p:cNvPr id="27" name="Straight Arrow Connector 26">
            <a:extLst>
              <a:ext uri="{FF2B5EF4-FFF2-40B4-BE49-F238E27FC236}">
                <a16:creationId xmlns:a16="http://schemas.microsoft.com/office/drawing/2014/main" id="{2DE74515-9550-9F44-BD03-F5DBC088DEC4}"/>
              </a:ext>
            </a:extLst>
          </p:cNvPr>
          <p:cNvCxnSpPr>
            <a:cxnSpLocks/>
            <a:stCxn id="26" idx="2"/>
          </p:cNvCxnSpPr>
          <p:nvPr/>
        </p:nvCxnSpPr>
        <p:spPr>
          <a:xfrm>
            <a:off x="3368430" y="4235200"/>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81174AD-8923-CB44-A7A0-E09987BFEFCB}"/>
              </a:ext>
            </a:extLst>
          </p:cNvPr>
          <p:cNvCxnSpPr>
            <a:cxnSpLocks/>
            <a:endCxn id="23" idx="0"/>
          </p:cNvCxnSpPr>
          <p:nvPr/>
        </p:nvCxnSpPr>
        <p:spPr>
          <a:xfrm>
            <a:off x="2688663" y="4447798"/>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A99C99C-38F6-C143-BA43-2A09FF427A28}"/>
              </a:ext>
            </a:extLst>
          </p:cNvPr>
          <p:cNvCxnSpPr>
            <a:cxnSpLocks/>
            <a:endCxn id="25" idx="0"/>
          </p:cNvCxnSpPr>
          <p:nvPr/>
        </p:nvCxnSpPr>
        <p:spPr>
          <a:xfrm>
            <a:off x="4088293" y="4447798"/>
            <a:ext cx="0" cy="212598"/>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3CB4178-37F4-0347-80E9-8716B8FB6D13}"/>
              </a:ext>
            </a:extLst>
          </p:cNvPr>
          <p:cNvCxnSpPr>
            <a:cxnSpLocks/>
          </p:cNvCxnSpPr>
          <p:nvPr/>
        </p:nvCxnSpPr>
        <p:spPr>
          <a:xfrm flipH="1">
            <a:off x="2688663" y="4447798"/>
            <a:ext cx="1399629" cy="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F7D2A5CE-8392-CE4F-8819-A562F1070088}"/>
              </a:ext>
            </a:extLst>
          </p:cNvPr>
          <p:cNvSpPr/>
          <p:nvPr/>
        </p:nvSpPr>
        <p:spPr>
          <a:xfrm>
            <a:off x="6504698" y="4171192"/>
            <a:ext cx="1229127" cy="55321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ORG C</a:t>
            </a:r>
          </a:p>
        </p:txBody>
      </p:sp>
      <p:pic>
        <p:nvPicPr>
          <p:cNvPr id="51" name="Graphic 50" descr="User">
            <a:extLst>
              <a:ext uri="{FF2B5EF4-FFF2-40B4-BE49-F238E27FC236}">
                <a16:creationId xmlns:a16="http://schemas.microsoft.com/office/drawing/2014/main" id="{AF555158-6C9D-0F4C-B7DB-F59904177A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0819" y="1104359"/>
            <a:ext cx="543405" cy="543405"/>
          </a:xfrm>
          <a:prstGeom prst="rect">
            <a:avLst/>
          </a:prstGeom>
        </p:spPr>
      </p:pic>
      <p:sp>
        <p:nvSpPr>
          <p:cNvPr id="52" name="Rounded Rectangle 51">
            <a:extLst>
              <a:ext uri="{FF2B5EF4-FFF2-40B4-BE49-F238E27FC236}">
                <a16:creationId xmlns:a16="http://schemas.microsoft.com/office/drawing/2014/main" id="{5028115D-208B-5945-A3D3-B5431BD1DF17}"/>
              </a:ext>
            </a:extLst>
          </p:cNvPr>
          <p:cNvSpPr/>
          <p:nvPr/>
        </p:nvSpPr>
        <p:spPr>
          <a:xfrm>
            <a:off x="7053692" y="6469781"/>
            <a:ext cx="1045135" cy="2708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Read-only</a:t>
            </a:r>
          </a:p>
        </p:txBody>
      </p:sp>
      <p:sp>
        <p:nvSpPr>
          <p:cNvPr id="53" name="Rounded Rectangle 52">
            <a:extLst>
              <a:ext uri="{FF2B5EF4-FFF2-40B4-BE49-F238E27FC236}">
                <a16:creationId xmlns:a16="http://schemas.microsoft.com/office/drawing/2014/main" id="{C84D3DFD-8DAC-CB41-8894-EC8245BF666A}"/>
              </a:ext>
            </a:extLst>
          </p:cNvPr>
          <p:cNvSpPr/>
          <p:nvPr/>
        </p:nvSpPr>
        <p:spPr>
          <a:xfrm>
            <a:off x="8250896" y="6469781"/>
            <a:ext cx="1449285" cy="2708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Warnings + write</a:t>
            </a:r>
          </a:p>
        </p:txBody>
      </p:sp>
      <p:sp>
        <p:nvSpPr>
          <p:cNvPr id="54" name="Titel 2">
            <a:extLst>
              <a:ext uri="{FF2B5EF4-FFF2-40B4-BE49-F238E27FC236}">
                <a16:creationId xmlns:a16="http://schemas.microsoft.com/office/drawing/2014/main" id="{AE84BAFD-1B16-FF44-BDA8-AE68A8DA0DFC}"/>
              </a:ext>
            </a:extLst>
          </p:cNvPr>
          <p:cNvSpPr>
            <a:spLocks noGrp="1"/>
          </p:cNvSpPr>
          <p:nvPr>
            <p:ph type="title"/>
          </p:nvPr>
        </p:nvSpPr>
        <p:spPr>
          <a:xfrm>
            <a:off x="681038" y="365126"/>
            <a:ext cx="8543925" cy="521731"/>
          </a:xfrm>
        </p:spPr>
        <p:txBody>
          <a:bodyPr>
            <a:normAutofit fontScale="90000"/>
          </a:bodyPr>
          <a:lstStyle/>
          <a:p>
            <a:r>
              <a:rPr lang="nl-BE"/>
              <a:t>Nieuwe GIPOD</a:t>
            </a:r>
          </a:p>
        </p:txBody>
      </p:sp>
      <p:pic>
        <p:nvPicPr>
          <p:cNvPr id="24" name="Graphic 23" descr="User">
            <a:extLst>
              <a:ext uri="{FF2B5EF4-FFF2-40B4-BE49-F238E27FC236}">
                <a16:creationId xmlns:a16="http://schemas.microsoft.com/office/drawing/2014/main" id="{96CA368B-79DC-A544-898C-8107D4FEC65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9144" y="2216139"/>
            <a:ext cx="585165" cy="585165"/>
          </a:xfrm>
          <a:prstGeom prst="rect">
            <a:avLst/>
          </a:prstGeom>
        </p:spPr>
      </p:pic>
      <p:pic>
        <p:nvPicPr>
          <p:cNvPr id="31" name="Graphic 30" descr="User">
            <a:extLst>
              <a:ext uri="{FF2B5EF4-FFF2-40B4-BE49-F238E27FC236}">
                <a16:creationId xmlns:a16="http://schemas.microsoft.com/office/drawing/2014/main" id="{3D4C4EB0-73E5-7C48-9E96-FC364799B5E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34386" y="2181323"/>
            <a:ext cx="643681" cy="643681"/>
          </a:xfrm>
          <a:prstGeom prst="rect">
            <a:avLst/>
          </a:prstGeom>
        </p:spPr>
      </p:pic>
      <p:pic>
        <p:nvPicPr>
          <p:cNvPr id="32" name="Graphic 31" descr="User">
            <a:extLst>
              <a:ext uri="{FF2B5EF4-FFF2-40B4-BE49-F238E27FC236}">
                <a16:creationId xmlns:a16="http://schemas.microsoft.com/office/drawing/2014/main" id="{44782FD8-BC05-524B-9743-180C9BC7F4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68914" y="2181843"/>
            <a:ext cx="643681" cy="643681"/>
          </a:xfrm>
          <a:prstGeom prst="rect">
            <a:avLst/>
          </a:prstGeom>
        </p:spPr>
      </p:pic>
      <p:pic>
        <p:nvPicPr>
          <p:cNvPr id="33" name="Graphic 32" descr="User">
            <a:extLst>
              <a:ext uri="{FF2B5EF4-FFF2-40B4-BE49-F238E27FC236}">
                <a16:creationId xmlns:a16="http://schemas.microsoft.com/office/drawing/2014/main" id="{FB6B1658-AE90-A24B-96ED-8E3D301308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8202" y="1175348"/>
            <a:ext cx="643681" cy="643681"/>
          </a:xfrm>
          <a:prstGeom prst="rect">
            <a:avLst/>
          </a:prstGeom>
        </p:spPr>
      </p:pic>
      <p:sp>
        <p:nvSpPr>
          <p:cNvPr id="3" name="5-Point Star 2">
            <a:extLst>
              <a:ext uri="{FF2B5EF4-FFF2-40B4-BE49-F238E27FC236}">
                <a16:creationId xmlns:a16="http://schemas.microsoft.com/office/drawing/2014/main" id="{5E4CDF1F-B30F-2B47-AB12-AA412725BC09}"/>
              </a:ext>
            </a:extLst>
          </p:cNvPr>
          <p:cNvSpPr/>
          <p:nvPr/>
        </p:nvSpPr>
        <p:spPr>
          <a:xfrm>
            <a:off x="5437886" y="2503163"/>
            <a:ext cx="344155" cy="312868"/>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a:extLst>
              <a:ext uri="{FF2B5EF4-FFF2-40B4-BE49-F238E27FC236}">
                <a16:creationId xmlns:a16="http://schemas.microsoft.com/office/drawing/2014/main" id="{AE0E0A8B-67CF-9F4B-81F5-DBFFD9B3F87D}"/>
              </a:ext>
            </a:extLst>
          </p:cNvPr>
          <p:cNvSpPr/>
          <p:nvPr/>
        </p:nvSpPr>
        <p:spPr>
          <a:xfrm>
            <a:off x="2873774" y="2877935"/>
            <a:ext cx="519498" cy="3128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Rounded Rectangle 34">
            <a:extLst>
              <a:ext uri="{FF2B5EF4-FFF2-40B4-BE49-F238E27FC236}">
                <a16:creationId xmlns:a16="http://schemas.microsoft.com/office/drawing/2014/main" id="{6B5DBCF6-AFD9-614B-BBAD-530F241C5E98}"/>
              </a:ext>
            </a:extLst>
          </p:cNvPr>
          <p:cNvSpPr/>
          <p:nvPr/>
        </p:nvSpPr>
        <p:spPr>
          <a:xfrm>
            <a:off x="3499926" y="2871486"/>
            <a:ext cx="519498" cy="3128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ounded Rectangle 35">
            <a:extLst>
              <a:ext uri="{FF2B5EF4-FFF2-40B4-BE49-F238E27FC236}">
                <a16:creationId xmlns:a16="http://schemas.microsoft.com/office/drawing/2014/main" id="{9CC2ADD8-1232-6D41-A028-A4046CEBC3FB}"/>
              </a:ext>
            </a:extLst>
          </p:cNvPr>
          <p:cNvSpPr/>
          <p:nvPr/>
        </p:nvSpPr>
        <p:spPr>
          <a:xfrm>
            <a:off x="4113135" y="2871486"/>
            <a:ext cx="519498" cy="31286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8" name="Straight Arrow Connector 37">
            <a:extLst>
              <a:ext uri="{FF2B5EF4-FFF2-40B4-BE49-F238E27FC236}">
                <a16:creationId xmlns:a16="http://schemas.microsoft.com/office/drawing/2014/main" id="{E391D97D-7D90-0B48-ACF3-BCBA32873DB8}"/>
              </a:ext>
            </a:extLst>
          </p:cNvPr>
          <p:cNvCxnSpPr>
            <a:cxnSpLocks/>
            <a:stCxn id="6" idx="2"/>
            <a:endCxn id="35" idx="0"/>
          </p:cNvCxnSpPr>
          <p:nvPr/>
        </p:nvCxnSpPr>
        <p:spPr>
          <a:xfrm flipH="1">
            <a:off x="3759675" y="2631077"/>
            <a:ext cx="1" cy="240409"/>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AF2866A-098E-FA43-80D2-84230B63BFEF}"/>
              </a:ext>
            </a:extLst>
          </p:cNvPr>
          <p:cNvCxnSpPr>
            <a:cxnSpLocks/>
            <a:endCxn id="34" idx="0"/>
          </p:cNvCxnSpPr>
          <p:nvPr/>
        </p:nvCxnSpPr>
        <p:spPr>
          <a:xfrm>
            <a:off x="3133523" y="2776975"/>
            <a:ext cx="0" cy="10096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EE42676-48CD-A24F-81C3-706E357B5725}"/>
              </a:ext>
            </a:extLst>
          </p:cNvPr>
          <p:cNvCxnSpPr>
            <a:cxnSpLocks/>
            <a:endCxn id="36" idx="0"/>
          </p:cNvCxnSpPr>
          <p:nvPr/>
        </p:nvCxnSpPr>
        <p:spPr>
          <a:xfrm>
            <a:off x="4372884" y="2776991"/>
            <a:ext cx="0" cy="94495"/>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D6B709D-764F-3D44-A369-12E7E503745E}"/>
              </a:ext>
            </a:extLst>
          </p:cNvPr>
          <p:cNvCxnSpPr>
            <a:cxnSpLocks/>
          </p:cNvCxnSpPr>
          <p:nvPr/>
        </p:nvCxnSpPr>
        <p:spPr>
          <a:xfrm flipH="1">
            <a:off x="3133523" y="2777914"/>
            <a:ext cx="1239361" cy="0"/>
          </a:xfrm>
          <a:prstGeom prst="straightConnector1">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pic>
        <p:nvPicPr>
          <p:cNvPr id="42" name="Graphic 41" descr="User">
            <a:extLst>
              <a:ext uri="{FF2B5EF4-FFF2-40B4-BE49-F238E27FC236}">
                <a16:creationId xmlns:a16="http://schemas.microsoft.com/office/drawing/2014/main" id="{555B5C54-FC95-1543-91FD-BFE1C32B08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486341" y="2933045"/>
            <a:ext cx="355936" cy="355936"/>
          </a:xfrm>
          <a:prstGeom prst="rect">
            <a:avLst/>
          </a:prstGeom>
        </p:spPr>
      </p:pic>
      <p:pic>
        <p:nvPicPr>
          <p:cNvPr id="43" name="Graphic 42" descr="User">
            <a:extLst>
              <a:ext uri="{FF2B5EF4-FFF2-40B4-BE49-F238E27FC236}">
                <a16:creationId xmlns:a16="http://schemas.microsoft.com/office/drawing/2014/main" id="{690BE4F9-14BF-FD49-AA37-986F68C78B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9759" y="2934717"/>
            <a:ext cx="355936" cy="355936"/>
          </a:xfrm>
          <a:prstGeom prst="rect">
            <a:avLst/>
          </a:prstGeom>
        </p:spPr>
      </p:pic>
      <p:pic>
        <p:nvPicPr>
          <p:cNvPr id="44" name="Graphic 43" descr="User">
            <a:extLst>
              <a:ext uri="{FF2B5EF4-FFF2-40B4-BE49-F238E27FC236}">
                <a16:creationId xmlns:a16="http://schemas.microsoft.com/office/drawing/2014/main" id="{54253728-7C8A-F04C-A6E5-014A93C59F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83290" y="2940966"/>
            <a:ext cx="355936" cy="355936"/>
          </a:xfrm>
          <a:prstGeom prst="rect">
            <a:avLst/>
          </a:prstGeom>
        </p:spPr>
      </p:pic>
      <p:pic>
        <p:nvPicPr>
          <p:cNvPr id="11" name="Graphic 10" descr="Warning">
            <a:extLst>
              <a:ext uri="{FF2B5EF4-FFF2-40B4-BE49-F238E27FC236}">
                <a16:creationId xmlns:a16="http://schemas.microsoft.com/office/drawing/2014/main" id="{650E7758-E391-294A-B5BB-FEA1DAB782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13069" y="2502398"/>
            <a:ext cx="344155" cy="344155"/>
          </a:xfrm>
          <a:prstGeom prst="rect">
            <a:avLst/>
          </a:prstGeom>
        </p:spPr>
      </p:pic>
      <p:pic>
        <p:nvPicPr>
          <p:cNvPr id="45" name="Graphic 44" descr="Warning">
            <a:extLst>
              <a:ext uri="{FF2B5EF4-FFF2-40B4-BE49-F238E27FC236}">
                <a16:creationId xmlns:a16="http://schemas.microsoft.com/office/drawing/2014/main" id="{5176F8FD-B794-5B4C-810B-7DB06378994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2065" y="2490124"/>
            <a:ext cx="344155" cy="344155"/>
          </a:xfrm>
          <a:prstGeom prst="rect">
            <a:avLst/>
          </a:prstGeom>
        </p:spPr>
      </p:pic>
      <p:pic>
        <p:nvPicPr>
          <p:cNvPr id="46" name="Graphic 45" descr="Warning">
            <a:extLst>
              <a:ext uri="{FF2B5EF4-FFF2-40B4-BE49-F238E27FC236}">
                <a16:creationId xmlns:a16="http://schemas.microsoft.com/office/drawing/2014/main" id="{555D8C70-D80A-334B-BB3F-6CF6FD5C545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4309" y="3093381"/>
            <a:ext cx="207495" cy="207495"/>
          </a:xfrm>
          <a:prstGeom prst="rect">
            <a:avLst/>
          </a:prstGeom>
        </p:spPr>
      </p:pic>
    </p:spTree>
    <p:extLst>
      <p:ext uri="{BB962C8B-B14F-4D97-AF65-F5344CB8AC3E}">
        <p14:creationId xmlns:p14="http://schemas.microsoft.com/office/powerpoint/2010/main" val="9435182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7933DB-D4A8-4CD8-A37F-8845C2909456}"/>
              </a:ext>
            </a:extLst>
          </p:cNvPr>
          <p:cNvSpPr>
            <a:spLocks noGrp="1"/>
          </p:cNvSpPr>
          <p:nvPr>
            <p:ph sz="quarter" idx="10"/>
          </p:nvPr>
        </p:nvSpPr>
        <p:spPr/>
        <p:txBody>
          <a:bodyPr vert="horz" lIns="91440" tIns="45720" rIns="91440" bIns="45720" rtlCol="0" anchor="t">
            <a:normAutofit/>
          </a:bodyPr>
          <a:lstStyle/>
          <a:p>
            <a:r>
              <a:rPr lang="nl-BE">
                <a:latin typeface="FlandersArtSans-Regular"/>
              </a:rPr>
              <a:t>Beheerder</a:t>
            </a:r>
          </a:p>
          <a:p>
            <a:pPr marL="783590" lvl="1" indent="-326390"/>
            <a:r>
              <a:rPr lang="nl-BE" sz="2000">
                <a:latin typeface="FlandersArtSans-Regular"/>
              </a:rPr>
              <a:t>verantwoordelijk voor de inname</a:t>
            </a:r>
          </a:p>
          <a:p>
            <a:pPr lvl="2"/>
            <a:r>
              <a:rPr lang="nl-BE" sz="1800">
                <a:latin typeface="FlandersArtSans-Regular"/>
              </a:rPr>
              <a:t>Netbeheerders</a:t>
            </a:r>
          </a:p>
          <a:p>
            <a:pPr lvl="2"/>
            <a:r>
              <a:rPr lang="nl-BE" sz="1800">
                <a:latin typeface="FlandersArtSans-Regular"/>
              </a:rPr>
              <a:t>AWV</a:t>
            </a:r>
          </a:p>
          <a:p>
            <a:pPr lvl="2"/>
            <a:r>
              <a:rPr lang="nl-BE" sz="1800">
                <a:latin typeface="FlandersArtSans-Regular"/>
              </a:rPr>
              <a:t>De Lijn</a:t>
            </a:r>
          </a:p>
          <a:p>
            <a:pPr lvl="2"/>
            <a:r>
              <a:rPr lang="nl-BE" sz="1800">
                <a:latin typeface="FlandersArtSans-Regular"/>
              </a:rPr>
              <a:t>S&amp;G</a:t>
            </a:r>
          </a:p>
          <a:p>
            <a:r>
              <a:rPr lang="nl-BE">
                <a:latin typeface="FlandersArtSans-Regular"/>
              </a:rPr>
              <a:t>Bijdrager</a:t>
            </a:r>
          </a:p>
          <a:p>
            <a:pPr marL="783590" lvl="1" indent="-326390"/>
            <a:r>
              <a:rPr lang="nl-BE" sz="2000">
                <a:latin typeface="FlandersArtSans-Regular"/>
              </a:rPr>
              <a:t>diegene die mee aan de inname schrijft</a:t>
            </a:r>
          </a:p>
          <a:p>
            <a:pPr lvl="2"/>
            <a:r>
              <a:rPr lang="nl-BE" sz="1800">
                <a:latin typeface="FlandersArtSans-Regular"/>
              </a:rPr>
              <a:t>Aannemer/S&amp;G voor de werfzone en/of corridor op inname</a:t>
            </a:r>
          </a:p>
          <a:p>
            <a:pPr lvl="2"/>
            <a:r>
              <a:rPr lang="nl-BE" sz="1800">
                <a:latin typeface="FlandersArtSans-Regular"/>
              </a:rPr>
              <a:t>S&amp;G bij innames door evenementen die over meer dan één gemeente lopen</a:t>
            </a:r>
          </a:p>
          <a:p>
            <a:pPr lvl="2"/>
            <a:r>
              <a:rPr lang="nl-BE" sz="1800">
                <a:latin typeface="FlandersArtSans-Regular"/>
              </a:rPr>
              <a:t>S&amp;G bij omleiding die door meer dan een gemeente loopt</a:t>
            </a:r>
          </a:p>
        </p:txBody>
      </p:sp>
      <p:sp>
        <p:nvSpPr>
          <p:cNvPr id="3" name="Titel 2">
            <a:extLst>
              <a:ext uri="{FF2B5EF4-FFF2-40B4-BE49-F238E27FC236}">
                <a16:creationId xmlns:a16="http://schemas.microsoft.com/office/drawing/2014/main" id="{70895D80-7678-48A4-8A54-E72AA7C1B50D}"/>
              </a:ext>
            </a:extLst>
          </p:cNvPr>
          <p:cNvSpPr>
            <a:spLocks noGrp="1"/>
          </p:cNvSpPr>
          <p:nvPr>
            <p:ph type="title"/>
          </p:nvPr>
        </p:nvSpPr>
        <p:spPr/>
        <p:txBody>
          <a:bodyPr/>
          <a:lstStyle/>
          <a:p>
            <a:r>
              <a:rPr lang="nl-BE"/>
              <a:t>Registratie en beheer inname - beveiliging</a:t>
            </a:r>
          </a:p>
        </p:txBody>
      </p:sp>
      <p:sp>
        <p:nvSpPr>
          <p:cNvPr id="4" name="Tijdelijke aanduiding voor voettekst 3">
            <a:extLst>
              <a:ext uri="{FF2B5EF4-FFF2-40B4-BE49-F238E27FC236}">
                <a16:creationId xmlns:a16="http://schemas.microsoft.com/office/drawing/2014/main" id="{2529261D-5135-46D7-B8A2-02DFFA9C6591}"/>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982807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7933DB-D4A8-4CD8-A37F-8845C2909456}"/>
              </a:ext>
            </a:extLst>
          </p:cNvPr>
          <p:cNvSpPr>
            <a:spLocks noGrp="1"/>
          </p:cNvSpPr>
          <p:nvPr>
            <p:ph sz="quarter" idx="10"/>
          </p:nvPr>
        </p:nvSpPr>
        <p:spPr>
          <a:xfrm>
            <a:off x="606393" y="1127652"/>
            <a:ext cx="8543925" cy="4992328"/>
          </a:xfrm>
        </p:spPr>
        <p:txBody>
          <a:bodyPr vert="horz" lIns="91440" tIns="45720" rIns="91440" bIns="45720" rtlCol="0" anchor="t">
            <a:normAutofit/>
          </a:bodyPr>
          <a:lstStyle/>
          <a:p>
            <a:r>
              <a:rPr lang="nl-BE">
                <a:latin typeface="FlandersArtSans-Regular"/>
              </a:rPr>
              <a:t>Principe</a:t>
            </a:r>
          </a:p>
          <a:p>
            <a:pPr marL="783590" lvl="1" indent="-326390"/>
            <a:r>
              <a:rPr lang="nl-BE" sz="2000" b="1">
                <a:latin typeface="FlandersArtSans-Regular"/>
              </a:rPr>
              <a:t>evenementen</a:t>
            </a:r>
            <a:endParaRPr lang="nl-BE" sz="2000"/>
          </a:p>
          <a:p>
            <a:pPr lvl="2"/>
            <a:r>
              <a:rPr lang="nl-BE" sz="1800">
                <a:latin typeface="FlandersArtSans-Regular"/>
              </a:rPr>
              <a:t>beheerder = gemeente waar aangevraagd wordt</a:t>
            </a:r>
          </a:p>
          <a:p>
            <a:pPr lvl="2"/>
            <a:r>
              <a:rPr lang="nl-BE" sz="1800">
                <a:latin typeface="FlandersArtSans-Regular"/>
              </a:rPr>
              <a:t>bijdrager = gemeenten die parcours aanpassen</a:t>
            </a:r>
          </a:p>
          <a:p>
            <a:pPr lvl="2"/>
            <a:r>
              <a:rPr lang="nl-BE" sz="1800" b="1">
                <a:latin typeface="FlandersArtSans-Regular"/>
              </a:rPr>
              <a:t>beslissing gevraagd :</a:t>
            </a:r>
          </a:p>
          <a:p>
            <a:pPr lvl="3"/>
            <a:r>
              <a:rPr lang="nl-BE" sz="1600">
                <a:latin typeface="FlandersArtSans-Regular"/>
              </a:rPr>
              <a:t>alle gemeenten waar het parcours doorloopt mogen aanpassen</a:t>
            </a:r>
          </a:p>
          <a:p>
            <a:pPr lvl="3"/>
            <a:r>
              <a:rPr lang="nl-BE" sz="1600">
                <a:latin typeface="FlandersArtSans-Regular"/>
              </a:rPr>
              <a:t>niet beperken tot enkel eigen grondgebied</a:t>
            </a:r>
          </a:p>
          <a:p>
            <a:pPr lvl="3"/>
            <a:endParaRPr lang="nl-BE" sz="1600">
              <a:latin typeface="FlandersArtSans-Regular"/>
            </a:endParaRPr>
          </a:p>
          <a:p>
            <a:pPr marL="783590" lvl="1" indent="-326390"/>
            <a:endParaRPr lang="nl-BE" sz="1600"/>
          </a:p>
        </p:txBody>
      </p:sp>
      <p:sp>
        <p:nvSpPr>
          <p:cNvPr id="3" name="Titel 2">
            <a:extLst>
              <a:ext uri="{FF2B5EF4-FFF2-40B4-BE49-F238E27FC236}">
                <a16:creationId xmlns:a16="http://schemas.microsoft.com/office/drawing/2014/main" id="{70895D80-7678-48A4-8A54-E72AA7C1B50D}"/>
              </a:ext>
            </a:extLst>
          </p:cNvPr>
          <p:cNvSpPr>
            <a:spLocks noGrp="1"/>
          </p:cNvSpPr>
          <p:nvPr>
            <p:ph type="title"/>
          </p:nvPr>
        </p:nvSpPr>
        <p:spPr/>
        <p:txBody>
          <a:bodyPr/>
          <a:lstStyle/>
          <a:p>
            <a:r>
              <a:rPr lang="nl-BE"/>
              <a:t>Registratie en beheer inname - beveiliging</a:t>
            </a:r>
          </a:p>
        </p:txBody>
      </p:sp>
      <p:sp>
        <p:nvSpPr>
          <p:cNvPr id="4" name="Tijdelijke aanduiding voor voettekst 3">
            <a:extLst>
              <a:ext uri="{FF2B5EF4-FFF2-40B4-BE49-F238E27FC236}">
                <a16:creationId xmlns:a16="http://schemas.microsoft.com/office/drawing/2014/main" id="{2529261D-5135-46D7-B8A2-02DFFA9C6591}"/>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8912653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7933DB-D4A8-4CD8-A37F-8845C2909456}"/>
              </a:ext>
            </a:extLst>
          </p:cNvPr>
          <p:cNvSpPr>
            <a:spLocks noGrp="1"/>
          </p:cNvSpPr>
          <p:nvPr>
            <p:ph sz="quarter" idx="10"/>
          </p:nvPr>
        </p:nvSpPr>
        <p:spPr>
          <a:xfrm>
            <a:off x="606393" y="1127652"/>
            <a:ext cx="8543925" cy="4992328"/>
          </a:xfrm>
        </p:spPr>
        <p:txBody>
          <a:bodyPr vert="horz" lIns="91440" tIns="45720" rIns="91440" bIns="45720" rtlCol="0" anchor="t">
            <a:normAutofit/>
          </a:bodyPr>
          <a:lstStyle/>
          <a:p>
            <a:r>
              <a:rPr lang="nl-BE">
                <a:latin typeface="FlandersArtSans-Regular"/>
              </a:rPr>
              <a:t>Principe</a:t>
            </a:r>
            <a:endParaRPr lang="nl-BE" sz="1600">
              <a:latin typeface="FlandersArtSans-Regular"/>
            </a:endParaRPr>
          </a:p>
          <a:p>
            <a:pPr lvl="1"/>
            <a:r>
              <a:rPr lang="nl-BE" sz="2000" b="1">
                <a:latin typeface="FlandersArtSans-Regular"/>
              </a:rPr>
              <a:t>omleiding</a:t>
            </a:r>
          </a:p>
          <a:p>
            <a:pPr lvl="2"/>
            <a:r>
              <a:rPr lang="nl-BE" sz="1800">
                <a:latin typeface="FlandersArtSans-Regular"/>
              </a:rPr>
              <a:t>beheerder = gemeente waar aangevraagd wordt</a:t>
            </a:r>
          </a:p>
          <a:p>
            <a:pPr lvl="2"/>
            <a:r>
              <a:rPr lang="nl-BE" sz="1800">
                <a:latin typeface="FlandersArtSans-Regular"/>
              </a:rPr>
              <a:t>bijdrager = gemeenten die parcours aanpassen</a:t>
            </a:r>
          </a:p>
          <a:p>
            <a:pPr lvl="2"/>
            <a:r>
              <a:rPr lang="nl-BE" sz="1800" b="1">
                <a:latin typeface="FlandersArtSans-Regular"/>
              </a:rPr>
              <a:t>beslissing gevraagd :</a:t>
            </a:r>
          </a:p>
          <a:p>
            <a:pPr lvl="4"/>
            <a:r>
              <a:rPr lang="nl-BE" sz="1600">
                <a:latin typeface="FlandersArtSans-Regular"/>
              </a:rPr>
              <a:t>alle gemeenten waar het parcours doorloopt mogen aanpassen</a:t>
            </a:r>
          </a:p>
          <a:p>
            <a:pPr lvl="4"/>
            <a:r>
              <a:rPr lang="nl-BE" sz="1600">
                <a:latin typeface="FlandersArtSans-Regular"/>
              </a:rPr>
              <a:t>niet beperken tot enkel eigen grondgebied</a:t>
            </a:r>
          </a:p>
          <a:p>
            <a:pPr lvl="2"/>
            <a:r>
              <a:rPr lang="nl-BE" sz="1800" b="1">
                <a:latin typeface="FlandersArtSans-Regular"/>
              </a:rPr>
              <a:t>aandachtspunt</a:t>
            </a:r>
          </a:p>
          <a:p>
            <a:pPr lvl="3"/>
            <a:r>
              <a:rPr lang="nl-BE" sz="1600">
                <a:latin typeface="FlandersArtSans-Regular"/>
              </a:rPr>
              <a:t>omleidingen worden opgenomen in signalisatievergunning en per gemeente vergund! </a:t>
            </a:r>
          </a:p>
          <a:p>
            <a:pPr lvl="3"/>
            <a:r>
              <a:rPr lang="nl-BE" sz="1600">
                <a:latin typeface="FlandersArtSans-Regular"/>
              </a:rPr>
              <a:t>hoe zorgen we ervoor dat er één route in GIPOD zit?</a:t>
            </a:r>
          </a:p>
          <a:p>
            <a:pPr lvl="4"/>
            <a:r>
              <a:rPr lang="nl-BE" sz="1600">
                <a:latin typeface="FlandersArtSans-Regular"/>
              </a:rPr>
              <a:t>verder op te nemen bij aanvragen signalisatievergunning</a:t>
            </a:r>
          </a:p>
          <a:p>
            <a:pPr marL="783590" lvl="1" indent="-326390"/>
            <a:endParaRPr lang="nl-BE" sz="1600"/>
          </a:p>
        </p:txBody>
      </p:sp>
      <p:sp>
        <p:nvSpPr>
          <p:cNvPr id="3" name="Titel 2">
            <a:extLst>
              <a:ext uri="{FF2B5EF4-FFF2-40B4-BE49-F238E27FC236}">
                <a16:creationId xmlns:a16="http://schemas.microsoft.com/office/drawing/2014/main" id="{70895D80-7678-48A4-8A54-E72AA7C1B50D}"/>
              </a:ext>
            </a:extLst>
          </p:cNvPr>
          <p:cNvSpPr>
            <a:spLocks noGrp="1"/>
          </p:cNvSpPr>
          <p:nvPr>
            <p:ph type="title"/>
          </p:nvPr>
        </p:nvSpPr>
        <p:spPr/>
        <p:txBody>
          <a:bodyPr/>
          <a:lstStyle/>
          <a:p>
            <a:r>
              <a:rPr lang="nl-BE"/>
              <a:t>Registratie en beheer inname - beveiliging</a:t>
            </a:r>
          </a:p>
        </p:txBody>
      </p:sp>
      <p:sp>
        <p:nvSpPr>
          <p:cNvPr id="4" name="Tijdelijke aanduiding voor voettekst 3">
            <a:extLst>
              <a:ext uri="{FF2B5EF4-FFF2-40B4-BE49-F238E27FC236}">
                <a16:creationId xmlns:a16="http://schemas.microsoft.com/office/drawing/2014/main" id="{2529261D-5135-46D7-B8A2-02DFFA9C6591}"/>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407293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fontScale="92500" lnSpcReduction="10000"/>
          </a:bodyPr>
          <a:lstStyle/>
          <a:p>
            <a:r>
              <a:rPr lang="nl-BE" b="1" dirty="0"/>
              <a:t>Uitgangspunt : </a:t>
            </a:r>
            <a:r>
              <a:rPr lang="nl-BE" dirty="0"/>
              <a:t>Er is een GW geregistreerd in GIPOD</a:t>
            </a:r>
          </a:p>
          <a:p>
            <a:pPr marL="783590" lvl="1" indent="-326390"/>
            <a:endParaRPr lang="nl-BE" dirty="0"/>
          </a:p>
          <a:p>
            <a:r>
              <a:rPr lang="nl-BE" b="1" dirty="0"/>
              <a:t>Stap 1: de netbeheerder lanceert een synergie-aanvraag</a:t>
            </a:r>
          </a:p>
          <a:p>
            <a:r>
              <a:rPr lang="nl-BE" b="1" dirty="0"/>
              <a:t>Stap 2: ontvangen synergie-aanvraag</a:t>
            </a:r>
          </a:p>
          <a:p>
            <a:r>
              <a:rPr lang="nl-BE" b="1" dirty="0"/>
              <a:t>Stap 3: beantwoorden synergie-aanvraag</a:t>
            </a:r>
          </a:p>
          <a:p>
            <a:pPr marL="0" indent="0">
              <a:buNone/>
            </a:pPr>
            <a:endParaRPr lang="nl-BE" b="1" dirty="0">
              <a:latin typeface="FlandersArtSans-Regular"/>
            </a:endParaRPr>
          </a:p>
          <a:p>
            <a:r>
              <a:rPr lang="nl-BE" b="1" dirty="0"/>
              <a:t>Stap 4:</a:t>
            </a:r>
            <a:r>
              <a:rPr lang="nl-BE" dirty="0"/>
              <a:t> aanmaken van een project </a:t>
            </a:r>
            <a:r>
              <a:rPr lang="nl-BE" dirty="0" err="1"/>
              <a:t>vh</a:t>
            </a:r>
            <a:r>
              <a:rPr lang="nl-BE" dirty="0"/>
              <a:t> type ‘synergie’</a:t>
            </a:r>
          </a:p>
          <a:p>
            <a:r>
              <a:rPr lang="nl-BE" b="1" dirty="0"/>
              <a:t>Stap 5: </a:t>
            </a:r>
            <a:r>
              <a:rPr lang="nl-BE" dirty="0"/>
              <a:t>indienen vraag voor werken --- </a:t>
            </a:r>
            <a:r>
              <a:rPr lang="nl-BE" dirty="0">
                <a:solidFill>
                  <a:srgbClr val="FF0000"/>
                </a:solidFill>
              </a:rPr>
              <a:t>scope R 2.1</a:t>
            </a:r>
          </a:p>
          <a:p>
            <a:r>
              <a:rPr lang="nl-BE" b="1" dirty="0">
                <a:latin typeface="FlandersArtSans-Regular"/>
              </a:rPr>
              <a:t>Stap 6: </a:t>
            </a:r>
            <a:r>
              <a:rPr lang="nl-BE" dirty="0">
                <a:latin typeface="FlandersArtSans-Regular"/>
              </a:rPr>
              <a:t>resultaat aanvraag verwerken --- </a:t>
            </a:r>
            <a:r>
              <a:rPr lang="nl-BE" dirty="0">
                <a:solidFill>
                  <a:srgbClr val="FF0000"/>
                </a:solidFill>
                <a:latin typeface="FlandersArtSans-Regular"/>
              </a:rPr>
              <a:t>scope R 2.1</a:t>
            </a:r>
          </a:p>
          <a:p>
            <a:r>
              <a:rPr lang="nl-BE" b="1" dirty="0"/>
              <a:t>Stap 7: </a:t>
            </a:r>
            <a:r>
              <a:rPr lang="nl-BE" dirty="0"/>
              <a:t>aanvraag signalisatievergunning</a:t>
            </a:r>
          </a:p>
          <a:p>
            <a:r>
              <a:rPr lang="nl-BE" b="1" dirty="0"/>
              <a:t>Stap 8: </a:t>
            </a:r>
            <a:r>
              <a:rPr lang="nl-BE" dirty="0"/>
              <a:t>start van de werken</a:t>
            </a:r>
          </a:p>
          <a:p>
            <a:r>
              <a:rPr lang="nl-BE" b="1" dirty="0"/>
              <a:t>Stap 9: </a:t>
            </a:r>
            <a:r>
              <a:rPr lang="nl-BE" dirty="0"/>
              <a:t>oplevering van het werk</a:t>
            </a:r>
            <a:endParaRPr lang="en-US" dirty="0"/>
          </a:p>
          <a:p>
            <a:endParaRPr lang="nl-BE" dirty="0">
              <a:latin typeface="FlandersArtSans-Regular"/>
            </a:endParaRPr>
          </a:p>
          <a:p>
            <a:endParaRPr lang="nl-BE" dirty="0">
              <a:solidFill>
                <a:srgbClr val="FF0000"/>
              </a:solidFill>
            </a:endParaRPr>
          </a:p>
          <a:p>
            <a:endParaRPr lang="nl-BE" dirty="0"/>
          </a:p>
          <a:p>
            <a:endParaRPr lang="nl-BE" dirty="0"/>
          </a:p>
          <a:p>
            <a:endParaRPr lang="nl-BE" dirty="0">
              <a:solidFill>
                <a:srgbClr val="FF0000"/>
              </a:solidFill>
            </a:endParaRPr>
          </a:p>
          <a:p>
            <a:endParaRPr lang="nl-BE" dirty="0">
              <a:solidFill>
                <a:srgbClr val="00B050"/>
              </a:solidFill>
            </a:endParaRPr>
          </a:p>
          <a:p>
            <a:pPr marL="783590" lvl="1" indent="-326390"/>
            <a:endParaRPr lang="nl-BE" dirty="0"/>
          </a:p>
          <a:p>
            <a:pPr marL="783590" lvl="1" indent="-326390"/>
            <a:endParaRPr lang="nl-BE" dirty="0"/>
          </a:p>
          <a:p>
            <a:pPr marL="783590" lvl="1" indent="-326390"/>
            <a:endParaRPr lang="nl-BE" sz="1600" dirty="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dirty="0">
                <a:latin typeface="FlandersArtSans-Bold"/>
              </a:rPr>
              <a:t>Synergieproces – stappen</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22334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7933DB-D4A8-4CD8-A37F-8845C2909456}"/>
              </a:ext>
            </a:extLst>
          </p:cNvPr>
          <p:cNvSpPr>
            <a:spLocks noGrp="1"/>
          </p:cNvSpPr>
          <p:nvPr>
            <p:ph sz="quarter" idx="10"/>
          </p:nvPr>
        </p:nvSpPr>
        <p:spPr>
          <a:xfrm>
            <a:off x="682156" y="1079259"/>
            <a:ext cx="8543925" cy="4992328"/>
          </a:xfrm>
        </p:spPr>
        <p:txBody>
          <a:bodyPr>
            <a:normAutofit/>
          </a:bodyPr>
          <a:lstStyle/>
          <a:p>
            <a:r>
              <a:rPr lang="nl-BE" sz="2600"/>
              <a:t>Wat met toegang aannemer?</a:t>
            </a:r>
          </a:p>
          <a:p>
            <a:pPr lvl="1"/>
            <a:r>
              <a:rPr lang="nl-BE" sz="2000"/>
              <a:t>uitgangspunt</a:t>
            </a:r>
          </a:p>
          <a:p>
            <a:pPr lvl="2"/>
            <a:r>
              <a:rPr lang="nl-BE" sz="1800"/>
              <a:t>moet eenvoudig</a:t>
            </a:r>
          </a:p>
          <a:p>
            <a:pPr lvl="2"/>
            <a:r>
              <a:rPr lang="nl-BE" sz="1800"/>
              <a:t>niet alle data zichtbaar voor alle aannemers</a:t>
            </a:r>
          </a:p>
          <a:p>
            <a:pPr lvl="2"/>
            <a:r>
              <a:rPr lang="nl-BE" sz="1800"/>
              <a:t>niet alle data aanpasbaar door de aannemers</a:t>
            </a:r>
          </a:p>
          <a:p>
            <a:pPr lvl="2"/>
            <a:r>
              <a:rPr lang="nl-BE" sz="1800"/>
              <a:t>maakt voorstel hinder aan</a:t>
            </a:r>
          </a:p>
          <a:p>
            <a:pPr lvl="2"/>
            <a:r>
              <a:rPr lang="nl-BE" sz="1800"/>
              <a:t>maakt voorstel omleiding aan</a:t>
            </a:r>
          </a:p>
          <a:p>
            <a:pPr lvl="2"/>
            <a:r>
              <a:rPr lang="nl-BE" sz="1800"/>
              <a:t>maakt de werfzone aan </a:t>
            </a:r>
            <a:endParaRPr lang="nl-BE" sz="2000"/>
          </a:p>
          <a:p>
            <a:pPr lvl="1"/>
            <a:r>
              <a:rPr lang="nl-BE" sz="2000"/>
              <a:t>Aandachtspunt</a:t>
            </a:r>
          </a:p>
          <a:p>
            <a:pPr lvl="2"/>
            <a:r>
              <a:rPr lang="nl-BE" sz="1600"/>
              <a:t>Cat 3 werken</a:t>
            </a:r>
          </a:p>
          <a:p>
            <a:pPr lvl="2"/>
            <a:r>
              <a:rPr lang="nl-BE" sz="1600"/>
              <a:t>wat met registratie werken</a:t>
            </a:r>
          </a:p>
          <a:p>
            <a:pPr lvl="3"/>
            <a:r>
              <a:rPr lang="nl-BE" sz="1400" b="1"/>
              <a:t>beslissing gevraagd:</a:t>
            </a:r>
          </a:p>
          <a:p>
            <a:pPr lvl="4"/>
            <a:r>
              <a:rPr lang="nl-BE" sz="1400"/>
              <a:t>kan er dan dadelijk een inname gemaakt worden?</a:t>
            </a:r>
          </a:p>
        </p:txBody>
      </p:sp>
      <p:sp>
        <p:nvSpPr>
          <p:cNvPr id="3" name="Titel 2">
            <a:extLst>
              <a:ext uri="{FF2B5EF4-FFF2-40B4-BE49-F238E27FC236}">
                <a16:creationId xmlns:a16="http://schemas.microsoft.com/office/drawing/2014/main" id="{70895D80-7678-48A4-8A54-E72AA7C1B50D}"/>
              </a:ext>
            </a:extLst>
          </p:cNvPr>
          <p:cNvSpPr>
            <a:spLocks noGrp="1"/>
          </p:cNvSpPr>
          <p:nvPr>
            <p:ph type="title"/>
          </p:nvPr>
        </p:nvSpPr>
        <p:spPr/>
        <p:txBody>
          <a:bodyPr/>
          <a:lstStyle/>
          <a:p>
            <a:r>
              <a:rPr lang="nl-BE"/>
              <a:t>Registratie en beheer inname - beveiliging</a:t>
            </a:r>
          </a:p>
        </p:txBody>
      </p:sp>
      <p:sp>
        <p:nvSpPr>
          <p:cNvPr id="4" name="Tijdelijke aanduiding voor voettekst 3">
            <a:extLst>
              <a:ext uri="{FF2B5EF4-FFF2-40B4-BE49-F238E27FC236}">
                <a16:creationId xmlns:a16="http://schemas.microsoft.com/office/drawing/2014/main" id="{2529261D-5135-46D7-B8A2-02DFFA9C6591}"/>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8694267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97933DB-D4A8-4CD8-A37F-8845C2909456}"/>
              </a:ext>
            </a:extLst>
          </p:cNvPr>
          <p:cNvSpPr>
            <a:spLocks noGrp="1"/>
          </p:cNvSpPr>
          <p:nvPr>
            <p:ph sz="quarter" idx="10"/>
          </p:nvPr>
        </p:nvSpPr>
        <p:spPr>
          <a:xfrm>
            <a:off x="682156" y="1079259"/>
            <a:ext cx="8543925" cy="4992328"/>
          </a:xfrm>
        </p:spPr>
        <p:txBody>
          <a:bodyPr>
            <a:normAutofit/>
          </a:bodyPr>
          <a:lstStyle/>
          <a:p>
            <a:r>
              <a:rPr lang="nl-BE" sz="2600" dirty="0"/>
              <a:t>Wat met toegang aannemer?</a:t>
            </a:r>
          </a:p>
          <a:p>
            <a:pPr lvl="1"/>
            <a:r>
              <a:rPr lang="nl-BE" sz="2000" dirty="0"/>
              <a:t>mogelijke oplossingen </a:t>
            </a:r>
          </a:p>
          <a:p>
            <a:pPr lvl="2"/>
            <a:r>
              <a:rPr lang="nl-BE" sz="1900" strike="sngStrike" dirty="0"/>
              <a:t>optie 1: geen authenticatie</a:t>
            </a:r>
          </a:p>
          <a:p>
            <a:pPr lvl="2"/>
            <a:r>
              <a:rPr lang="nl-BE" sz="1900" dirty="0"/>
              <a:t>optie 2 : aannemer krijgt bij de opdracht een GIPOD ID en kan op basis daarvan signalisatie aanvragen</a:t>
            </a:r>
          </a:p>
          <a:p>
            <a:pPr lvl="2"/>
            <a:r>
              <a:rPr lang="nl-BE" sz="1900" dirty="0"/>
              <a:t>optie 3: netbeheerder registreert per (grond)werk zijn aannemer zodat die enkel zijn eigen lijst ziet</a:t>
            </a:r>
          </a:p>
          <a:p>
            <a:pPr lvl="2"/>
            <a:r>
              <a:rPr lang="nl-BE" sz="1900" dirty="0"/>
              <a:t>optie 4:  netbeheerder registreert op voorhand “zijn aannemers” zodat die aannemers werken van hem kunnen zien</a:t>
            </a:r>
          </a:p>
          <a:p>
            <a:pPr lvl="2"/>
            <a:endParaRPr lang="nl-BE" sz="1900" dirty="0"/>
          </a:p>
          <a:p>
            <a:pPr lvl="4"/>
            <a:endParaRPr lang="nl-BE" sz="1400" dirty="0"/>
          </a:p>
        </p:txBody>
      </p:sp>
      <p:sp>
        <p:nvSpPr>
          <p:cNvPr id="3" name="Titel 2">
            <a:extLst>
              <a:ext uri="{FF2B5EF4-FFF2-40B4-BE49-F238E27FC236}">
                <a16:creationId xmlns:a16="http://schemas.microsoft.com/office/drawing/2014/main" id="{70895D80-7678-48A4-8A54-E72AA7C1B50D}"/>
              </a:ext>
            </a:extLst>
          </p:cNvPr>
          <p:cNvSpPr>
            <a:spLocks noGrp="1"/>
          </p:cNvSpPr>
          <p:nvPr>
            <p:ph type="title"/>
          </p:nvPr>
        </p:nvSpPr>
        <p:spPr/>
        <p:txBody>
          <a:bodyPr/>
          <a:lstStyle/>
          <a:p>
            <a:r>
              <a:rPr lang="nl-BE"/>
              <a:t>Registratie en beheer inname</a:t>
            </a:r>
          </a:p>
        </p:txBody>
      </p:sp>
      <p:sp>
        <p:nvSpPr>
          <p:cNvPr id="4" name="Tijdelijke aanduiding voor voettekst 3">
            <a:extLst>
              <a:ext uri="{FF2B5EF4-FFF2-40B4-BE49-F238E27FC236}">
                <a16:creationId xmlns:a16="http://schemas.microsoft.com/office/drawing/2014/main" id="{2529261D-5135-46D7-B8A2-02DFFA9C6591}"/>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9439860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4116C-F993-496B-827F-54CC03C39214}"/>
              </a:ext>
            </a:extLst>
          </p:cNvPr>
          <p:cNvSpPr>
            <a:spLocks noGrp="1"/>
          </p:cNvSpPr>
          <p:nvPr>
            <p:ph type="title"/>
          </p:nvPr>
        </p:nvSpPr>
        <p:spPr/>
        <p:txBody>
          <a:bodyPr/>
          <a:lstStyle/>
          <a:p>
            <a:r>
              <a:rPr lang="en-US" err="1"/>
              <a:t>Geen</a:t>
            </a:r>
            <a:r>
              <a:rPr lang="en-US"/>
              <a:t> </a:t>
            </a:r>
            <a:r>
              <a:rPr lang="en-US" err="1"/>
              <a:t>authenticatie</a:t>
            </a:r>
            <a:endParaRPr lang="en-US"/>
          </a:p>
        </p:txBody>
      </p:sp>
      <p:sp>
        <p:nvSpPr>
          <p:cNvPr id="4" name="Footer Placeholder 3">
            <a:extLst>
              <a:ext uri="{FF2B5EF4-FFF2-40B4-BE49-F238E27FC236}">
                <a16:creationId xmlns:a16="http://schemas.microsoft.com/office/drawing/2014/main" id="{3291D396-DF1E-49F7-8ACC-B8BECBFB2F24}"/>
              </a:ext>
            </a:extLst>
          </p:cNvPr>
          <p:cNvSpPr>
            <a:spLocks noGrp="1"/>
          </p:cNvSpPr>
          <p:nvPr>
            <p:ph type="ftr" sz="quarter" idx="3"/>
          </p:nvPr>
        </p:nvSpPr>
        <p:spPr/>
        <p:txBody>
          <a:bodyPr/>
          <a:lstStyle/>
          <a:p>
            <a:r>
              <a:rPr lang="nl-BE"/>
              <a:t>GIPOD project – BWG 12 – 20 juni 2019</a:t>
            </a:r>
          </a:p>
        </p:txBody>
      </p:sp>
      <p:sp>
        <p:nvSpPr>
          <p:cNvPr id="7" name="Rectangle 6">
            <a:extLst>
              <a:ext uri="{FF2B5EF4-FFF2-40B4-BE49-F238E27FC236}">
                <a16:creationId xmlns:a16="http://schemas.microsoft.com/office/drawing/2014/main" id="{232FF54F-BA77-2343-9465-DECC76775931}"/>
              </a:ext>
            </a:extLst>
          </p:cNvPr>
          <p:cNvSpPr/>
          <p:nvPr/>
        </p:nvSpPr>
        <p:spPr>
          <a:xfrm>
            <a:off x="4009768" y="2401131"/>
            <a:ext cx="1584303" cy="8530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969A7EF-4088-D643-9FCA-ACFE33FA7D25}"/>
              </a:ext>
            </a:extLst>
          </p:cNvPr>
          <p:cNvSpPr txBox="1"/>
          <p:nvPr/>
        </p:nvSpPr>
        <p:spPr>
          <a:xfrm>
            <a:off x="4009768" y="2466246"/>
            <a:ext cx="1584303" cy="307777"/>
          </a:xfrm>
          <a:prstGeom prst="rect">
            <a:avLst/>
          </a:prstGeom>
          <a:noFill/>
        </p:spPr>
        <p:txBody>
          <a:bodyPr wrap="square" rtlCol="0">
            <a:spAutoFit/>
          </a:bodyPr>
          <a:lstStyle/>
          <a:p>
            <a:pPr algn="ctr"/>
            <a:r>
              <a:rPr lang="en-US" sz="1400"/>
              <a:t>GIPOD</a:t>
            </a:r>
          </a:p>
        </p:txBody>
      </p:sp>
      <p:sp>
        <p:nvSpPr>
          <p:cNvPr id="9" name="TextBox 8">
            <a:extLst>
              <a:ext uri="{FF2B5EF4-FFF2-40B4-BE49-F238E27FC236}">
                <a16:creationId xmlns:a16="http://schemas.microsoft.com/office/drawing/2014/main" id="{814E8A46-381C-6743-9BA6-E98C44D11F36}"/>
              </a:ext>
            </a:extLst>
          </p:cNvPr>
          <p:cNvSpPr txBox="1"/>
          <p:nvPr/>
        </p:nvSpPr>
        <p:spPr>
          <a:xfrm>
            <a:off x="4071137" y="2807480"/>
            <a:ext cx="406015" cy="307777"/>
          </a:xfrm>
          <a:prstGeom prst="rect">
            <a:avLst/>
          </a:prstGeom>
          <a:noFill/>
        </p:spPr>
        <p:txBody>
          <a:bodyPr wrap="square" rtlCol="0">
            <a:spAutoFit/>
          </a:bodyPr>
          <a:lstStyle/>
          <a:p>
            <a:r>
              <a:rPr lang="en-US" sz="1400"/>
              <a:t>ID</a:t>
            </a:r>
          </a:p>
        </p:txBody>
      </p:sp>
      <p:sp>
        <p:nvSpPr>
          <p:cNvPr id="10" name="Rectangle 9">
            <a:extLst>
              <a:ext uri="{FF2B5EF4-FFF2-40B4-BE49-F238E27FC236}">
                <a16:creationId xmlns:a16="http://schemas.microsoft.com/office/drawing/2014/main" id="{48C797B8-67F1-EC41-B892-4575545D1B6B}"/>
              </a:ext>
            </a:extLst>
          </p:cNvPr>
          <p:cNvSpPr/>
          <p:nvPr/>
        </p:nvSpPr>
        <p:spPr>
          <a:xfrm>
            <a:off x="4538521" y="2870740"/>
            <a:ext cx="933789" cy="18125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ffice worker">
            <a:extLst>
              <a:ext uri="{FF2B5EF4-FFF2-40B4-BE49-F238E27FC236}">
                <a16:creationId xmlns:a16="http://schemas.microsoft.com/office/drawing/2014/main" id="{46BCB5B9-3348-0140-BA3F-92EE10561A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7868" y="2355114"/>
            <a:ext cx="667419" cy="667419"/>
          </a:xfrm>
          <a:prstGeom prst="rect">
            <a:avLst/>
          </a:prstGeom>
        </p:spPr>
      </p:pic>
      <p:pic>
        <p:nvPicPr>
          <p:cNvPr id="14" name="Graphic 13" descr="Firefighter">
            <a:extLst>
              <a:ext uri="{FF2B5EF4-FFF2-40B4-BE49-F238E27FC236}">
                <a16:creationId xmlns:a16="http://schemas.microsoft.com/office/drawing/2014/main" id="{BDECDF0A-0A4F-924F-9E24-6B291FCB19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1557" y="2403409"/>
            <a:ext cx="610999" cy="610999"/>
          </a:xfrm>
          <a:prstGeom prst="rect">
            <a:avLst/>
          </a:prstGeom>
        </p:spPr>
      </p:pic>
      <p:grpSp>
        <p:nvGrpSpPr>
          <p:cNvPr id="18" name="Group 17">
            <a:extLst>
              <a:ext uri="{FF2B5EF4-FFF2-40B4-BE49-F238E27FC236}">
                <a16:creationId xmlns:a16="http://schemas.microsoft.com/office/drawing/2014/main" id="{E1E5CC70-C10C-B743-82C9-AFB365B61F10}"/>
              </a:ext>
            </a:extLst>
          </p:cNvPr>
          <p:cNvGrpSpPr/>
          <p:nvPr/>
        </p:nvGrpSpPr>
        <p:grpSpPr>
          <a:xfrm>
            <a:off x="1386041" y="1954822"/>
            <a:ext cx="699862" cy="699862"/>
            <a:chOff x="2046823" y="1669109"/>
            <a:chExt cx="699862" cy="699862"/>
          </a:xfrm>
        </p:grpSpPr>
        <p:pic>
          <p:nvPicPr>
            <p:cNvPr id="17" name="Graphic 16" descr="Speech">
              <a:extLst>
                <a:ext uri="{FF2B5EF4-FFF2-40B4-BE49-F238E27FC236}">
                  <a16:creationId xmlns:a16="http://schemas.microsoft.com/office/drawing/2014/main" id="{F2A639E9-F3AC-9242-BBC4-888AA7CED4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046823" y="1669109"/>
              <a:ext cx="699862" cy="699862"/>
            </a:xfrm>
            <a:prstGeom prst="rect">
              <a:avLst/>
            </a:prstGeom>
          </p:spPr>
        </p:pic>
        <p:sp>
          <p:nvSpPr>
            <p:cNvPr id="15" name="TextBox 14">
              <a:extLst>
                <a:ext uri="{FF2B5EF4-FFF2-40B4-BE49-F238E27FC236}">
                  <a16:creationId xmlns:a16="http://schemas.microsoft.com/office/drawing/2014/main" id="{4E4F78DE-90B7-0A44-82DC-CC730B305A92}"/>
                </a:ext>
              </a:extLst>
            </p:cNvPr>
            <p:cNvSpPr txBox="1"/>
            <p:nvPr/>
          </p:nvSpPr>
          <p:spPr>
            <a:xfrm>
              <a:off x="2197977" y="1809919"/>
              <a:ext cx="397555" cy="307777"/>
            </a:xfrm>
            <a:prstGeom prst="rect">
              <a:avLst/>
            </a:prstGeom>
            <a:noFill/>
          </p:spPr>
          <p:txBody>
            <a:bodyPr wrap="square" rtlCol="0">
              <a:spAutoFit/>
            </a:bodyPr>
            <a:lstStyle/>
            <a:p>
              <a:pPr algn="ctr"/>
              <a:r>
                <a:rPr lang="en-US" sz="1400">
                  <a:solidFill>
                    <a:schemeClr val="bg1"/>
                  </a:solidFill>
                </a:rPr>
                <a:t>ID</a:t>
              </a:r>
            </a:p>
          </p:txBody>
        </p:sp>
      </p:grpSp>
      <p:pic>
        <p:nvPicPr>
          <p:cNvPr id="19" name="Graphic 18" descr="Firefighter">
            <a:extLst>
              <a:ext uri="{FF2B5EF4-FFF2-40B4-BE49-F238E27FC236}">
                <a16:creationId xmlns:a16="http://schemas.microsoft.com/office/drawing/2014/main" id="{D085290C-3449-0C48-AADD-2FE774E18B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4268" y="2095632"/>
            <a:ext cx="610999" cy="610999"/>
          </a:xfrm>
          <a:prstGeom prst="rect">
            <a:avLst/>
          </a:prstGeom>
        </p:spPr>
      </p:pic>
      <p:sp>
        <p:nvSpPr>
          <p:cNvPr id="20" name="Rectangle 19">
            <a:extLst>
              <a:ext uri="{FF2B5EF4-FFF2-40B4-BE49-F238E27FC236}">
                <a16:creationId xmlns:a16="http://schemas.microsoft.com/office/drawing/2014/main" id="{AD8FA4AB-C92B-4C44-9CE3-7EED6D815956}"/>
              </a:ext>
            </a:extLst>
          </p:cNvPr>
          <p:cNvSpPr/>
          <p:nvPr/>
        </p:nvSpPr>
        <p:spPr>
          <a:xfrm>
            <a:off x="3835967" y="3193439"/>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TextBox 20">
            <a:extLst>
              <a:ext uri="{FF2B5EF4-FFF2-40B4-BE49-F238E27FC236}">
                <a16:creationId xmlns:a16="http://schemas.microsoft.com/office/drawing/2014/main" id="{771CB70B-81BD-214C-82C5-282EB0EBC047}"/>
              </a:ext>
            </a:extLst>
          </p:cNvPr>
          <p:cNvSpPr txBox="1"/>
          <p:nvPr/>
        </p:nvSpPr>
        <p:spPr>
          <a:xfrm>
            <a:off x="3835967" y="3229457"/>
            <a:ext cx="876353" cy="215444"/>
          </a:xfrm>
          <a:prstGeom prst="rect">
            <a:avLst/>
          </a:prstGeom>
          <a:noFill/>
        </p:spPr>
        <p:txBody>
          <a:bodyPr wrap="square" rtlCol="0">
            <a:spAutoFit/>
          </a:bodyPr>
          <a:lstStyle/>
          <a:p>
            <a:pPr algn="ctr"/>
            <a:r>
              <a:rPr lang="en-US" sz="800"/>
              <a:t>GIPOD </a:t>
            </a:r>
            <a:r>
              <a:rPr lang="en-US" sz="800" err="1"/>
              <a:t>formulier</a:t>
            </a:r>
            <a:endParaRPr lang="en-US" sz="800"/>
          </a:p>
        </p:txBody>
      </p:sp>
      <p:sp>
        <p:nvSpPr>
          <p:cNvPr id="23" name="Rectangle 22">
            <a:extLst>
              <a:ext uri="{FF2B5EF4-FFF2-40B4-BE49-F238E27FC236}">
                <a16:creationId xmlns:a16="http://schemas.microsoft.com/office/drawing/2014/main" id="{59507F77-D2DD-9B4C-95D6-7E3E699AE9D8}"/>
              </a:ext>
            </a:extLst>
          </p:cNvPr>
          <p:cNvSpPr/>
          <p:nvPr/>
        </p:nvSpPr>
        <p:spPr>
          <a:xfrm>
            <a:off x="4128445" y="3453201"/>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Rectangle 23">
            <a:extLst>
              <a:ext uri="{FF2B5EF4-FFF2-40B4-BE49-F238E27FC236}">
                <a16:creationId xmlns:a16="http://schemas.microsoft.com/office/drawing/2014/main" id="{DE7E7C2F-AC90-C044-924C-7C576F3F9A8B}"/>
              </a:ext>
            </a:extLst>
          </p:cNvPr>
          <p:cNvSpPr/>
          <p:nvPr/>
        </p:nvSpPr>
        <p:spPr>
          <a:xfrm>
            <a:off x="3928163" y="3453201"/>
            <a:ext cx="131635" cy="50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5C96262E-7E49-1942-B8C7-69E45F8BEA4A}"/>
              </a:ext>
            </a:extLst>
          </p:cNvPr>
          <p:cNvSpPr/>
          <p:nvPr/>
        </p:nvSpPr>
        <p:spPr>
          <a:xfrm>
            <a:off x="4128445" y="354146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 name="Rectangle 25">
            <a:extLst>
              <a:ext uri="{FF2B5EF4-FFF2-40B4-BE49-F238E27FC236}">
                <a16:creationId xmlns:a16="http://schemas.microsoft.com/office/drawing/2014/main" id="{D98566D1-E6C8-1343-8924-149E33E66E3B}"/>
              </a:ext>
            </a:extLst>
          </p:cNvPr>
          <p:cNvSpPr/>
          <p:nvPr/>
        </p:nvSpPr>
        <p:spPr>
          <a:xfrm>
            <a:off x="3928163" y="3541461"/>
            <a:ext cx="164517" cy="53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 name="Rectangle 26">
            <a:extLst>
              <a:ext uri="{FF2B5EF4-FFF2-40B4-BE49-F238E27FC236}">
                <a16:creationId xmlns:a16="http://schemas.microsoft.com/office/drawing/2014/main" id="{8BE0674C-0CDB-D642-9B3F-61482C13C808}"/>
              </a:ext>
            </a:extLst>
          </p:cNvPr>
          <p:cNvSpPr/>
          <p:nvPr/>
        </p:nvSpPr>
        <p:spPr>
          <a:xfrm>
            <a:off x="4128445" y="362293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 name="Rectangle 27">
            <a:extLst>
              <a:ext uri="{FF2B5EF4-FFF2-40B4-BE49-F238E27FC236}">
                <a16:creationId xmlns:a16="http://schemas.microsoft.com/office/drawing/2014/main" id="{DB383A97-1C36-FD4D-83DF-51E33CFF53FB}"/>
              </a:ext>
            </a:extLst>
          </p:cNvPr>
          <p:cNvSpPr/>
          <p:nvPr/>
        </p:nvSpPr>
        <p:spPr>
          <a:xfrm>
            <a:off x="3928163" y="3622932"/>
            <a:ext cx="84909" cy="50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Rectangle 28">
            <a:extLst>
              <a:ext uri="{FF2B5EF4-FFF2-40B4-BE49-F238E27FC236}">
                <a16:creationId xmlns:a16="http://schemas.microsoft.com/office/drawing/2014/main" id="{FC0CC489-1E6C-E244-A2EE-51DED0403D0E}"/>
              </a:ext>
            </a:extLst>
          </p:cNvPr>
          <p:cNvSpPr/>
          <p:nvPr/>
        </p:nvSpPr>
        <p:spPr>
          <a:xfrm>
            <a:off x="4879426" y="3193439"/>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TextBox 29">
            <a:extLst>
              <a:ext uri="{FF2B5EF4-FFF2-40B4-BE49-F238E27FC236}">
                <a16:creationId xmlns:a16="http://schemas.microsoft.com/office/drawing/2014/main" id="{E7CF8F0D-4BE9-7A4E-9DDB-488EEE3A49B3}"/>
              </a:ext>
            </a:extLst>
          </p:cNvPr>
          <p:cNvSpPr txBox="1"/>
          <p:nvPr/>
        </p:nvSpPr>
        <p:spPr>
          <a:xfrm>
            <a:off x="4879426" y="3229457"/>
            <a:ext cx="876353" cy="215444"/>
          </a:xfrm>
          <a:prstGeom prst="rect">
            <a:avLst/>
          </a:prstGeom>
          <a:noFill/>
        </p:spPr>
        <p:txBody>
          <a:bodyPr wrap="square" rtlCol="0">
            <a:spAutoFit/>
          </a:bodyPr>
          <a:lstStyle/>
          <a:p>
            <a:pPr algn="ctr"/>
            <a:r>
              <a:rPr lang="en-US" sz="800"/>
              <a:t>S&amp;G tool</a:t>
            </a:r>
          </a:p>
        </p:txBody>
      </p:sp>
      <p:sp>
        <p:nvSpPr>
          <p:cNvPr id="31" name="Rectangle 30">
            <a:extLst>
              <a:ext uri="{FF2B5EF4-FFF2-40B4-BE49-F238E27FC236}">
                <a16:creationId xmlns:a16="http://schemas.microsoft.com/office/drawing/2014/main" id="{FC8D60D7-1A2C-344F-BE61-94BE34A39E66}"/>
              </a:ext>
            </a:extLst>
          </p:cNvPr>
          <p:cNvSpPr/>
          <p:nvPr/>
        </p:nvSpPr>
        <p:spPr>
          <a:xfrm>
            <a:off x="5171904" y="345320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 name="Rectangle 31">
            <a:extLst>
              <a:ext uri="{FF2B5EF4-FFF2-40B4-BE49-F238E27FC236}">
                <a16:creationId xmlns:a16="http://schemas.microsoft.com/office/drawing/2014/main" id="{7F3D5F54-2621-D24D-BCC4-2A44BBD3DEAA}"/>
              </a:ext>
            </a:extLst>
          </p:cNvPr>
          <p:cNvSpPr/>
          <p:nvPr/>
        </p:nvSpPr>
        <p:spPr>
          <a:xfrm>
            <a:off x="4971622" y="3453202"/>
            <a:ext cx="131635" cy="50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Rectangle 32">
            <a:extLst>
              <a:ext uri="{FF2B5EF4-FFF2-40B4-BE49-F238E27FC236}">
                <a16:creationId xmlns:a16="http://schemas.microsoft.com/office/drawing/2014/main" id="{BC209F0C-1D76-9243-9D4E-870CDECA8753}"/>
              </a:ext>
            </a:extLst>
          </p:cNvPr>
          <p:cNvSpPr/>
          <p:nvPr/>
        </p:nvSpPr>
        <p:spPr>
          <a:xfrm>
            <a:off x="5171904" y="354146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Rectangle 33">
            <a:extLst>
              <a:ext uri="{FF2B5EF4-FFF2-40B4-BE49-F238E27FC236}">
                <a16:creationId xmlns:a16="http://schemas.microsoft.com/office/drawing/2014/main" id="{FF1AA6ED-6EA1-1A4D-B50D-E4F1E588F3C4}"/>
              </a:ext>
            </a:extLst>
          </p:cNvPr>
          <p:cNvSpPr/>
          <p:nvPr/>
        </p:nvSpPr>
        <p:spPr>
          <a:xfrm>
            <a:off x="4971622" y="3541461"/>
            <a:ext cx="164517" cy="53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 name="Rectangle 34">
            <a:extLst>
              <a:ext uri="{FF2B5EF4-FFF2-40B4-BE49-F238E27FC236}">
                <a16:creationId xmlns:a16="http://schemas.microsoft.com/office/drawing/2014/main" id="{9FA46EC3-CDD1-8B4F-B6B1-28073928E440}"/>
              </a:ext>
            </a:extLst>
          </p:cNvPr>
          <p:cNvSpPr/>
          <p:nvPr/>
        </p:nvSpPr>
        <p:spPr>
          <a:xfrm>
            <a:off x="5171904" y="3622933"/>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 name="Rectangle 35">
            <a:extLst>
              <a:ext uri="{FF2B5EF4-FFF2-40B4-BE49-F238E27FC236}">
                <a16:creationId xmlns:a16="http://schemas.microsoft.com/office/drawing/2014/main" id="{CB8C1DF3-61B6-6946-818E-3B7E926E5D85}"/>
              </a:ext>
            </a:extLst>
          </p:cNvPr>
          <p:cNvSpPr/>
          <p:nvPr/>
        </p:nvSpPr>
        <p:spPr>
          <a:xfrm>
            <a:off x="4971622" y="3622932"/>
            <a:ext cx="84909" cy="50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 name="TextBox 36">
            <a:extLst>
              <a:ext uri="{FF2B5EF4-FFF2-40B4-BE49-F238E27FC236}">
                <a16:creationId xmlns:a16="http://schemas.microsoft.com/office/drawing/2014/main" id="{BCD5A155-1B93-B14E-829E-49BB3DD2CB69}"/>
              </a:ext>
            </a:extLst>
          </p:cNvPr>
          <p:cNvSpPr txBox="1"/>
          <p:nvPr/>
        </p:nvSpPr>
        <p:spPr>
          <a:xfrm>
            <a:off x="4357697" y="3351188"/>
            <a:ext cx="876353" cy="215444"/>
          </a:xfrm>
          <a:prstGeom prst="rect">
            <a:avLst/>
          </a:prstGeom>
          <a:noFill/>
        </p:spPr>
        <p:txBody>
          <a:bodyPr wrap="square" rtlCol="0">
            <a:spAutoFit/>
          </a:bodyPr>
          <a:lstStyle/>
          <a:p>
            <a:pPr algn="ctr"/>
            <a:r>
              <a:rPr lang="en-US" sz="800"/>
              <a:t>OF</a:t>
            </a:r>
          </a:p>
        </p:txBody>
      </p:sp>
      <p:pic>
        <p:nvPicPr>
          <p:cNvPr id="56" name="Graphic 55" descr="Bank">
            <a:extLst>
              <a:ext uri="{FF2B5EF4-FFF2-40B4-BE49-F238E27FC236}">
                <a16:creationId xmlns:a16="http://schemas.microsoft.com/office/drawing/2014/main" id="{C28BB0F5-CABE-404F-9A35-BE1B453245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10233" y="3777399"/>
            <a:ext cx="401430" cy="401430"/>
          </a:xfrm>
          <a:prstGeom prst="rect">
            <a:avLst/>
          </a:prstGeom>
        </p:spPr>
      </p:pic>
      <p:pic>
        <p:nvPicPr>
          <p:cNvPr id="57" name="Graphic 56" descr="Firefighter">
            <a:extLst>
              <a:ext uri="{FF2B5EF4-FFF2-40B4-BE49-F238E27FC236}">
                <a16:creationId xmlns:a16="http://schemas.microsoft.com/office/drawing/2014/main" id="{94626E05-2D7F-474F-B6CE-4CD3D31102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5997" y="3858067"/>
            <a:ext cx="610999" cy="610999"/>
          </a:xfrm>
          <a:prstGeom prst="rect">
            <a:avLst/>
          </a:prstGeom>
        </p:spPr>
      </p:pic>
      <p:pic>
        <p:nvPicPr>
          <p:cNvPr id="58" name="Graphic 57" descr="Bank">
            <a:extLst>
              <a:ext uri="{FF2B5EF4-FFF2-40B4-BE49-F238E27FC236}">
                <a16:creationId xmlns:a16="http://schemas.microsoft.com/office/drawing/2014/main" id="{78763C80-12A2-1040-B44B-447FB042CB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82282" y="1980696"/>
            <a:ext cx="610998" cy="610998"/>
          </a:xfrm>
          <a:prstGeom prst="rect">
            <a:avLst/>
          </a:prstGeom>
        </p:spPr>
      </p:pic>
      <p:sp>
        <p:nvSpPr>
          <p:cNvPr id="62" name="Rectangle 61">
            <a:extLst>
              <a:ext uri="{FF2B5EF4-FFF2-40B4-BE49-F238E27FC236}">
                <a16:creationId xmlns:a16="http://schemas.microsoft.com/office/drawing/2014/main" id="{19B2AB82-9735-E14C-BF46-401909A62933}"/>
              </a:ext>
            </a:extLst>
          </p:cNvPr>
          <p:cNvSpPr/>
          <p:nvPr/>
        </p:nvSpPr>
        <p:spPr>
          <a:xfrm>
            <a:off x="6861896" y="2642397"/>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 name="TextBox 62">
            <a:extLst>
              <a:ext uri="{FF2B5EF4-FFF2-40B4-BE49-F238E27FC236}">
                <a16:creationId xmlns:a16="http://schemas.microsoft.com/office/drawing/2014/main" id="{A0A8AA89-E62D-9E4C-91F8-5FC03A469617}"/>
              </a:ext>
            </a:extLst>
          </p:cNvPr>
          <p:cNvSpPr txBox="1"/>
          <p:nvPr/>
        </p:nvSpPr>
        <p:spPr>
          <a:xfrm>
            <a:off x="6861896" y="2678415"/>
            <a:ext cx="876353" cy="215444"/>
          </a:xfrm>
          <a:prstGeom prst="rect">
            <a:avLst/>
          </a:prstGeom>
          <a:noFill/>
        </p:spPr>
        <p:txBody>
          <a:bodyPr wrap="square" rtlCol="0">
            <a:spAutoFit/>
          </a:bodyPr>
          <a:lstStyle/>
          <a:p>
            <a:pPr algn="ctr"/>
            <a:r>
              <a:rPr lang="en-US" sz="800"/>
              <a:t>GIPOD</a:t>
            </a:r>
          </a:p>
        </p:txBody>
      </p:sp>
      <p:sp>
        <p:nvSpPr>
          <p:cNvPr id="70" name="Rectangle 69">
            <a:extLst>
              <a:ext uri="{FF2B5EF4-FFF2-40B4-BE49-F238E27FC236}">
                <a16:creationId xmlns:a16="http://schemas.microsoft.com/office/drawing/2014/main" id="{5372E818-2D06-2E43-AAD0-1B0B0760A4B4}"/>
              </a:ext>
            </a:extLst>
          </p:cNvPr>
          <p:cNvSpPr/>
          <p:nvPr/>
        </p:nvSpPr>
        <p:spPr>
          <a:xfrm>
            <a:off x="7905355" y="2642397"/>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1" name="TextBox 70">
            <a:extLst>
              <a:ext uri="{FF2B5EF4-FFF2-40B4-BE49-F238E27FC236}">
                <a16:creationId xmlns:a16="http://schemas.microsoft.com/office/drawing/2014/main" id="{44696A03-9B6A-6F4E-9341-6DD5FF9E9B5D}"/>
              </a:ext>
            </a:extLst>
          </p:cNvPr>
          <p:cNvSpPr txBox="1"/>
          <p:nvPr/>
        </p:nvSpPr>
        <p:spPr>
          <a:xfrm>
            <a:off x="7905355" y="2678415"/>
            <a:ext cx="876353" cy="215444"/>
          </a:xfrm>
          <a:prstGeom prst="rect">
            <a:avLst/>
          </a:prstGeom>
          <a:noFill/>
        </p:spPr>
        <p:txBody>
          <a:bodyPr wrap="square" rtlCol="0">
            <a:spAutoFit/>
          </a:bodyPr>
          <a:lstStyle/>
          <a:p>
            <a:pPr algn="ctr"/>
            <a:r>
              <a:rPr lang="en-US" sz="800"/>
              <a:t>S&amp;G tool</a:t>
            </a:r>
          </a:p>
        </p:txBody>
      </p:sp>
      <p:sp>
        <p:nvSpPr>
          <p:cNvPr id="78" name="TextBox 77">
            <a:extLst>
              <a:ext uri="{FF2B5EF4-FFF2-40B4-BE49-F238E27FC236}">
                <a16:creationId xmlns:a16="http://schemas.microsoft.com/office/drawing/2014/main" id="{06506DE0-2322-714F-999F-8C30FBC6343B}"/>
              </a:ext>
            </a:extLst>
          </p:cNvPr>
          <p:cNvSpPr txBox="1"/>
          <p:nvPr/>
        </p:nvSpPr>
        <p:spPr>
          <a:xfrm>
            <a:off x="7646248" y="2794807"/>
            <a:ext cx="336426" cy="215444"/>
          </a:xfrm>
          <a:prstGeom prst="rect">
            <a:avLst/>
          </a:prstGeom>
          <a:noFill/>
        </p:spPr>
        <p:txBody>
          <a:bodyPr wrap="square" rtlCol="0">
            <a:spAutoFit/>
          </a:bodyPr>
          <a:lstStyle/>
          <a:p>
            <a:pPr algn="ctr"/>
            <a:r>
              <a:rPr lang="en-US" sz="800"/>
              <a:t>OF</a:t>
            </a:r>
          </a:p>
        </p:txBody>
      </p:sp>
      <p:sp>
        <p:nvSpPr>
          <p:cNvPr id="87" name="Rounded Rectangle 86">
            <a:extLst>
              <a:ext uri="{FF2B5EF4-FFF2-40B4-BE49-F238E27FC236}">
                <a16:creationId xmlns:a16="http://schemas.microsoft.com/office/drawing/2014/main" id="{D9FBFB1C-1802-DC4D-9B9C-9D8A75FC1B47}"/>
              </a:ext>
            </a:extLst>
          </p:cNvPr>
          <p:cNvSpPr/>
          <p:nvPr/>
        </p:nvSpPr>
        <p:spPr>
          <a:xfrm>
            <a:off x="7204091" y="2889267"/>
            <a:ext cx="203990" cy="19027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a:extLst>
              <a:ext uri="{FF2B5EF4-FFF2-40B4-BE49-F238E27FC236}">
                <a16:creationId xmlns:a16="http://schemas.microsoft.com/office/drawing/2014/main" id="{3554602D-CC90-3842-941C-5BD181E2905D}"/>
              </a:ext>
            </a:extLst>
          </p:cNvPr>
          <p:cNvSpPr/>
          <p:nvPr/>
        </p:nvSpPr>
        <p:spPr>
          <a:xfrm>
            <a:off x="8228956" y="2901541"/>
            <a:ext cx="203990" cy="19027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Checkmark">
            <a:extLst>
              <a:ext uri="{FF2B5EF4-FFF2-40B4-BE49-F238E27FC236}">
                <a16:creationId xmlns:a16="http://schemas.microsoft.com/office/drawing/2014/main" id="{AFBE4389-F5A4-5841-B442-67DD2C642C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75332" y="2800150"/>
            <a:ext cx="303810" cy="303810"/>
          </a:xfrm>
          <a:prstGeom prst="rect">
            <a:avLst/>
          </a:prstGeom>
        </p:spPr>
      </p:pic>
      <p:pic>
        <p:nvPicPr>
          <p:cNvPr id="91" name="Graphic 90" descr="Checkmark">
            <a:extLst>
              <a:ext uri="{FF2B5EF4-FFF2-40B4-BE49-F238E27FC236}">
                <a16:creationId xmlns:a16="http://schemas.microsoft.com/office/drawing/2014/main" id="{9E4A660B-D8DE-9C45-8C06-FF68471260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06333" y="2800150"/>
            <a:ext cx="303810" cy="303810"/>
          </a:xfrm>
          <a:prstGeom prst="rect">
            <a:avLst/>
          </a:prstGeom>
        </p:spPr>
      </p:pic>
      <p:sp>
        <p:nvSpPr>
          <p:cNvPr id="94" name="Rectangle 93">
            <a:extLst>
              <a:ext uri="{FF2B5EF4-FFF2-40B4-BE49-F238E27FC236}">
                <a16:creationId xmlns:a16="http://schemas.microsoft.com/office/drawing/2014/main" id="{D0FB4680-74AB-AC45-9982-7B628B35BB58}"/>
              </a:ext>
            </a:extLst>
          </p:cNvPr>
          <p:cNvSpPr/>
          <p:nvPr/>
        </p:nvSpPr>
        <p:spPr>
          <a:xfrm>
            <a:off x="7357432" y="3145380"/>
            <a:ext cx="876353" cy="3541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5" name="TextBox 94">
            <a:extLst>
              <a:ext uri="{FF2B5EF4-FFF2-40B4-BE49-F238E27FC236}">
                <a16:creationId xmlns:a16="http://schemas.microsoft.com/office/drawing/2014/main" id="{3C600A51-BC6A-DF4C-9A6D-B2CC38FB1DDB}"/>
              </a:ext>
            </a:extLst>
          </p:cNvPr>
          <p:cNvSpPr txBox="1"/>
          <p:nvPr/>
        </p:nvSpPr>
        <p:spPr>
          <a:xfrm>
            <a:off x="7357432" y="3221511"/>
            <a:ext cx="876353" cy="215444"/>
          </a:xfrm>
          <a:prstGeom prst="rect">
            <a:avLst/>
          </a:prstGeom>
          <a:noFill/>
        </p:spPr>
        <p:txBody>
          <a:bodyPr wrap="square" rtlCol="0">
            <a:spAutoFit/>
          </a:bodyPr>
          <a:lstStyle/>
          <a:p>
            <a:pPr algn="ctr"/>
            <a:r>
              <a:rPr lang="en-US" sz="800"/>
              <a:t>GIPOD</a:t>
            </a:r>
          </a:p>
        </p:txBody>
      </p:sp>
      <p:pic>
        <p:nvPicPr>
          <p:cNvPr id="93" name="Graphic 92" descr="Envelope">
            <a:extLst>
              <a:ext uri="{FF2B5EF4-FFF2-40B4-BE49-F238E27FC236}">
                <a16:creationId xmlns:a16="http://schemas.microsoft.com/office/drawing/2014/main" id="{63C171C9-1689-0848-BFB3-C8631AD19E8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48375" y="3366964"/>
            <a:ext cx="513613" cy="513613"/>
          </a:xfrm>
          <a:prstGeom prst="rect">
            <a:avLst/>
          </a:prstGeom>
        </p:spPr>
      </p:pic>
      <p:sp>
        <p:nvSpPr>
          <p:cNvPr id="96" name="Right Arrow 95">
            <a:extLst>
              <a:ext uri="{FF2B5EF4-FFF2-40B4-BE49-F238E27FC236}">
                <a16:creationId xmlns:a16="http://schemas.microsoft.com/office/drawing/2014/main" id="{53A7779B-CB38-4648-9A32-A16F301F76C4}"/>
              </a:ext>
            </a:extLst>
          </p:cNvPr>
          <p:cNvSpPr/>
          <p:nvPr/>
        </p:nvSpPr>
        <p:spPr>
          <a:xfrm>
            <a:off x="2878105" y="2531943"/>
            <a:ext cx="496067"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ight Arrow 96">
            <a:extLst>
              <a:ext uri="{FF2B5EF4-FFF2-40B4-BE49-F238E27FC236}">
                <a16:creationId xmlns:a16="http://schemas.microsoft.com/office/drawing/2014/main" id="{ED5580B6-9F80-1540-B201-ADC299625F86}"/>
              </a:ext>
            </a:extLst>
          </p:cNvPr>
          <p:cNvSpPr/>
          <p:nvPr/>
        </p:nvSpPr>
        <p:spPr>
          <a:xfrm>
            <a:off x="6014067" y="2531943"/>
            <a:ext cx="496067"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104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4116C-F993-496B-827F-54CC03C39214}"/>
              </a:ext>
            </a:extLst>
          </p:cNvPr>
          <p:cNvSpPr>
            <a:spLocks noGrp="1"/>
          </p:cNvSpPr>
          <p:nvPr>
            <p:ph type="title"/>
          </p:nvPr>
        </p:nvSpPr>
        <p:spPr/>
        <p:txBody>
          <a:bodyPr/>
          <a:lstStyle/>
          <a:p>
            <a:r>
              <a:rPr lang="en-US"/>
              <a:t>Met </a:t>
            </a:r>
            <a:r>
              <a:rPr lang="en-US" err="1"/>
              <a:t>authenticatie</a:t>
            </a:r>
            <a:endParaRPr lang="en-US"/>
          </a:p>
        </p:txBody>
      </p:sp>
      <p:sp>
        <p:nvSpPr>
          <p:cNvPr id="4" name="Footer Placeholder 3">
            <a:extLst>
              <a:ext uri="{FF2B5EF4-FFF2-40B4-BE49-F238E27FC236}">
                <a16:creationId xmlns:a16="http://schemas.microsoft.com/office/drawing/2014/main" id="{3291D396-DF1E-49F7-8ACC-B8BECBFB2F24}"/>
              </a:ext>
            </a:extLst>
          </p:cNvPr>
          <p:cNvSpPr>
            <a:spLocks noGrp="1"/>
          </p:cNvSpPr>
          <p:nvPr>
            <p:ph type="ftr" sz="quarter" idx="3"/>
          </p:nvPr>
        </p:nvSpPr>
        <p:spPr/>
        <p:txBody>
          <a:bodyPr/>
          <a:lstStyle/>
          <a:p>
            <a:r>
              <a:rPr lang="nl-BE"/>
              <a:t>GIPOD project – BWG 12 – 20 juni 2019</a:t>
            </a:r>
          </a:p>
        </p:txBody>
      </p:sp>
      <p:sp>
        <p:nvSpPr>
          <p:cNvPr id="7" name="Rectangle 6">
            <a:extLst>
              <a:ext uri="{FF2B5EF4-FFF2-40B4-BE49-F238E27FC236}">
                <a16:creationId xmlns:a16="http://schemas.microsoft.com/office/drawing/2014/main" id="{232FF54F-BA77-2343-9465-DECC76775931}"/>
              </a:ext>
            </a:extLst>
          </p:cNvPr>
          <p:cNvSpPr/>
          <p:nvPr/>
        </p:nvSpPr>
        <p:spPr>
          <a:xfrm>
            <a:off x="4008838" y="2398150"/>
            <a:ext cx="1584303" cy="8530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969A7EF-4088-D643-9FCA-ACFE33FA7D25}"/>
              </a:ext>
            </a:extLst>
          </p:cNvPr>
          <p:cNvSpPr txBox="1"/>
          <p:nvPr/>
        </p:nvSpPr>
        <p:spPr>
          <a:xfrm>
            <a:off x="4009768" y="2466246"/>
            <a:ext cx="1584303" cy="307777"/>
          </a:xfrm>
          <a:prstGeom prst="rect">
            <a:avLst/>
          </a:prstGeom>
          <a:noFill/>
        </p:spPr>
        <p:txBody>
          <a:bodyPr wrap="square" rtlCol="0">
            <a:spAutoFit/>
          </a:bodyPr>
          <a:lstStyle/>
          <a:p>
            <a:pPr algn="ctr"/>
            <a:r>
              <a:rPr lang="en-US" sz="1400"/>
              <a:t>GIPOD</a:t>
            </a:r>
          </a:p>
        </p:txBody>
      </p:sp>
      <p:sp>
        <p:nvSpPr>
          <p:cNvPr id="9" name="TextBox 8">
            <a:extLst>
              <a:ext uri="{FF2B5EF4-FFF2-40B4-BE49-F238E27FC236}">
                <a16:creationId xmlns:a16="http://schemas.microsoft.com/office/drawing/2014/main" id="{814E8A46-381C-6743-9BA6-E98C44D11F36}"/>
              </a:ext>
            </a:extLst>
          </p:cNvPr>
          <p:cNvSpPr txBox="1"/>
          <p:nvPr/>
        </p:nvSpPr>
        <p:spPr>
          <a:xfrm>
            <a:off x="4071137" y="2807480"/>
            <a:ext cx="406015" cy="307777"/>
          </a:xfrm>
          <a:prstGeom prst="rect">
            <a:avLst/>
          </a:prstGeom>
          <a:noFill/>
        </p:spPr>
        <p:txBody>
          <a:bodyPr wrap="square" rtlCol="0">
            <a:spAutoFit/>
          </a:bodyPr>
          <a:lstStyle/>
          <a:p>
            <a:r>
              <a:rPr lang="en-US" sz="1400"/>
              <a:t>ID</a:t>
            </a:r>
          </a:p>
        </p:txBody>
      </p:sp>
      <p:sp>
        <p:nvSpPr>
          <p:cNvPr id="10" name="Rectangle 9">
            <a:extLst>
              <a:ext uri="{FF2B5EF4-FFF2-40B4-BE49-F238E27FC236}">
                <a16:creationId xmlns:a16="http://schemas.microsoft.com/office/drawing/2014/main" id="{48C797B8-67F1-EC41-B892-4575545D1B6B}"/>
              </a:ext>
            </a:extLst>
          </p:cNvPr>
          <p:cNvSpPr/>
          <p:nvPr/>
        </p:nvSpPr>
        <p:spPr>
          <a:xfrm>
            <a:off x="4538521" y="2870740"/>
            <a:ext cx="933789" cy="18125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ffice worker">
            <a:extLst>
              <a:ext uri="{FF2B5EF4-FFF2-40B4-BE49-F238E27FC236}">
                <a16:creationId xmlns:a16="http://schemas.microsoft.com/office/drawing/2014/main" id="{46BCB5B9-3348-0140-BA3F-92EE10561A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7868" y="2355114"/>
            <a:ext cx="667419" cy="667419"/>
          </a:xfrm>
          <a:prstGeom prst="rect">
            <a:avLst/>
          </a:prstGeom>
        </p:spPr>
      </p:pic>
      <p:pic>
        <p:nvPicPr>
          <p:cNvPr id="14" name="Graphic 13" descr="Firefighter">
            <a:extLst>
              <a:ext uri="{FF2B5EF4-FFF2-40B4-BE49-F238E27FC236}">
                <a16:creationId xmlns:a16="http://schemas.microsoft.com/office/drawing/2014/main" id="{BDECDF0A-0A4F-924F-9E24-6B291FCB19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31557" y="2403409"/>
            <a:ext cx="610999" cy="610999"/>
          </a:xfrm>
          <a:prstGeom prst="rect">
            <a:avLst/>
          </a:prstGeom>
        </p:spPr>
      </p:pic>
      <p:grpSp>
        <p:nvGrpSpPr>
          <p:cNvPr id="18" name="Group 17">
            <a:extLst>
              <a:ext uri="{FF2B5EF4-FFF2-40B4-BE49-F238E27FC236}">
                <a16:creationId xmlns:a16="http://schemas.microsoft.com/office/drawing/2014/main" id="{E1E5CC70-C10C-B743-82C9-AFB365B61F10}"/>
              </a:ext>
            </a:extLst>
          </p:cNvPr>
          <p:cNvGrpSpPr/>
          <p:nvPr/>
        </p:nvGrpSpPr>
        <p:grpSpPr>
          <a:xfrm>
            <a:off x="1386041" y="1954822"/>
            <a:ext cx="699862" cy="699862"/>
            <a:chOff x="2046823" y="1669109"/>
            <a:chExt cx="699862" cy="699862"/>
          </a:xfrm>
        </p:grpSpPr>
        <p:pic>
          <p:nvPicPr>
            <p:cNvPr id="17" name="Graphic 16" descr="Speech">
              <a:extLst>
                <a:ext uri="{FF2B5EF4-FFF2-40B4-BE49-F238E27FC236}">
                  <a16:creationId xmlns:a16="http://schemas.microsoft.com/office/drawing/2014/main" id="{F2A639E9-F3AC-9242-BBC4-888AA7CED4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2046823" y="1669109"/>
              <a:ext cx="699862" cy="699862"/>
            </a:xfrm>
            <a:prstGeom prst="rect">
              <a:avLst/>
            </a:prstGeom>
          </p:spPr>
        </p:pic>
        <p:sp>
          <p:nvSpPr>
            <p:cNvPr id="15" name="TextBox 14">
              <a:extLst>
                <a:ext uri="{FF2B5EF4-FFF2-40B4-BE49-F238E27FC236}">
                  <a16:creationId xmlns:a16="http://schemas.microsoft.com/office/drawing/2014/main" id="{4E4F78DE-90B7-0A44-82DC-CC730B305A92}"/>
                </a:ext>
              </a:extLst>
            </p:cNvPr>
            <p:cNvSpPr txBox="1"/>
            <p:nvPr/>
          </p:nvSpPr>
          <p:spPr>
            <a:xfrm>
              <a:off x="2197977" y="1809919"/>
              <a:ext cx="397555" cy="307777"/>
            </a:xfrm>
            <a:prstGeom prst="rect">
              <a:avLst/>
            </a:prstGeom>
            <a:noFill/>
          </p:spPr>
          <p:txBody>
            <a:bodyPr wrap="square" rtlCol="0">
              <a:spAutoFit/>
            </a:bodyPr>
            <a:lstStyle/>
            <a:p>
              <a:pPr algn="ctr"/>
              <a:r>
                <a:rPr lang="en-US" sz="1400">
                  <a:solidFill>
                    <a:schemeClr val="bg1"/>
                  </a:solidFill>
                </a:rPr>
                <a:t>ID</a:t>
              </a:r>
            </a:p>
          </p:txBody>
        </p:sp>
      </p:grpSp>
      <p:pic>
        <p:nvPicPr>
          <p:cNvPr id="19" name="Graphic 18" descr="Firefighter">
            <a:extLst>
              <a:ext uri="{FF2B5EF4-FFF2-40B4-BE49-F238E27FC236}">
                <a16:creationId xmlns:a16="http://schemas.microsoft.com/office/drawing/2014/main" id="{D085290C-3449-0C48-AADD-2FE774E18B6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04268" y="2095632"/>
            <a:ext cx="610999" cy="610999"/>
          </a:xfrm>
          <a:prstGeom prst="rect">
            <a:avLst/>
          </a:prstGeom>
        </p:spPr>
      </p:pic>
      <p:sp>
        <p:nvSpPr>
          <p:cNvPr id="20" name="Rectangle 19">
            <a:extLst>
              <a:ext uri="{FF2B5EF4-FFF2-40B4-BE49-F238E27FC236}">
                <a16:creationId xmlns:a16="http://schemas.microsoft.com/office/drawing/2014/main" id="{AD8FA4AB-C92B-4C44-9CE3-7EED6D815956}"/>
              </a:ext>
            </a:extLst>
          </p:cNvPr>
          <p:cNvSpPr/>
          <p:nvPr/>
        </p:nvSpPr>
        <p:spPr>
          <a:xfrm>
            <a:off x="3835967" y="3193439"/>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TextBox 20">
            <a:extLst>
              <a:ext uri="{FF2B5EF4-FFF2-40B4-BE49-F238E27FC236}">
                <a16:creationId xmlns:a16="http://schemas.microsoft.com/office/drawing/2014/main" id="{771CB70B-81BD-214C-82C5-282EB0EBC047}"/>
              </a:ext>
            </a:extLst>
          </p:cNvPr>
          <p:cNvSpPr txBox="1"/>
          <p:nvPr/>
        </p:nvSpPr>
        <p:spPr>
          <a:xfrm>
            <a:off x="3835967" y="3229457"/>
            <a:ext cx="876353" cy="215444"/>
          </a:xfrm>
          <a:prstGeom prst="rect">
            <a:avLst/>
          </a:prstGeom>
          <a:noFill/>
        </p:spPr>
        <p:txBody>
          <a:bodyPr wrap="square" rtlCol="0">
            <a:spAutoFit/>
          </a:bodyPr>
          <a:lstStyle/>
          <a:p>
            <a:pPr algn="ctr"/>
            <a:r>
              <a:rPr lang="en-US" sz="800"/>
              <a:t>GIPOD </a:t>
            </a:r>
            <a:r>
              <a:rPr lang="en-US" sz="800" err="1"/>
              <a:t>formulier</a:t>
            </a:r>
            <a:endParaRPr lang="en-US" sz="800"/>
          </a:p>
        </p:txBody>
      </p:sp>
      <p:sp>
        <p:nvSpPr>
          <p:cNvPr id="23" name="Rectangle 22">
            <a:extLst>
              <a:ext uri="{FF2B5EF4-FFF2-40B4-BE49-F238E27FC236}">
                <a16:creationId xmlns:a16="http://schemas.microsoft.com/office/drawing/2014/main" id="{59507F77-D2DD-9B4C-95D6-7E3E699AE9D8}"/>
              </a:ext>
            </a:extLst>
          </p:cNvPr>
          <p:cNvSpPr/>
          <p:nvPr/>
        </p:nvSpPr>
        <p:spPr>
          <a:xfrm>
            <a:off x="4128445" y="3453201"/>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Rectangle 23">
            <a:extLst>
              <a:ext uri="{FF2B5EF4-FFF2-40B4-BE49-F238E27FC236}">
                <a16:creationId xmlns:a16="http://schemas.microsoft.com/office/drawing/2014/main" id="{DE7E7C2F-AC90-C044-924C-7C576F3F9A8B}"/>
              </a:ext>
            </a:extLst>
          </p:cNvPr>
          <p:cNvSpPr/>
          <p:nvPr/>
        </p:nvSpPr>
        <p:spPr>
          <a:xfrm>
            <a:off x="3928163" y="3453201"/>
            <a:ext cx="131635" cy="50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5C96262E-7E49-1942-B8C7-69E45F8BEA4A}"/>
              </a:ext>
            </a:extLst>
          </p:cNvPr>
          <p:cNvSpPr/>
          <p:nvPr/>
        </p:nvSpPr>
        <p:spPr>
          <a:xfrm>
            <a:off x="4128445" y="354146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 name="Rectangle 25">
            <a:extLst>
              <a:ext uri="{FF2B5EF4-FFF2-40B4-BE49-F238E27FC236}">
                <a16:creationId xmlns:a16="http://schemas.microsoft.com/office/drawing/2014/main" id="{D98566D1-E6C8-1343-8924-149E33E66E3B}"/>
              </a:ext>
            </a:extLst>
          </p:cNvPr>
          <p:cNvSpPr/>
          <p:nvPr/>
        </p:nvSpPr>
        <p:spPr>
          <a:xfrm>
            <a:off x="3928163" y="3541461"/>
            <a:ext cx="164517" cy="53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 name="Rectangle 26">
            <a:extLst>
              <a:ext uri="{FF2B5EF4-FFF2-40B4-BE49-F238E27FC236}">
                <a16:creationId xmlns:a16="http://schemas.microsoft.com/office/drawing/2014/main" id="{8BE0674C-0CDB-D642-9B3F-61482C13C808}"/>
              </a:ext>
            </a:extLst>
          </p:cNvPr>
          <p:cNvSpPr/>
          <p:nvPr/>
        </p:nvSpPr>
        <p:spPr>
          <a:xfrm>
            <a:off x="4128445" y="362293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 name="Rectangle 27">
            <a:extLst>
              <a:ext uri="{FF2B5EF4-FFF2-40B4-BE49-F238E27FC236}">
                <a16:creationId xmlns:a16="http://schemas.microsoft.com/office/drawing/2014/main" id="{DB383A97-1C36-FD4D-83DF-51E33CFF53FB}"/>
              </a:ext>
            </a:extLst>
          </p:cNvPr>
          <p:cNvSpPr/>
          <p:nvPr/>
        </p:nvSpPr>
        <p:spPr>
          <a:xfrm>
            <a:off x="3928163" y="3622932"/>
            <a:ext cx="84909" cy="50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Rectangle 28">
            <a:extLst>
              <a:ext uri="{FF2B5EF4-FFF2-40B4-BE49-F238E27FC236}">
                <a16:creationId xmlns:a16="http://schemas.microsoft.com/office/drawing/2014/main" id="{FC0CC489-1E6C-E244-A2EE-51DED0403D0E}"/>
              </a:ext>
            </a:extLst>
          </p:cNvPr>
          <p:cNvSpPr/>
          <p:nvPr/>
        </p:nvSpPr>
        <p:spPr>
          <a:xfrm>
            <a:off x="4879426" y="3193439"/>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TextBox 29">
            <a:extLst>
              <a:ext uri="{FF2B5EF4-FFF2-40B4-BE49-F238E27FC236}">
                <a16:creationId xmlns:a16="http://schemas.microsoft.com/office/drawing/2014/main" id="{E7CF8F0D-4BE9-7A4E-9DDB-488EEE3A49B3}"/>
              </a:ext>
            </a:extLst>
          </p:cNvPr>
          <p:cNvSpPr txBox="1"/>
          <p:nvPr/>
        </p:nvSpPr>
        <p:spPr>
          <a:xfrm>
            <a:off x="4879426" y="3229457"/>
            <a:ext cx="876353" cy="215444"/>
          </a:xfrm>
          <a:prstGeom prst="rect">
            <a:avLst/>
          </a:prstGeom>
          <a:noFill/>
        </p:spPr>
        <p:txBody>
          <a:bodyPr wrap="square" rtlCol="0">
            <a:spAutoFit/>
          </a:bodyPr>
          <a:lstStyle/>
          <a:p>
            <a:pPr algn="ctr"/>
            <a:r>
              <a:rPr lang="en-US" sz="800"/>
              <a:t>S&amp;G tool</a:t>
            </a:r>
          </a:p>
        </p:txBody>
      </p:sp>
      <p:sp>
        <p:nvSpPr>
          <p:cNvPr id="31" name="Rectangle 30">
            <a:extLst>
              <a:ext uri="{FF2B5EF4-FFF2-40B4-BE49-F238E27FC236}">
                <a16:creationId xmlns:a16="http://schemas.microsoft.com/office/drawing/2014/main" id="{FC8D60D7-1A2C-344F-BE61-94BE34A39E66}"/>
              </a:ext>
            </a:extLst>
          </p:cNvPr>
          <p:cNvSpPr/>
          <p:nvPr/>
        </p:nvSpPr>
        <p:spPr>
          <a:xfrm>
            <a:off x="5171904" y="345320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 name="Rectangle 31">
            <a:extLst>
              <a:ext uri="{FF2B5EF4-FFF2-40B4-BE49-F238E27FC236}">
                <a16:creationId xmlns:a16="http://schemas.microsoft.com/office/drawing/2014/main" id="{7F3D5F54-2621-D24D-BCC4-2A44BBD3DEAA}"/>
              </a:ext>
            </a:extLst>
          </p:cNvPr>
          <p:cNvSpPr/>
          <p:nvPr/>
        </p:nvSpPr>
        <p:spPr>
          <a:xfrm>
            <a:off x="4971622" y="3453202"/>
            <a:ext cx="131635" cy="50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Rectangle 32">
            <a:extLst>
              <a:ext uri="{FF2B5EF4-FFF2-40B4-BE49-F238E27FC236}">
                <a16:creationId xmlns:a16="http://schemas.microsoft.com/office/drawing/2014/main" id="{BC209F0C-1D76-9243-9D4E-870CDECA8753}"/>
              </a:ext>
            </a:extLst>
          </p:cNvPr>
          <p:cNvSpPr/>
          <p:nvPr/>
        </p:nvSpPr>
        <p:spPr>
          <a:xfrm>
            <a:off x="5171904" y="354146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Rectangle 33">
            <a:extLst>
              <a:ext uri="{FF2B5EF4-FFF2-40B4-BE49-F238E27FC236}">
                <a16:creationId xmlns:a16="http://schemas.microsoft.com/office/drawing/2014/main" id="{FF1AA6ED-6EA1-1A4D-B50D-E4F1E588F3C4}"/>
              </a:ext>
            </a:extLst>
          </p:cNvPr>
          <p:cNvSpPr/>
          <p:nvPr/>
        </p:nvSpPr>
        <p:spPr>
          <a:xfrm>
            <a:off x="4971622" y="3541461"/>
            <a:ext cx="164517" cy="53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 name="Rectangle 34">
            <a:extLst>
              <a:ext uri="{FF2B5EF4-FFF2-40B4-BE49-F238E27FC236}">
                <a16:creationId xmlns:a16="http://schemas.microsoft.com/office/drawing/2014/main" id="{9FA46EC3-CDD1-8B4F-B6B1-28073928E440}"/>
              </a:ext>
            </a:extLst>
          </p:cNvPr>
          <p:cNvSpPr/>
          <p:nvPr/>
        </p:nvSpPr>
        <p:spPr>
          <a:xfrm>
            <a:off x="5171904" y="3622933"/>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 name="Rectangle 35">
            <a:extLst>
              <a:ext uri="{FF2B5EF4-FFF2-40B4-BE49-F238E27FC236}">
                <a16:creationId xmlns:a16="http://schemas.microsoft.com/office/drawing/2014/main" id="{CB8C1DF3-61B6-6946-818E-3B7E926E5D85}"/>
              </a:ext>
            </a:extLst>
          </p:cNvPr>
          <p:cNvSpPr/>
          <p:nvPr/>
        </p:nvSpPr>
        <p:spPr>
          <a:xfrm>
            <a:off x="4971622" y="3622932"/>
            <a:ext cx="84909" cy="50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 name="TextBox 36">
            <a:extLst>
              <a:ext uri="{FF2B5EF4-FFF2-40B4-BE49-F238E27FC236}">
                <a16:creationId xmlns:a16="http://schemas.microsoft.com/office/drawing/2014/main" id="{BCD5A155-1B93-B14E-829E-49BB3DD2CB69}"/>
              </a:ext>
            </a:extLst>
          </p:cNvPr>
          <p:cNvSpPr txBox="1"/>
          <p:nvPr/>
        </p:nvSpPr>
        <p:spPr>
          <a:xfrm>
            <a:off x="4632693" y="3351188"/>
            <a:ext cx="326655" cy="215444"/>
          </a:xfrm>
          <a:prstGeom prst="rect">
            <a:avLst/>
          </a:prstGeom>
          <a:noFill/>
        </p:spPr>
        <p:txBody>
          <a:bodyPr wrap="square" rtlCol="0">
            <a:spAutoFit/>
          </a:bodyPr>
          <a:lstStyle/>
          <a:p>
            <a:pPr algn="ctr"/>
            <a:r>
              <a:rPr lang="en-US" sz="800"/>
              <a:t>OF</a:t>
            </a:r>
          </a:p>
        </p:txBody>
      </p:sp>
      <p:pic>
        <p:nvPicPr>
          <p:cNvPr id="56" name="Graphic 55" descr="Bank">
            <a:extLst>
              <a:ext uri="{FF2B5EF4-FFF2-40B4-BE49-F238E27FC236}">
                <a16:creationId xmlns:a16="http://schemas.microsoft.com/office/drawing/2014/main" id="{C28BB0F5-CABE-404F-9A35-BE1B453245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10233" y="3777399"/>
            <a:ext cx="401430" cy="401430"/>
          </a:xfrm>
          <a:prstGeom prst="rect">
            <a:avLst/>
          </a:prstGeom>
        </p:spPr>
      </p:pic>
      <p:pic>
        <p:nvPicPr>
          <p:cNvPr id="58" name="Graphic 57" descr="Bank">
            <a:extLst>
              <a:ext uri="{FF2B5EF4-FFF2-40B4-BE49-F238E27FC236}">
                <a16:creationId xmlns:a16="http://schemas.microsoft.com/office/drawing/2014/main" id="{78763C80-12A2-1040-B44B-447FB042CB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482282" y="1980696"/>
            <a:ext cx="610998" cy="610998"/>
          </a:xfrm>
          <a:prstGeom prst="rect">
            <a:avLst/>
          </a:prstGeom>
        </p:spPr>
      </p:pic>
      <p:sp>
        <p:nvSpPr>
          <p:cNvPr id="62" name="Rectangle 61">
            <a:extLst>
              <a:ext uri="{FF2B5EF4-FFF2-40B4-BE49-F238E27FC236}">
                <a16:creationId xmlns:a16="http://schemas.microsoft.com/office/drawing/2014/main" id="{19B2AB82-9735-E14C-BF46-401909A62933}"/>
              </a:ext>
            </a:extLst>
          </p:cNvPr>
          <p:cNvSpPr/>
          <p:nvPr/>
        </p:nvSpPr>
        <p:spPr>
          <a:xfrm>
            <a:off x="6861896" y="2642397"/>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 name="TextBox 62">
            <a:extLst>
              <a:ext uri="{FF2B5EF4-FFF2-40B4-BE49-F238E27FC236}">
                <a16:creationId xmlns:a16="http://schemas.microsoft.com/office/drawing/2014/main" id="{A0A8AA89-E62D-9E4C-91F8-5FC03A469617}"/>
              </a:ext>
            </a:extLst>
          </p:cNvPr>
          <p:cNvSpPr txBox="1"/>
          <p:nvPr/>
        </p:nvSpPr>
        <p:spPr>
          <a:xfrm>
            <a:off x="6861896" y="2678415"/>
            <a:ext cx="876353" cy="215444"/>
          </a:xfrm>
          <a:prstGeom prst="rect">
            <a:avLst/>
          </a:prstGeom>
          <a:noFill/>
        </p:spPr>
        <p:txBody>
          <a:bodyPr wrap="square" rtlCol="0">
            <a:spAutoFit/>
          </a:bodyPr>
          <a:lstStyle/>
          <a:p>
            <a:pPr algn="ctr"/>
            <a:r>
              <a:rPr lang="en-US" sz="800"/>
              <a:t>GIPOD</a:t>
            </a:r>
          </a:p>
        </p:txBody>
      </p:sp>
      <p:sp>
        <p:nvSpPr>
          <p:cNvPr id="70" name="Rectangle 69">
            <a:extLst>
              <a:ext uri="{FF2B5EF4-FFF2-40B4-BE49-F238E27FC236}">
                <a16:creationId xmlns:a16="http://schemas.microsoft.com/office/drawing/2014/main" id="{5372E818-2D06-2E43-AAD0-1B0B0760A4B4}"/>
              </a:ext>
            </a:extLst>
          </p:cNvPr>
          <p:cNvSpPr/>
          <p:nvPr/>
        </p:nvSpPr>
        <p:spPr>
          <a:xfrm>
            <a:off x="7905355" y="2642397"/>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1" name="TextBox 70">
            <a:extLst>
              <a:ext uri="{FF2B5EF4-FFF2-40B4-BE49-F238E27FC236}">
                <a16:creationId xmlns:a16="http://schemas.microsoft.com/office/drawing/2014/main" id="{44696A03-9B6A-6F4E-9341-6DD5FF9E9B5D}"/>
              </a:ext>
            </a:extLst>
          </p:cNvPr>
          <p:cNvSpPr txBox="1"/>
          <p:nvPr/>
        </p:nvSpPr>
        <p:spPr>
          <a:xfrm>
            <a:off x="7905355" y="2678415"/>
            <a:ext cx="876353" cy="215444"/>
          </a:xfrm>
          <a:prstGeom prst="rect">
            <a:avLst/>
          </a:prstGeom>
          <a:noFill/>
        </p:spPr>
        <p:txBody>
          <a:bodyPr wrap="square" rtlCol="0">
            <a:spAutoFit/>
          </a:bodyPr>
          <a:lstStyle/>
          <a:p>
            <a:pPr algn="ctr"/>
            <a:r>
              <a:rPr lang="en-US" sz="800"/>
              <a:t>S&amp;G tool</a:t>
            </a:r>
          </a:p>
        </p:txBody>
      </p:sp>
      <p:sp>
        <p:nvSpPr>
          <p:cNvPr id="78" name="TextBox 77">
            <a:extLst>
              <a:ext uri="{FF2B5EF4-FFF2-40B4-BE49-F238E27FC236}">
                <a16:creationId xmlns:a16="http://schemas.microsoft.com/office/drawing/2014/main" id="{06506DE0-2322-714F-999F-8C30FBC6343B}"/>
              </a:ext>
            </a:extLst>
          </p:cNvPr>
          <p:cNvSpPr txBox="1"/>
          <p:nvPr/>
        </p:nvSpPr>
        <p:spPr>
          <a:xfrm>
            <a:off x="7646248" y="2794807"/>
            <a:ext cx="336426" cy="215444"/>
          </a:xfrm>
          <a:prstGeom prst="rect">
            <a:avLst/>
          </a:prstGeom>
          <a:noFill/>
        </p:spPr>
        <p:txBody>
          <a:bodyPr wrap="square" rtlCol="0">
            <a:spAutoFit/>
          </a:bodyPr>
          <a:lstStyle/>
          <a:p>
            <a:pPr algn="ctr"/>
            <a:r>
              <a:rPr lang="en-US" sz="800"/>
              <a:t>OF</a:t>
            </a:r>
          </a:p>
        </p:txBody>
      </p:sp>
      <p:sp>
        <p:nvSpPr>
          <p:cNvPr id="87" name="Rounded Rectangle 86">
            <a:extLst>
              <a:ext uri="{FF2B5EF4-FFF2-40B4-BE49-F238E27FC236}">
                <a16:creationId xmlns:a16="http://schemas.microsoft.com/office/drawing/2014/main" id="{D9FBFB1C-1802-DC4D-9B9C-9D8A75FC1B47}"/>
              </a:ext>
            </a:extLst>
          </p:cNvPr>
          <p:cNvSpPr/>
          <p:nvPr/>
        </p:nvSpPr>
        <p:spPr>
          <a:xfrm>
            <a:off x="7204091" y="2889267"/>
            <a:ext cx="203990" cy="19027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a:extLst>
              <a:ext uri="{FF2B5EF4-FFF2-40B4-BE49-F238E27FC236}">
                <a16:creationId xmlns:a16="http://schemas.microsoft.com/office/drawing/2014/main" id="{3554602D-CC90-3842-941C-5BD181E2905D}"/>
              </a:ext>
            </a:extLst>
          </p:cNvPr>
          <p:cNvSpPr/>
          <p:nvPr/>
        </p:nvSpPr>
        <p:spPr>
          <a:xfrm>
            <a:off x="8228956" y="2901541"/>
            <a:ext cx="203990" cy="19027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Checkmark">
            <a:extLst>
              <a:ext uri="{FF2B5EF4-FFF2-40B4-BE49-F238E27FC236}">
                <a16:creationId xmlns:a16="http://schemas.microsoft.com/office/drawing/2014/main" id="{AFBE4389-F5A4-5841-B442-67DD2C642C0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75332" y="2800150"/>
            <a:ext cx="303810" cy="303810"/>
          </a:xfrm>
          <a:prstGeom prst="rect">
            <a:avLst/>
          </a:prstGeom>
        </p:spPr>
      </p:pic>
      <p:pic>
        <p:nvPicPr>
          <p:cNvPr id="91" name="Graphic 90" descr="Checkmark">
            <a:extLst>
              <a:ext uri="{FF2B5EF4-FFF2-40B4-BE49-F238E27FC236}">
                <a16:creationId xmlns:a16="http://schemas.microsoft.com/office/drawing/2014/main" id="{9E4A660B-D8DE-9C45-8C06-FF68471260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06333" y="2800150"/>
            <a:ext cx="303810" cy="303810"/>
          </a:xfrm>
          <a:prstGeom prst="rect">
            <a:avLst/>
          </a:prstGeom>
        </p:spPr>
      </p:pic>
      <p:sp>
        <p:nvSpPr>
          <p:cNvPr id="46" name="Rectangle 45">
            <a:extLst>
              <a:ext uri="{FF2B5EF4-FFF2-40B4-BE49-F238E27FC236}">
                <a16:creationId xmlns:a16="http://schemas.microsoft.com/office/drawing/2014/main" id="{9AE62220-3F00-AB47-886E-E60B8BBEF5B0}"/>
              </a:ext>
            </a:extLst>
          </p:cNvPr>
          <p:cNvSpPr/>
          <p:nvPr/>
        </p:nvSpPr>
        <p:spPr>
          <a:xfrm>
            <a:off x="7108908" y="3547436"/>
            <a:ext cx="1584303" cy="10387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3486B9A-79EC-4A43-B9B6-6534FBC70C30}"/>
              </a:ext>
            </a:extLst>
          </p:cNvPr>
          <p:cNvSpPr txBox="1"/>
          <p:nvPr/>
        </p:nvSpPr>
        <p:spPr>
          <a:xfrm>
            <a:off x="7230563" y="3612551"/>
            <a:ext cx="1462648" cy="307777"/>
          </a:xfrm>
          <a:prstGeom prst="rect">
            <a:avLst/>
          </a:prstGeom>
          <a:noFill/>
        </p:spPr>
        <p:txBody>
          <a:bodyPr wrap="square" rtlCol="0">
            <a:spAutoFit/>
          </a:bodyPr>
          <a:lstStyle/>
          <a:p>
            <a:r>
              <a:rPr lang="en-US" sz="1400"/>
              <a:t>Vergunning</a:t>
            </a:r>
          </a:p>
        </p:txBody>
      </p:sp>
      <p:pic>
        <p:nvPicPr>
          <p:cNvPr id="57" name="Graphic 56" descr="Firefighter">
            <a:extLst>
              <a:ext uri="{FF2B5EF4-FFF2-40B4-BE49-F238E27FC236}">
                <a16:creationId xmlns:a16="http://schemas.microsoft.com/office/drawing/2014/main" id="{94626E05-2D7F-474F-B6CE-4CD3D31102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78676" y="3364811"/>
            <a:ext cx="610999" cy="610999"/>
          </a:xfrm>
          <a:prstGeom prst="rect">
            <a:avLst/>
          </a:prstGeom>
        </p:spPr>
      </p:pic>
      <p:pic>
        <p:nvPicPr>
          <p:cNvPr id="5" name="Graphic 4" descr="Lock">
            <a:extLst>
              <a:ext uri="{FF2B5EF4-FFF2-40B4-BE49-F238E27FC236}">
                <a16:creationId xmlns:a16="http://schemas.microsoft.com/office/drawing/2014/main" id="{6FE61B55-4712-0649-BFE1-75D91D3BE25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391094" y="2246548"/>
            <a:ext cx="431867" cy="431867"/>
          </a:xfrm>
          <a:prstGeom prst="rect">
            <a:avLst/>
          </a:prstGeom>
        </p:spPr>
      </p:pic>
      <p:pic>
        <p:nvPicPr>
          <p:cNvPr id="50" name="Graphic 49" descr="Lock">
            <a:extLst>
              <a:ext uri="{FF2B5EF4-FFF2-40B4-BE49-F238E27FC236}">
                <a16:creationId xmlns:a16="http://schemas.microsoft.com/office/drawing/2014/main" id="{05D3A4DF-52CE-A741-A56E-F575F9BD1E0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371882" y="3517806"/>
            <a:ext cx="431867" cy="431867"/>
          </a:xfrm>
          <a:prstGeom prst="rect">
            <a:avLst/>
          </a:prstGeom>
        </p:spPr>
      </p:pic>
      <p:sp>
        <p:nvSpPr>
          <p:cNvPr id="52" name="Rectangle 51">
            <a:extLst>
              <a:ext uri="{FF2B5EF4-FFF2-40B4-BE49-F238E27FC236}">
                <a16:creationId xmlns:a16="http://schemas.microsoft.com/office/drawing/2014/main" id="{1CA296A9-F76D-564B-B354-44839542F49C}"/>
              </a:ext>
            </a:extLst>
          </p:cNvPr>
          <p:cNvSpPr/>
          <p:nvPr/>
        </p:nvSpPr>
        <p:spPr>
          <a:xfrm>
            <a:off x="7443399" y="3905327"/>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 name="Rectangle 52">
            <a:extLst>
              <a:ext uri="{FF2B5EF4-FFF2-40B4-BE49-F238E27FC236}">
                <a16:creationId xmlns:a16="http://schemas.microsoft.com/office/drawing/2014/main" id="{B8EA4F3E-A966-924B-A159-344F6A9C6DF5}"/>
              </a:ext>
            </a:extLst>
          </p:cNvPr>
          <p:cNvSpPr/>
          <p:nvPr/>
        </p:nvSpPr>
        <p:spPr>
          <a:xfrm>
            <a:off x="7443399" y="4028066"/>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 name="Rectangle 53">
            <a:extLst>
              <a:ext uri="{FF2B5EF4-FFF2-40B4-BE49-F238E27FC236}">
                <a16:creationId xmlns:a16="http://schemas.microsoft.com/office/drawing/2014/main" id="{9C6DDB2C-6441-2246-BC3A-37A818A1BF6B}"/>
              </a:ext>
            </a:extLst>
          </p:cNvPr>
          <p:cNvSpPr/>
          <p:nvPr/>
        </p:nvSpPr>
        <p:spPr>
          <a:xfrm>
            <a:off x="7443399" y="4150804"/>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5" name="Rectangle 54">
            <a:extLst>
              <a:ext uri="{FF2B5EF4-FFF2-40B4-BE49-F238E27FC236}">
                <a16:creationId xmlns:a16="http://schemas.microsoft.com/office/drawing/2014/main" id="{52DE752E-1224-434E-A0F0-F3AC12E1F5C9}"/>
              </a:ext>
            </a:extLst>
          </p:cNvPr>
          <p:cNvSpPr/>
          <p:nvPr/>
        </p:nvSpPr>
        <p:spPr>
          <a:xfrm>
            <a:off x="7443399" y="4267405"/>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9" name="Rectangle 58">
            <a:extLst>
              <a:ext uri="{FF2B5EF4-FFF2-40B4-BE49-F238E27FC236}">
                <a16:creationId xmlns:a16="http://schemas.microsoft.com/office/drawing/2014/main" id="{6F7AEE9C-9C01-C24E-850F-B01FA7788DC4}"/>
              </a:ext>
            </a:extLst>
          </p:cNvPr>
          <p:cNvSpPr/>
          <p:nvPr/>
        </p:nvSpPr>
        <p:spPr>
          <a:xfrm>
            <a:off x="7443399" y="4390143"/>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 name="TextBox 59">
            <a:extLst>
              <a:ext uri="{FF2B5EF4-FFF2-40B4-BE49-F238E27FC236}">
                <a16:creationId xmlns:a16="http://schemas.microsoft.com/office/drawing/2014/main" id="{4CD01F72-C94F-3344-BFCD-053E6A34A014}"/>
              </a:ext>
            </a:extLst>
          </p:cNvPr>
          <p:cNvSpPr txBox="1"/>
          <p:nvPr/>
        </p:nvSpPr>
        <p:spPr>
          <a:xfrm>
            <a:off x="7222729" y="3838753"/>
            <a:ext cx="277116" cy="830997"/>
          </a:xfrm>
          <a:prstGeom prst="rect">
            <a:avLst/>
          </a:prstGeom>
          <a:noFill/>
        </p:spPr>
        <p:txBody>
          <a:bodyPr wrap="square" rtlCol="0">
            <a:spAutoFit/>
          </a:bodyPr>
          <a:lstStyle/>
          <a:p>
            <a:r>
              <a:rPr lang="en-US" sz="800"/>
              <a:t>ID</a:t>
            </a:r>
          </a:p>
          <a:p>
            <a:r>
              <a:rPr lang="en-US" sz="800"/>
              <a:t>ID</a:t>
            </a:r>
          </a:p>
          <a:p>
            <a:r>
              <a:rPr lang="en-US" sz="800"/>
              <a:t>ID</a:t>
            </a:r>
          </a:p>
          <a:p>
            <a:r>
              <a:rPr lang="en-US" sz="800"/>
              <a:t>ID</a:t>
            </a:r>
          </a:p>
          <a:p>
            <a:r>
              <a:rPr lang="en-US" sz="800"/>
              <a:t>ID</a:t>
            </a:r>
          </a:p>
          <a:p>
            <a:endParaRPr lang="en-US" sz="800"/>
          </a:p>
        </p:txBody>
      </p:sp>
      <p:pic>
        <p:nvPicPr>
          <p:cNvPr id="61" name="Graphic 60" descr="Checkmark">
            <a:extLst>
              <a:ext uri="{FF2B5EF4-FFF2-40B4-BE49-F238E27FC236}">
                <a16:creationId xmlns:a16="http://schemas.microsoft.com/office/drawing/2014/main" id="{05BABCA0-E2B3-FE4B-8485-9BBB354012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17603" y="4352740"/>
            <a:ext cx="137157" cy="137157"/>
          </a:xfrm>
          <a:prstGeom prst="rect">
            <a:avLst/>
          </a:prstGeom>
        </p:spPr>
      </p:pic>
      <p:pic>
        <p:nvPicPr>
          <p:cNvPr id="64" name="Graphic 63" descr="Checkmark">
            <a:extLst>
              <a:ext uri="{FF2B5EF4-FFF2-40B4-BE49-F238E27FC236}">
                <a16:creationId xmlns:a16="http://schemas.microsoft.com/office/drawing/2014/main" id="{E7AFF959-F848-4C4C-92C0-CA88AB3B730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17603" y="4110722"/>
            <a:ext cx="137157" cy="137157"/>
          </a:xfrm>
          <a:prstGeom prst="rect">
            <a:avLst/>
          </a:prstGeom>
        </p:spPr>
      </p:pic>
      <p:pic>
        <p:nvPicPr>
          <p:cNvPr id="65" name="Graphic 64" descr="Checkmark">
            <a:extLst>
              <a:ext uri="{FF2B5EF4-FFF2-40B4-BE49-F238E27FC236}">
                <a16:creationId xmlns:a16="http://schemas.microsoft.com/office/drawing/2014/main" id="{9E9B6318-37D7-2E4A-B37D-D01C17A7A24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17603" y="4219239"/>
            <a:ext cx="137157" cy="137157"/>
          </a:xfrm>
          <a:prstGeom prst="rect">
            <a:avLst/>
          </a:prstGeom>
        </p:spPr>
      </p:pic>
      <p:sp>
        <p:nvSpPr>
          <p:cNvPr id="6" name="Rectangle 5">
            <a:extLst>
              <a:ext uri="{FF2B5EF4-FFF2-40B4-BE49-F238E27FC236}">
                <a16:creationId xmlns:a16="http://schemas.microsoft.com/office/drawing/2014/main" id="{0F65EB4A-C546-364E-88E1-A4A2E287C7C4}"/>
              </a:ext>
            </a:extLst>
          </p:cNvPr>
          <p:cNvSpPr/>
          <p:nvPr/>
        </p:nvSpPr>
        <p:spPr>
          <a:xfrm>
            <a:off x="8256703" y="3951121"/>
            <a:ext cx="198057" cy="215444"/>
          </a:xfrm>
          <a:prstGeom prst="rect">
            <a:avLst/>
          </a:prstGeom>
        </p:spPr>
        <p:txBody>
          <a:bodyPr wrap="square">
            <a:spAutoFit/>
          </a:bodyPr>
          <a:lstStyle/>
          <a:p>
            <a:r>
              <a:rPr lang="en-US" sz="800"/>
              <a:t>?</a:t>
            </a:r>
          </a:p>
        </p:txBody>
      </p:sp>
      <p:sp>
        <p:nvSpPr>
          <p:cNvPr id="66" name="Rectangle 65">
            <a:extLst>
              <a:ext uri="{FF2B5EF4-FFF2-40B4-BE49-F238E27FC236}">
                <a16:creationId xmlns:a16="http://schemas.microsoft.com/office/drawing/2014/main" id="{AFA1A609-7415-CE4D-B4F3-2915C32DF374}"/>
              </a:ext>
            </a:extLst>
          </p:cNvPr>
          <p:cNvSpPr/>
          <p:nvPr/>
        </p:nvSpPr>
        <p:spPr>
          <a:xfrm>
            <a:off x="8256703" y="3846793"/>
            <a:ext cx="198057" cy="215444"/>
          </a:xfrm>
          <a:prstGeom prst="rect">
            <a:avLst/>
          </a:prstGeom>
        </p:spPr>
        <p:txBody>
          <a:bodyPr wrap="square">
            <a:spAutoFit/>
          </a:bodyPr>
          <a:lstStyle/>
          <a:p>
            <a:r>
              <a:rPr lang="en-US" sz="800"/>
              <a:t>?</a:t>
            </a:r>
          </a:p>
        </p:txBody>
      </p:sp>
      <p:sp>
        <p:nvSpPr>
          <p:cNvPr id="11" name="Rectangle 10">
            <a:extLst>
              <a:ext uri="{FF2B5EF4-FFF2-40B4-BE49-F238E27FC236}">
                <a16:creationId xmlns:a16="http://schemas.microsoft.com/office/drawing/2014/main" id="{D695AD05-D35D-AD43-AF54-497767592DCD}"/>
              </a:ext>
            </a:extLst>
          </p:cNvPr>
          <p:cNvSpPr/>
          <p:nvPr/>
        </p:nvSpPr>
        <p:spPr>
          <a:xfrm>
            <a:off x="7087212" y="3511948"/>
            <a:ext cx="526106" cy="246221"/>
          </a:xfrm>
          <a:prstGeom prst="rect">
            <a:avLst/>
          </a:prstGeom>
        </p:spPr>
        <p:txBody>
          <a:bodyPr wrap="none">
            <a:spAutoFit/>
          </a:bodyPr>
          <a:lstStyle/>
          <a:p>
            <a:pPr algn="ctr"/>
            <a:r>
              <a:rPr lang="en-US" sz="1000"/>
              <a:t>GIPOD</a:t>
            </a:r>
          </a:p>
        </p:txBody>
      </p:sp>
      <p:sp>
        <p:nvSpPr>
          <p:cNvPr id="67" name="Rectangle 66">
            <a:extLst>
              <a:ext uri="{FF2B5EF4-FFF2-40B4-BE49-F238E27FC236}">
                <a16:creationId xmlns:a16="http://schemas.microsoft.com/office/drawing/2014/main" id="{F87CA0C5-6710-864C-9D3D-A8DD18C18CB2}"/>
              </a:ext>
            </a:extLst>
          </p:cNvPr>
          <p:cNvSpPr/>
          <p:nvPr/>
        </p:nvSpPr>
        <p:spPr>
          <a:xfrm>
            <a:off x="7471550" y="4549522"/>
            <a:ext cx="1335482" cy="7626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2F706DE-5ABC-0041-92C4-5261C3A07C8F}"/>
              </a:ext>
            </a:extLst>
          </p:cNvPr>
          <p:cNvSpPr txBox="1"/>
          <p:nvPr/>
        </p:nvSpPr>
        <p:spPr>
          <a:xfrm>
            <a:off x="7585370" y="4659311"/>
            <a:ext cx="1470482" cy="279797"/>
          </a:xfrm>
          <a:prstGeom prst="rect">
            <a:avLst/>
          </a:prstGeom>
          <a:noFill/>
        </p:spPr>
        <p:txBody>
          <a:bodyPr wrap="square" rtlCol="0">
            <a:spAutoFit/>
          </a:bodyPr>
          <a:lstStyle/>
          <a:p>
            <a:r>
              <a:rPr lang="en-US" sz="1400"/>
              <a:t>ID XXX</a:t>
            </a:r>
          </a:p>
        </p:txBody>
      </p:sp>
      <p:sp>
        <p:nvSpPr>
          <p:cNvPr id="69" name="Rectangle 68">
            <a:extLst>
              <a:ext uri="{FF2B5EF4-FFF2-40B4-BE49-F238E27FC236}">
                <a16:creationId xmlns:a16="http://schemas.microsoft.com/office/drawing/2014/main" id="{DF40D68A-7657-314F-AC91-AE3F8F49E142}"/>
              </a:ext>
            </a:extLst>
          </p:cNvPr>
          <p:cNvSpPr/>
          <p:nvPr/>
        </p:nvSpPr>
        <p:spPr>
          <a:xfrm>
            <a:off x="8033780" y="4941471"/>
            <a:ext cx="634546" cy="8427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2" name="Rectangle 71">
            <a:extLst>
              <a:ext uri="{FF2B5EF4-FFF2-40B4-BE49-F238E27FC236}">
                <a16:creationId xmlns:a16="http://schemas.microsoft.com/office/drawing/2014/main" id="{AA543618-22C6-E64F-AEBD-ED89CB0FAC41}"/>
              </a:ext>
            </a:extLst>
          </p:cNvPr>
          <p:cNvSpPr/>
          <p:nvPr/>
        </p:nvSpPr>
        <p:spPr>
          <a:xfrm>
            <a:off x="8033778" y="5065049"/>
            <a:ext cx="634547" cy="8427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6" name="TextBox 75">
            <a:extLst>
              <a:ext uri="{FF2B5EF4-FFF2-40B4-BE49-F238E27FC236}">
                <a16:creationId xmlns:a16="http://schemas.microsoft.com/office/drawing/2014/main" id="{5B4582DA-94DC-9B47-93BC-27F639785CB8}"/>
              </a:ext>
            </a:extLst>
          </p:cNvPr>
          <p:cNvSpPr txBox="1"/>
          <p:nvPr/>
        </p:nvSpPr>
        <p:spPr>
          <a:xfrm>
            <a:off x="7585370" y="4892508"/>
            <a:ext cx="631068" cy="419695"/>
          </a:xfrm>
          <a:prstGeom prst="rect">
            <a:avLst/>
          </a:prstGeom>
          <a:noFill/>
        </p:spPr>
        <p:txBody>
          <a:bodyPr wrap="square" rtlCol="0">
            <a:spAutoFit/>
          </a:bodyPr>
          <a:lstStyle/>
          <a:p>
            <a:r>
              <a:rPr lang="en-US" sz="800"/>
              <a:t>Start</a:t>
            </a:r>
          </a:p>
          <a:p>
            <a:r>
              <a:rPr lang="en-US" sz="800"/>
              <a:t>Stop</a:t>
            </a:r>
          </a:p>
          <a:p>
            <a:endParaRPr lang="en-US" sz="800"/>
          </a:p>
        </p:txBody>
      </p:sp>
      <p:sp>
        <p:nvSpPr>
          <p:cNvPr id="83" name="Rectangle 82">
            <a:extLst>
              <a:ext uri="{FF2B5EF4-FFF2-40B4-BE49-F238E27FC236}">
                <a16:creationId xmlns:a16="http://schemas.microsoft.com/office/drawing/2014/main" id="{020073D8-0F85-2D44-813A-37822C2F1FE9}"/>
              </a:ext>
            </a:extLst>
          </p:cNvPr>
          <p:cNvSpPr/>
          <p:nvPr/>
        </p:nvSpPr>
        <p:spPr>
          <a:xfrm>
            <a:off x="7449853" y="4531055"/>
            <a:ext cx="526106" cy="246221"/>
          </a:xfrm>
          <a:prstGeom prst="rect">
            <a:avLst/>
          </a:prstGeom>
        </p:spPr>
        <p:txBody>
          <a:bodyPr wrap="none">
            <a:spAutoFit/>
          </a:bodyPr>
          <a:lstStyle/>
          <a:p>
            <a:pPr algn="ctr"/>
            <a:r>
              <a:rPr lang="en-US" sz="1000"/>
              <a:t>GIPOD</a:t>
            </a:r>
          </a:p>
        </p:txBody>
      </p:sp>
      <p:sp>
        <p:nvSpPr>
          <p:cNvPr id="84" name="Right Arrow 83">
            <a:extLst>
              <a:ext uri="{FF2B5EF4-FFF2-40B4-BE49-F238E27FC236}">
                <a16:creationId xmlns:a16="http://schemas.microsoft.com/office/drawing/2014/main" id="{5F8F88E7-AF06-5F4F-9FA2-0B4891770931}"/>
              </a:ext>
            </a:extLst>
          </p:cNvPr>
          <p:cNvSpPr/>
          <p:nvPr/>
        </p:nvSpPr>
        <p:spPr>
          <a:xfrm>
            <a:off x="2878105" y="2532679"/>
            <a:ext cx="496067"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a:extLst>
              <a:ext uri="{FF2B5EF4-FFF2-40B4-BE49-F238E27FC236}">
                <a16:creationId xmlns:a16="http://schemas.microsoft.com/office/drawing/2014/main" id="{66B33A21-22A3-9E45-A7D7-26CFA1D6B0F2}"/>
              </a:ext>
            </a:extLst>
          </p:cNvPr>
          <p:cNvSpPr/>
          <p:nvPr/>
        </p:nvSpPr>
        <p:spPr>
          <a:xfrm>
            <a:off x="6014067" y="2532679"/>
            <a:ext cx="496067"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9693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84116C-F993-496B-827F-54CC03C39214}"/>
              </a:ext>
            </a:extLst>
          </p:cNvPr>
          <p:cNvSpPr>
            <a:spLocks noGrp="1"/>
          </p:cNvSpPr>
          <p:nvPr>
            <p:ph type="title"/>
          </p:nvPr>
        </p:nvSpPr>
        <p:spPr/>
        <p:txBody>
          <a:bodyPr/>
          <a:lstStyle/>
          <a:p>
            <a:r>
              <a:rPr lang="en-US"/>
              <a:t>Met </a:t>
            </a:r>
            <a:r>
              <a:rPr lang="en-US" err="1"/>
              <a:t>authenticatie</a:t>
            </a:r>
            <a:r>
              <a:rPr lang="en-US"/>
              <a:t> </a:t>
            </a:r>
            <a:r>
              <a:rPr lang="en-US" err="1"/>
              <a:t>en</a:t>
            </a:r>
            <a:r>
              <a:rPr lang="en-US"/>
              <a:t> </a:t>
            </a:r>
            <a:r>
              <a:rPr lang="en-US" err="1"/>
              <a:t>toewijzen</a:t>
            </a:r>
            <a:endParaRPr lang="en-US"/>
          </a:p>
        </p:txBody>
      </p:sp>
      <p:sp>
        <p:nvSpPr>
          <p:cNvPr id="4" name="Footer Placeholder 3">
            <a:extLst>
              <a:ext uri="{FF2B5EF4-FFF2-40B4-BE49-F238E27FC236}">
                <a16:creationId xmlns:a16="http://schemas.microsoft.com/office/drawing/2014/main" id="{3291D396-DF1E-49F7-8ACC-B8BECBFB2F24}"/>
              </a:ext>
            </a:extLst>
          </p:cNvPr>
          <p:cNvSpPr>
            <a:spLocks noGrp="1"/>
          </p:cNvSpPr>
          <p:nvPr>
            <p:ph type="ftr" sz="quarter" idx="3"/>
          </p:nvPr>
        </p:nvSpPr>
        <p:spPr/>
        <p:txBody>
          <a:bodyPr/>
          <a:lstStyle/>
          <a:p>
            <a:r>
              <a:rPr lang="nl-BE"/>
              <a:t>GIPOD project – BWG 12 – 20 juni 2019</a:t>
            </a:r>
          </a:p>
        </p:txBody>
      </p:sp>
      <p:sp>
        <p:nvSpPr>
          <p:cNvPr id="7" name="Rectangle 6">
            <a:extLst>
              <a:ext uri="{FF2B5EF4-FFF2-40B4-BE49-F238E27FC236}">
                <a16:creationId xmlns:a16="http://schemas.microsoft.com/office/drawing/2014/main" id="{232FF54F-BA77-2343-9465-DECC76775931}"/>
              </a:ext>
            </a:extLst>
          </p:cNvPr>
          <p:cNvSpPr/>
          <p:nvPr/>
        </p:nvSpPr>
        <p:spPr>
          <a:xfrm>
            <a:off x="4008838" y="2398150"/>
            <a:ext cx="1584303" cy="13547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969A7EF-4088-D643-9FCA-ACFE33FA7D25}"/>
              </a:ext>
            </a:extLst>
          </p:cNvPr>
          <p:cNvSpPr txBox="1"/>
          <p:nvPr/>
        </p:nvSpPr>
        <p:spPr>
          <a:xfrm>
            <a:off x="4009768" y="2466246"/>
            <a:ext cx="1584303" cy="307777"/>
          </a:xfrm>
          <a:prstGeom prst="rect">
            <a:avLst/>
          </a:prstGeom>
          <a:noFill/>
        </p:spPr>
        <p:txBody>
          <a:bodyPr wrap="square" rtlCol="0">
            <a:spAutoFit/>
          </a:bodyPr>
          <a:lstStyle/>
          <a:p>
            <a:pPr algn="ctr"/>
            <a:r>
              <a:rPr lang="en-US" sz="1400"/>
              <a:t>GIPOD</a:t>
            </a:r>
          </a:p>
        </p:txBody>
      </p:sp>
      <p:sp>
        <p:nvSpPr>
          <p:cNvPr id="9" name="TextBox 8">
            <a:extLst>
              <a:ext uri="{FF2B5EF4-FFF2-40B4-BE49-F238E27FC236}">
                <a16:creationId xmlns:a16="http://schemas.microsoft.com/office/drawing/2014/main" id="{814E8A46-381C-6743-9BA6-E98C44D11F36}"/>
              </a:ext>
            </a:extLst>
          </p:cNvPr>
          <p:cNvSpPr txBox="1"/>
          <p:nvPr/>
        </p:nvSpPr>
        <p:spPr>
          <a:xfrm>
            <a:off x="4071137" y="2807480"/>
            <a:ext cx="406015" cy="307777"/>
          </a:xfrm>
          <a:prstGeom prst="rect">
            <a:avLst/>
          </a:prstGeom>
          <a:noFill/>
        </p:spPr>
        <p:txBody>
          <a:bodyPr wrap="square" rtlCol="0">
            <a:spAutoFit/>
          </a:bodyPr>
          <a:lstStyle/>
          <a:p>
            <a:r>
              <a:rPr lang="en-US" sz="1400"/>
              <a:t>ID</a:t>
            </a:r>
          </a:p>
        </p:txBody>
      </p:sp>
      <p:sp>
        <p:nvSpPr>
          <p:cNvPr id="10" name="Rectangle 9">
            <a:extLst>
              <a:ext uri="{FF2B5EF4-FFF2-40B4-BE49-F238E27FC236}">
                <a16:creationId xmlns:a16="http://schemas.microsoft.com/office/drawing/2014/main" id="{48C797B8-67F1-EC41-B892-4575545D1B6B}"/>
              </a:ext>
            </a:extLst>
          </p:cNvPr>
          <p:cNvSpPr/>
          <p:nvPr/>
        </p:nvSpPr>
        <p:spPr>
          <a:xfrm>
            <a:off x="4538521" y="2870740"/>
            <a:ext cx="933789" cy="18125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Office worker">
            <a:extLst>
              <a:ext uri="{FF2B5EF4-FFF2-40B4-BE49-F238E27FC236}">
                <a16:creationId xmlns:a16="http://schemas.microsoft.com/office/drawing/2014/main" id="{46BCB5B9-3348-0140-BA3F-92EE10561A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7868" y="2355114"/>
            <a:ext cx="667419" cy="667419"/>
          </a:xfrm>
          <a:prstGeom prst="rect">
            <a:avLst/>
          </a:prstGeom>
        </p:spPr>
      </p:pic>
      <p:pic>
        <p:nvPicPr>
          <p:cNvPr id="14" name="Graphic 13" descr="Firefighter">
            <a:extLst>
              <a:ext uri="{FF2B5EF4-FFF2-40B4-BE49-F238E27FC236}">
                <a16:creationId xmlns:a16="http://schemas.microsoft.com/office/drawing/2014/main" id="{BDECDF0A-0A4F-924F-9E24-6B291FCB19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31557" y="2403409"/>
            <a:ext cx="610999" cy="610999"/>
          </a:xfrm>
          <a:prstGeom prst="rect">
            <a:avLst/>
          </a:prstGeom>
        </p:spPr>
      </p:pic>
      <p:grpSp>
        <p:nvGrpSpPr>
          <p:cNvPr id="18" name="Group 17">
            <a:extLst>
              <a:ext uri="{FF2B5EF4-FFF2-40B4-BE49-F238E27FC236}">
                <a16:creationId xmlns:a16="http://schemas.microsoft.com/office/drawing/2014/main" id="{E1E5CC70-C10C-B743-82C9-AFB365B61F10}"/>
              </a:ext>
            </a:extLst>
          </p:cNvPr>
          <p:cNvGrpSpPr/>
          <p:nvPr/>
        </p:nvGrpSpPr>
        <p:grpSpPr>
          <a:xfrm>
            <a:off x="1386041" y="1954822"/>
            <a:ext cx="699862" cy="699862"/>
            <a:chOff x="2046823" y="1669109"/>
            <a:chExt cx="699862" cy="699862"/>
          </a:xfrm>
        </p:grpSpPr>
        <p:pic>
          <p:nvPicPr>
            <p:cNvPr id="17" name="Graphic 16" descr="Speech">
              <a:extLst>
                <a:ext uri="{FF2B5EF4-FFF2-40B4-BE49-F238E27FC236}">
                  <a16:creationId xmlns:a16="http://schemas.microsoft.com/office/drawing/2014/main" id="{F2A639E9-F3AC-9242-BBC4-888AA7CED4C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046823" y="1669109"/>
              <a:ext cx="699862" cy="699862"/>
            </a:xfrm>
            <a:prstGeom prst="rect">
              <a:avLst/>
            </a:prstGeom>
          </p:spPr>
        </p:pic>
        <p:sp>
          <p:nvSpPr>
            <p:cNvPr id="15" name="TextBox 14">
              <a:extLst>
                <a:ext uri="{FF2B5EF4-FFF2-40B4-BE49-F238E27FC236}">
                  <a16:creationId xmlns:a16="http://schemas.microsoft.com/office/drawing/2014/main" id="{4E4F78DE-90B7-0A44-82DC-CC730B305A92}"/>
                </a:ext>
              </a:extLst>
            </p:cNvPr>
            <p:cNvSpPr txBox="1"/>
            <p:nvPr/>
          </p:nvSpPr>
          <p:spPr>
            <a:xfrm>
              <a:off x="2197977" y="1809919"/>
              <a:ext cx="397555" cy="307777"/>
            </a:xfrm>
            <a:prstGeom prst="rect">
              <a:avLst/>
            </a:prstGeom>
            <a:noFill/>
          </p:spPr>
          <p:txBody>
            <a:bodyPr wrap="square" rtlCol="0">
              <a:spAutoFit/>
            </a:bodyPr>
            <a:lstStyle/>
            <a:p>
              <a:pPr algn="ctr"/>
              <a:r>
                <a:rPr lang="en-US" sz="1400">
                  <a:solidFill>
                    <a:schemeClr val="bg1"/>
                  </a:solidFill>
                </a:rPr>
                <a:t>ID</a:t>
              </a:r>
            </a:p>
          </p:txBody>
        </p:sp>
      </p:grpSp>
      <p:pic>
        <p:nvPicPr>
          <p:cNvPr id="19" name="Graphic 18" descr="Firefighter">
            <a:extLst>
              <a:ext uri="{FF2B5EF4-FFF2-40B4-BE49-F238E27FC236}">
                <a16:creationId xmlns:a16="http://schemas.microsoft.com/office/drawing/2014/main" id="{D085290C-3449-0C48-AADD-2FE774E18B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4268" y="2095632"/>
            <a:ext cx="610999" cy="610999"/>
          </a:xfrm>
          <a:prstGeom prst="rect">
            <a:avLst/>
          </a:prstGeom>
        </p:spPr>
      </p:pic>
      <p:sp>
        <p:nvSpPr>
          <p:cNvPr id="20" name="Rectangle 19">
            <a:extLst>
              <a:ext uri="{FF2B5EF4-FFF2-40B4-BE49-F238E27FC236}">
                <a16:creationId xmlns:a16="http://schemas.microsoft.com/office/drawing/2014/main" id="{AD8FA4AB-C92B-4C44-9CE3-7EED6D815956}"/>
              </a:ext>
            </a:extLst>
          </p:cNvPr>
          <p:cNvSpPr/>
          <p:nvPr/>
        </p:nvSpPr>
        <p:spPr>
          <a:xfrm>
            <a:off x="3835967" y="3963679"/>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1" name="TextBox 20">
            <a:extLst>
              <a:ext uri="{FF2B5EF4-FFF2-40B4-BE49-F238E27FC236}">
                <a16:creationId xmlns:a16="http://schemas.microsoft.com/office/drawing/2014/main" id="{771CB70B-81BD-214C-82C5-282EB0EBC047}"/>
              </a:ext>
            </a:extLst>
          </p:cNvPr>
          <p:cNvSpPr txBox="1"/>
          <p:nvPr/>
        </p:nvSpPr>
        <p:spPr>
          <a:xfrm>
            <a:off x="3835967" y="3999697"/>
            <a:ext cx="876353" cy="215444"/>
          </a:xfrm>
          <a:prstGeom prst="rect">
            <a:avLst/>
          </a:prstGeom>
          <a:noFill/>
        </p:spPr>
        <p:txBody>
          <a:bodyPr wrap="square" rtlCol="0">
            <a:spAutoFit/>
          </a:bodyPr>
          <a:lstStyle/>
          <a:p>
            <a:pPr algn="ctr"/>
            <a:r>
              <a:rPr lang="en-US" sz="800"/>
              <a:t>GIPOD </a:t>
            </a:r>
            <a:r>
              <a:rPr lang="en-US" sz="800" err="1"/>
              <a:t>formulier</a:t>
            </a:r>
            <a:endParaRPr lang="en-US" sz="800"/>
          </a:p>
        </p:txBody>
      </p:sp>
      <p:sp>
        <p:nvSpPr>
          <p:cNvPr id="23" name="Rectangle 22">
            <a:extLst>
              <a:ext uri="{FF2B5EF4-FFF2-40B4-BE49-F238E27FC236}">
                <a16:creationId xmlns:a16="http://schemas.microsoft.com/office/drawing/2014/main" id="{59507F77-D2DD-9B4C-95D6-7E3E699AE9D8}"/>
              </a:ext>
            </a:extLst>
          </p:cNvPr>
          <p:cNvSpPr/>
          <p:nvPr/>
        </p:nvSpPr>
        <p:spPr>
          <a:xfrm>
            <a:off x="4128445" y="4223441"/>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4" name="Rectangle 23">
            <a:extLst>
              <a:ext uri="{FF2B5EF4-FFF2-40B4-BE49-F238E27FC236}">
                <a16:creationId xmlns:a16="http://schemas.microsoft.com/office/drawing/2014/main" id="{DE7E7C2F-AC90-C044-924C-7C576F3F9A8B}"/>
              </a:ext>
            </a:extLst>
          </p:cNvPr>
          <p:cNvSpPr/>
          <p:nvPr/>
        </p:nvSpPr>
        <p:spPr>
          <a:xfrm>
            <a:off x="3928163" y="4223441"/>
            <a:ext cx="131635" cy="50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5" name="Rectangle 24">
            <a:extLst>
              <a:ext uri="{FF2B5EF4-FFF2-40B4-BE49-F238E27FC236}">
                <a16:creationId xmlns:a16="http://schemas.microsoft.com/office/drawing/2014/main" id="{5C96262E-7E49-1942-B8C7-69E45F8BEA4A}"/>
              </a:ext>
            </a:extLst>
          </p:cNvPr>
          <p:cNvSpPr/>
          <p:nvPr/>
        </p:nvSpPr>
        <p:spPr>
          <a:xfrm>
            <a:off x="4128445" y="431170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6" name="Rectangle 25">
            <a:extLst>
              <a:ext uri="{FF2B5EF4-FFF2-40B4-BE49-F238E27FC236}">
                <a16:creationId xmlns:a16="http://schemas.microsoft.com/office/drawing/2014/main" id="{D98566D1-E6C8-1343-8924-149E33E66E3B}"/>
              </a:ext>
            </a:extLst>
          </p:cNvPr>
          <p:cNvSpPr/>
          <p:nvPr/>
        </p:nvSpPr>
        <p:spPr>
          <a:xfrm>
            <a:off x="3928163" y="4311701"/>
            <a:ext cx="164517" cy="53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7" name="Rectangle 26">
            <a:extLst>
              <a:ext uri="{FF2B5EF4-FFF2-40B4-BE49-F238E27FC236}">
                <a16:creationId xmlns:a16="http://schemas.microsoft.com/office/drawing/2014/main" id="{8BE0674C-0CDB-D642-9B3F-61482C13C808}"/>
              </a:ext>
            </a:extLst>
          </p:cNvPr>
          <p:cNvSpPr/>
          <p:nvPr/>
        </p:nvSpPr>
        <p:spPr>
          <a:xfrm>
            <a:off x="4128445" y="439317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8" name="Rectangle 27">
            <a:extLst>
              <a:ext uri="{FF2B5EF4-FFF2-40B4-BE49-F238E27FC236}">
                <a16:creationId xmlns:a16="http://schemas.microsoft.com/office/drawing/2014/main" id="{DB383A97-1C36-FD4D-83DF-51E33CFF53FB}"/>
              </a:ext>
            </a:extLst>
          </p:cNvPr>
          <p:cNvSpPr/>
          <p:nvPr/>
        </p:nvSpPr>
        <p:spPr>
          <a:xfrm>
            <a:off x="3928163" y="4393172"/>
            <a:ext cx="84909" cy="50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9" name="Rectangle 28">
            <a:extLst>
              <a:ext uri="{FF2B5EF4-FFF2-40B4-BE49-F238E27FC236}">
                <a16:creationId xmlns:a16="http://schemas.microsoft.com/office/drawing/2014/main" id="{FC0CC489-1E6C-E244-A2EE-51DED0403D0E}"/>
              </a:ext>
            </a:extLst>
          </p:cNvPr>
          <p:cNvSpPr/>
          <p:nvPr/>
        </p:nvSpPr>
        <p:spPr>
          <a:xfrm>
            <a:off x="4879426" y="3963679"/>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0" name="TextBox 29">
            <a:extLst>
              <a:ext uri="{FF2B5EF4-FFF2-40B4-BE49-F238E27FC236}">
                <a16:creationId xmlns:a16="http://schemas.microsoft.com/office/drawing/2014/main" id="{E7CF8F0D-4BE9-7A4E-9DDB-488EEE3A49B3}"/>
              </a:ext>
            </a:extLst>
          </p:cNvPr>
          <p:cNvSpPr txBox="1"/>
          <p:nvPr/>
        </p:nvSpPr>
        <p:spPr>
          <a:xfrm>
            <a:off x="4879426" y="3999697"/>
            <a:ext cx="876353" cy="215444"/>
          </a:xfrm>
          <a:prstGeom prst="rect">
            <a:avLst/>
          </a:prstGeom>
          <a:noFill/>
        </p:spPr>
        <p:txBody>
          <a:bodyPr wrap="square" rtlCol="0">
            <a:spAutoFit/>
          </a:bodyPr>
          <a:lstStyle/>
          <a:p>
            <a:pPr algn="ctr"/>
            <a:r>
              <a:rPr lang="en-US" sz="800"/>
              <a:t>S&amp;G tool</a:t>
            </a:r>
          </a:p>
        </p:txBody>
      </p:sp>
      <p:sp>
        <p:nvSpPr>
          <p:cNvPr id="31" name="Rectangle 30">
            <a:extLst>
              <a:ext uri="{FF2B5EF4-FFF2-40B4-BE49-F238E27FC236}">
                <a16:creationId xmlns:a16="http://schemas.microsoft.com/office/drawing/2014/main" id="{FC8D60D7-1A2C-344F-BE61-94BE34A39E66}"/>
              </a:ext>
            </a:extLst>
          </p:cNvPr>
          <p:cNvSpPr/>
          <p:nvPr/>
        </p:nvSpPr>
        <p:spPr>
          <a:xfrm>
            <a:off x="5171904" y="422344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2" name="Rectangle 31">
            <a:extLst>
              <a:ext uri="{FF2B5EF4-FFF2-40B4-BE49-F238E27FC236}">
                <a16:creationId xmlns:a16="http://schemas.microsoft.com/office/drawing/2014/main" id="{7F3D5F54-2621-D24D-BCC4-2A44BBD3DEAA}"/>
              </a:ext>
            </a:extLst>
          </p:cNvPr>
          <p:cNvSpPr/>
          <p:nvPr/>
        </p:nvSpPr>
        <p:spPr>
          <a:xfrm>
            <a:off x="4971622" y="4223442"/>
            <a:ext cx="131635" cy="50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Rectangle 32">
            <a:extLst>
              <a:ext uri="{FF2B5EF4-FFF2-40B4-BE49-F238E27FC236}">
                <a16:creationId xmlns:a16="http://schemas.microsoft.com/office/drawing/2014/main" id="{BC209F0C-1D76-9243-9D4E-870CDECA8753}"/>
              </a:ext>
            </a:extLst>
          </p:cNvPr>
          <p:cNvSpPr/>
          <p:nvPr/>
        </p:nvSpPr>
        <p:spPr>
          <a:xfrm>
            <a:off x="5171904" y="4311702"/>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Rectangle 33">
            <a:extLst>
              <a:ext uri="{FF2B5EF4-FFF2-40B4-BE49-F238E27FC236}">
                <a16:creationId xmlns:a16="http://schemas.microsoft.com/office/drawing/2014/main" id="{FF1AA6ED-6EA1-1A4D-B50D-E4F1E588F3C4}"/>
              </a:ext>
            </a:extLst>
          </p:cNvPr>
          <p:cNvSpPr/>
          <p:nvPr/>
        </p:nvSpPr>
        <p:spPr>
          <a:xfrm>
            <a:off x="4971622" y="4311701"/>
            <a:ext cx="164517" cy="533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 name="Rectangle 34">
            <a:extLst>
              <a:ext uri="{FF2B5EF4-FFF2-40B4-BE49-F238E27FC236}">
                <a16:creationId xmlns:a16="http://schemas.microsoft.com/office/drawing/2014/main" id="{9FA46EC3-CDD1-8B4F-B6B1-28073928E440}"/>
              </a:ext>
            </a:extLst>
          </p:cNvPr>
          <p:cNvSpPr/>
          <p:nvPr/>
        </p:nvSpPr>
        <p:spPr>
          <a:xfrm>
            <a:off x="5171904" y="4393173"/>
            <a:ext cx="516523" cy="50874"/>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6" name="Rectangle 35">
            <a:extLst>
              <a:ext uri="{FF2B5EF4-FFF2-40B4-BE49-F238E27FC236}">
                <a16:creationId xmlns:a16="http://schemas.microsoft.com/office/drawing/2014/main" id="{CB8C1DF3-61B6-6946-818E-3B7E926E5D85}"/>
              </a:ext>
            </a:extLst>
          </p:cNvPr>
          <p:cNvSpPr/>
          <p:nvPr/>
        </p:nvSpPr>
        <p:spPr>
          <a:xfrm>
            <a:off x="4971622" y="4393172"/>
            <a:ext cx="84909" cy="508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7" name="TextBox 36">
            <a:extLst>
              <a:ext uri="{FF2B5EF4-FFF2-40B4-BE49-F238E27FC236}">
                <a16:creationId xmlns:a16="http://schemas.microsoft.com/office/drawing/2014/main" id="{BCD5A155-1B93-B14E-829E-49BB3DD2CB69}"/>
              </a:ext>
            </a:extLst>
          </p:cNvPr>
          <p:cNvSpPr txBox="1"/>
          <p:nvPr/>
        </p:nvSpPr>
        <p:spPr>
          <a:xfrm>
            <a:off x="4632693" y="4121428"/>
            <a:ext cx="326655" cy="215444"/>
          </a:xfrm>
          <a:prstGeom prst="rect">
            <a:avLst/>
          </a:prstGeom>
          <a:noFill/>
        </p:spPr>
        <p:txBody>
          <a:bodyPr wrap="square" rtlCol="0">
            <a:spAutoFit/>
          </a:bodyPr>
          <a:lstStyle/>
          <a:p>
            <a:pPr algn="ctr"/>
            <a:r>
              <a:rPr lang="en-US" sz="800"/>
              <a:t>OF</a:t>
            </a:r>
          </a:p>
        </p:txBody>
      </p:sp>
      <p:pic>
        <p:nvPicPr>
          <p:cNvPr id="56" name="Graphic 55" descr="Bank">
            <a:extLst>
              <a:ext uri="{FF2B5EF4-FFF2-40B4-BE49-F238E27FC236}">
                <a16:creationId xmlns:a16="http://schemas.microsoft.com/office/drawing/2014/main" id="{C28BB0F5-CABE-404F-9A35-BE1B453245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10233" y="4547639"/>
            <a:ext cx="401430" cy="401430"/>
          </a:xfrm>
          <a:prstGeom prst="rect">
            <a:avLst/>
          </a:prstGeom>
        </p:spPr>
      </p:pic>
      <p:pic>
        <p:nvPicPr>
          <p:cNvPr id="58" name="Graphic 57" descr="Bank">
            <a:extLst>
              <a:ext uri="{FF2B5EF4-FFF2-40B4-BE49-F238E27FC236}">
                <a16:creationId xmlns:a16="http://schemas.microsoft.com/office/drawing/2014/main" id="{78763C80-12A2-1040-B44B-447FB042CB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82282" y="1980696"/>
            <a:ext cx="610998" cy="610998"/>
          </a:xfrm>
          <a:prstGeom prst="rect">
            <a:avLst/>
          </a:prstGeom>
        </p:spPr>
      </p:pic>
      <p:sp>
        <p:nvSpPr>
          <p:cNvPr id="62" name="Rectangle 61">
            <a:extLst>
              <a:ext uri="{FF2B5EF4-FFF2-40B4-BE49-F238E27FC236}">
                <a16:creationId xmlns:a16="http://schemas.microsoft.com/office/drawing/2014/main" id="{19B2AB82-9735-E14C-BF46-401909A62933}"/>
              </a:ext>
            </a:extLst>
          </p:cNvPr>
          <p:cNvSpPr/>
          <p:nvPr/>
        </p:nvSpPr>
        <p:spPr>
          <a:xfrm>
            <a:off x="6861896" y="2642397"/>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3" name="TextBox 62">
            <a:extLst>
              <a:ext uri="{FF2B5EF4-FFF2-40B4-BE49-F238E27FC236}">
                <a16:creationId xmlns:a16="http://schemas.microsoft.com/office/drawing/2014/main" id="{A0A8AA89-E62D-9E4C-91F8-5FC03A469617}"/>
              </a:ext>
            </a:extLst>
          </p:cNvPr>
          <p:cNvSpPr txBox="1"/>
          <p:nvPr/>
        </p:nvSpPr>
        <p:spPr>
          <a:xfrm>
            <a:off x="6861896" y="2678415"/>
            <a:ext cx="876353" cy="215444"/>
          </a:xfrm>
          <a:prstGeom prst="rect">
            <a:avLst/>
          </a:prstGeom>
          <a:noFill/>
        </p:spPr>
        <p:txBody>
          <a:bodyPr wrap="square" rtlCol="0">
            <a:spAutoFit/>
          </a:bodyPr>
          <a:lstStyle/>
          <a:p>
            <a:pPr algn="ctr"/>
            <a:r>
              <a:rPr lang="en-US" sz="800"/>
              <a:t>GIPOD</a:t>
            </a:r>
          </a:p>
        </p:txBody>
      </p:sp>
      <p:sp>
        <p:nvSpPr>
          <p:cNvPr id="70" name="Rectangle 69">
            <a:extLst>
              <a:ext uri="{FF2B5EF4-FFF2-40B4-BE49-F238E27FC236}">
                <a16:creationId xmlns:a16="http://schemas.microsoft.com/office/drawing/2014/main" id="{5372E818-2D06-2E43-AAD0-1B0B0760A4B4}"/>
              </a:ext>
            </a:extLst>
          </p:cNvPr>
          <p:cNvSpPr/>
          <p:nvPr/>
        </p:nvSpPr>
        <p:spPr>
          <a:xfrm>
            <a:off x="7905355" y="2642397"/>
            <a:ext cx="876353" cy="5366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1" name="TextBox 70">
            <a:extLst>
              <a:ext uri="{FF2B5EF4-FFF2-40B4-BE49-F238E27FC236}">
                <a16:creationId xmlns:a16="http://schemas.microsoft.com/office/drawing/2014/main" id="{44696A03-9B6A-6F4E-9341-6DD5FF9E9B5D}"/>
              </a:ext>
            </a:extLst>
          </p:cNvPr>
          <p:cNvSpPr txBox="1"/>
          <p:nvPr/>
        </p:nvSpPr>
        <p:spPr>
          <a:xfrm>
            <a:off x="7905355" y="2678415"/>
            <a:ext cx="876353" cy="215444"/>
          </a:xfrm>
          <a:prstGeom prst="rect">
            <a:avLst/>
          </a:prstGeom>
          <a:noFill/>
        </p:spPr>
        <p:txBody>
          <a:bodyPr wrap="square" rtlCol="0">
            <a:spAutoFit/>
          </a:bodyPr>
          <a:lstStyle/>
          <a:p>
            <a:pPr algn="ctr"/>
            <a:r>
              <a:rPr lang="en-US" sz="800"/>
              <a:t>S&amp;G tool</a:t>
            </a:r>
          </a:p>
        </p:txBody>
      </p:sp>
      <p:sp>
        <p:nvSpPr>
          <p:cNvPr id="78" name="TextBox 77">
            <a:extLst>
              <a:ext uri="{FF2B5EF4-FFF2-40B4-BE49-F238E27FC236}">
                <a16:creationId xmlns:a16="http://schemas.microsoft.com/office/drawing/2014/main" id="{06506DE0-2322-714F-999F-8C30FBC6343B}"/>
              </a:ext>
            </a:extLst>
          </p:cNvPr>
          <p:cNvSpPr txBox="1"/>
          <p:nvPr/>
        </p:nvSpPr>
        <p:spPr>
          <a:xfrm>
            <a:off x="7646248" y="2794807"/>
            <a:ext cx="336426" cy="215444"/>
          </a:xfrm>
          <a:prstGeom prst="rect">
            <a:avLst/>
          </a:prstGeom>
          <a:noFill/>
        </p:spPr>
        <p:txBody>
          <a:bodyPr wrap="square" rtlCol="0">
            <a:spAutoFit/>
          </a:bodyPr>
          <a:lstStyle/>
          <a:p>
            <a:pPr algn="ctr"/>
            <a:r>
              <a:rPr lang="en-US" sz="800"/>
              <a:t>OF</a:t>
            </a:r>
          </a:p>
        </p:txBody>
      </p:sp>
      <p:sp>
        <p:nvSpPr>
          <p:cNvPr id="87" name="Rounded Rectangle 86">
            <a:extLst>
              <a:ext uri="{FF2B5EF4-FFF2-40B4-BE49-F238E27FC236}">
                <a16:creationId xmlns:a16="http://schemas.microsoft.com/office/drawing/2014/main" id="{D9FBFB1C-1802-DC4D-9B9C-9D8A75FC1B47}"/>
              </a:ext>
            </a:extLst>
          </p:cNvPr>
          <p:cNvSpPr/>
          <p:nvPr/>
        </p:nvSpPr>
        <p:spPr>
          <a:xfrm>
            <a:off x="7204091" y="2889267"/>
            <a:ext cx="203990" cy="19027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a:extLst>
              <a:ext uri="{FF2B5EF4-FFF2-40B4-BE49-F238E27FC236}">
                <a16:creationId xmlns:a16="http://schemas.microsoft.com/office/drawing/2014/main" id="{3554602D-CC90-3842-941C-5BD181E2905D}"/>
              </a:ext>
            </a:extLst>
          </p:cNvPr>
          <p:cNvSpPr/>
          <p:nvPr/>
        </p:nvSpPr>
        <p:spPr>
          <a:xfrm>
            <a:off x="8228956" y="2901541"/>
            <a:ext cx="203990" cy="19027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Checkmark">
            <a:extLst>
              <a:ext uri="{FF2B5EF4-FFF2-40B4-BE49-F238E27FC236}">
                <a16:creationId xmlns:a16="http://schemas.microsoft.com/office/drawing/2014/main" id="{AFBE4389-F5A4-5841-B442-67DD2C642C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175332" y="2800150"/>
            <a:ext cx="303810" cy="303810"/>
          </a:xfrm>
          <a:prstGeom prst="rect">
            <a:avLst/>
          </a:prstGeom>
        </p:spPr>
      </p:pic>
      <p:pic>
        <p:nvPicPr>
          <p:cNvPr id="91" name="Graphic 90" descr="Checkmark">
            <a:extLst>
              <a:ext uri="{FF2B5EF4-FFF2-40B4-BE49-F238E27FC236}">
                <a16:creationId xmlns:a16="http://schemas.microsoft.com/office/drawing/2014/main" id="{9E4A660B-D8DE-9C45-8C06-FF684712603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06333" y="2800150"/>
            <a:ext cx="303810" cy="303810"/>
          </a:xfrm>
          <a:prstGeom prst="rect">
            <a:avLst/>
          </a:prstGeom>
        </p:spPr>
      </p:pic>
      <p:sp>
        <p:nvSpPr>
          <p:cNvPr id="46" name="Rectangle 45">
            <a:extLst>
              <a:ext uri="{FF2B5EF4-FFF2-40B4-BE49-F238E27FC236}">
                <a16:creationId xmlns:a16="http://schemas.microsoft.com/office/drawing/2014/main" id="{9AE62220-3F00-AB47-886E-E60B8BBEF5B0}"/>
              </a:ext>
            </a:extLst>
          </p:cNvPr>
          <p:cNvSpPr/>
          <p:nvPr/>
        </p:nvSpPr>
        <p:spPr>
          <a:xfrm>
            <a:off x="7108908" y="3547436"/>
            <a:ext cx="1584303" cy="10387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3486B9A-79EC-4A43-B9B6-6534FBC70C30}"/>
              </a:ext>
            </a:extLst>
          </p:cNvPr>
          <p:cNvSpPr txBox="1"/>
          <p:nvPr/>
        </p:nvSpPr>
        <p:spPr>
          <a:xfrm>
            <a:off x="7230563" y="3612551"/>
            <a:ext cx="1462648" cy="307777"/>
          </a:xfrm>
          <a:prstGeom prst="rect">
            <a:avLst/>
          </a:prstGeom>
          <a:noFill/>
        </p:spPr>
        <p:txBody>
          <a:bodyPr wrap="square" rtlCol="0">
            <a:spAutoFit/>
          </a:bodyPr>
          <a:lstStyle/>
          <a:p>
            <a:r>
              <a:rPr lang="en-US" sz="1400"/>
              <a:t>Vergunning</a:t>
            </a:r>
          </a:p>
        </p:txBody>
      </p:sp>
      <p:pic>
        <p:nvPicPr>
          <p:cNvPr id="57" name="Graphic 56" descr="Firefighter">
            <a:extLst>
              <a:ext uri="{FF2B5EF4-FFF2-40B4-BE49-F238E27FC236}">
                <a16:creationId xmlns:a16="http://schemas.microsoft.com/office/drawing/2014/main" id="{94626E05-2D7F-474F-B6CE-4CD3D31102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78676" y="3364811"/>
            <a:ext cx="610999" cy="610999"/>
          </a:xfrm>
          <a:prstGeom prst="rect">
            <a:avLst/>
          </a:prstGeom>
        </p:spPr>
      </p:pic>
      <p:pic>
        <p:nvPicPr>
          <p:cNvPr id="5" name="Graphic 4" descr="Lock">
            <a:extLst>
              <a:ext uri="{FF2B5EF4-FFF2-40B4-BE49-F238E27FC236}">
                <a16:creationId xmlns:a16="http://schemas.microsoft.com/office/drawing/2014/main" id="{6FE61B55-4712-0649-BFE1-75D91D3BE2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391094" y="2246548"/>
            <a:ext cx="431867" cy="431867"/>
          </a:xfrm>
          <a:prstGeom prst="rect">
            <a:avLst/>
          </a:prstGeom>
        </p:spPr>
      </p:pic>
      <p:pic>
        <p:nvPicPr>
          <p:cNvPr id="50" name="Graphic 49" descr="Lock">
            <a:extLst>
              <a:ext uri="{FF2B5EF4-FFF2-40B4-BE49-F238E27FC236}">
                <a16:creationId xmlns:a16="http://schemas.microsoft.com/office/drawing/2014/main" id="{05D3A4DF-52CE-A741-A56E-F575F9BD1E0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71882" y="3517806"/>
            <a:ext cx="431867" cy="431867"/>
          </a:xfrm>
          <a:prstGeom prst="rect">
            <a:avLst/>
          </a:prstGeom>
        </p:spPr>
      </p:pic>
      <p:sp>
        <p:nvSpPr>
          <p:cNvPr id="52" name="Rectangle 51">
            <a:extLst>
              <a:ext uri="{FF2B5EF4-FFF2-40B4-BE49-F238E27FC236}">
                <a16:creationId xmlns:a16="http://schemas.microsoft.com/office/drawing/2014/main" id="{1CA296A9-F76D-564B-B354-44839542F49C}"/>
              </a:ext>
            </a:extLst>
          </p:cNvPr>
          <p:cNvSpPr/>
          <p:nvPr/>
        </p:nvSpPr>
        <p:spPr>
          <a:xfrm>
            <a:off x="7443399" y="3905327"/>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3" name="Rectangle 52">
            <a:extLst>
              <a:ext uri="{FF2B5EF4-FFF2-40B4-BE49-F238E27FC236}">
                <a16:creationId xmlns:a16="http://schemas.microsoft.com/office/drawing/2014/main" id="{B8EA4F3E-A966-924B-A159-344F6A9C6DF5}"/>
              </a:ext>
            </a:extLst>
          </p:cNvPr>
          <p:cNvSpPr/>
          <p:nvPr/>
        </p:nvSpPr>
        <p:spPr>
          <a:xfrm>
            <a:off x="7443399" y="4028066"/>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4" name="Rectangle 53">
            <a:extLst>
              <a:ext uri="{FF2B5EF4-FFF2-40B4-BE49-F238E27FC236}">
                <a16:creationId xmlns:a16="http://schemas.microsoft.com/office/drawing/2014/main" id="{9C6DDB2C-6441-2246-BC3A-37A818A1BF6B}"/>
              </a:ext>
            </a:extLst>
          </p:cNvPr>
          <p:cNvSpPr/>
          <p:nvPr/>
        </p:nvSpPr>
        <p:spPr>
          <a:xfrm>
            <a:off x="7443399" y="4150804"/>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5" name="Rectangle 54">
            <a:extLst>
              <a:ext uri="{FF2B5EF4-FFF2-40B4-BE49-F238E27FC236}">
                <a16:creationId xmlns:a16="http://schemas.microsoft.com/office/drawing/2014/main" id="{52DE752E-1224-434E-A0F0-F3AC12E1F5C9}"/>
              </a:ext>
            </a:extLst>
          </p:cNvPr>
          <p:cNvSpPr/>
          <p:nvPr/>
        </p:nvSpPr>
        <p:spPr>
          <a:xfrm>
            <a:off x="7443399" y="4267405"/>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9" name="Rectangle 58">
            <a:extLst>
              <a:ext uri="{FF2B5EF4-FFF2-40B4-BE49-F238E27FC236}">
                <a16:creationId xmlns:a16="http://schemas.microsoft.com/office/drawing/2014/main" id="{6F7AEE9C-9C01-C24E-850F-B01FA7788DC4}"/>
              </a:ext>
            </a:extLst>
          </p:cNvPr>
          <p:cNvSpPr/>
          <p:nvPr/>
        </p:nvSpPr>
        <p:spPr>
          <a:xfrm>
            <a:off x="7443399" y="4390143"/>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60" name="TextBox 59">
            <a:extLst>
              <a:ext uri="{FF2B5EF4-FFF2-40B4-BE49-F238E27FC236}">
                <a16:creationId xmlns:a16="http://schemas.microsoft.com/office/drawing/2014/main" id="{4CD01F72-C94F-3344-BFCD-053E6A34A014}"/>
              </a:ext>
            </a:extLst>
          </p:cNvPr>
          <p:cNvSpPr txBox="1"/>
          <p:nvPr/>
        </p:nvSpPr>
        <p:spPr>
          <a:xfrm>
            <a:off x="7222729" y="3838753"/>
            <a:ext cx="277116" cy="830997"/>
          </a:xfrm>
          <a:prstGeom prst="rect">
            <a:avLst/>
          </a:prstGeom>
          <a:noFill/>
        </p:spPr>
        <p:txBody>
          <a:bodyPr wrap="square" rtlCol="0">
            <a:spAutoFit/>
          </a:bodyPr>
          <a:lstStyle/>
          <a:p>
            <a:r>
              <a:rPr lang="en-US" sz="800"/>
              <a:t>ID</a:t>
            </a:r>
          </a:p>
          <a:p>
            <a:r>
              <a:rPr lang="en-US" sz="800"/>
              <a:t>ID</a:t>
            </a:r>
          </a:p>
          <a:p>
            <a:r>
              <a:rPr lang="en-US" sz="800"/>
              <a:t>ID</a:t>
            </a:r>
          </a:p>
          <a:p>
            <a:r>
              <a:rPr lang="en-US" sz="800"/>
              <a:t>ID</a:t>
            </a:r>
          </a:p>
          <a:p>
            <a:r>
              <a:rPr lang="en-US" sz="800"/>
              <a:t>ID</a:t>
            </a:r>
          </a:p>
          <a:p>
            <a:endParaRPr lang="en-US" sz="800"/>
          </a:p>
        </p:txBody>
      </p:sp>
      <p:pic>
        <p:nvPicPr>
          <p:cNvPr id="61" name="Graphic 60" descr="Checkmark">
            <a:extLst>
              <a:ext uri="{FF2B5EF4-FFF2-40B4-BE49-F238E27FC236}">
                <a16:creationId xmlns:a16="http://schemas.microsoft.com/office/drawing/2014/main" id="{05BABCA0-E2B3-FE4B-8485-9BBB354012B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17603" y="4352740"/>
            <a:ext cx="137157" cy="137157"/>
          </a:xfrm>
          <a:prstGeom prst="rect">
            <a:avLst/>
          </a:prstGeom>
        </p:spPr>
      </p:pic>
      <p:pic>
        <p:nvPicPr>
          <p:cNvPr id="64" name="Graphic 63" descr="Checkmark">
            <a:extLst>
              <a:ext uri="{FF2B5EF4-FFF2-40B4-BE49-F238E27FC236}">
                <a16:creationId xmlns:a16="http://schemas.microsoft.com/office/drawing/2014/main" id="{E7AFF959-F848-4C4C-92C0-CA88AB3B73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17603" y="4110722"/>
            <a:ext cx="137157" cy="137157"/>
          </a:xfrm>
          <a:prstGeom prst="rect">
            <a:avLst/>
          </a:prstGeom>
        </p:spPr>
      </p:pic>
      <p:pic>
        <p:nvPicPr>
          <p:cNvPr id="65" name="Graphic 64" descr="Checkmark">
            <a:extLst>
              <a:ext uri="{FF2B5EF4-FFF2-40B4-BE49-F238E27FC236}">
                <a16:creationId xmlns:a16="http://schemas.microsoft.com/office/drawing/2014/main" id="{9E9B6318-37D7-2E4A-B37D-D01C17A7A2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17603" y="4219239"/>
            <a:ext cx="137157" cy="137157"/>
          </a:xfrm>
          <a:prstGeom prst="rect">
            <a:avLst/>
          </a:prstGeom>
        </p:spPr>
      </p:pic>
      <p:sp>
        <p:nvSpPr>
          <p:cNvPr id="6" name="Rectangle 5">
            <a:extLst>
              <a:ext uri="{FF2B5EF4-FFF2-40B4-BE49-F238E27FC236}">
                <a16:creationId xmlns:a16="http://schemas.microsoft.com/office/drawing/2014/main" id="{0F65EB4A-C546-364E-88E1-A4A2E287C7C4}"/>
              </a:ext>
            </a:extLst>
          </p:cNvPr>
          <p:cNvSpPr/>
          <p:nvPr/>
        </p:nvSpPr>
        <p:spPr>
          <a:xfrm>
            <a:off x="8256703" y="3951121"/>
            <a:ext cx="198057" cy="215444"/>
          </a:xfrm>
          <a:prstGeom prst="rect">
            <a:avLst/>
          </a:prstGeom>
        </p:spPr>
        <p:txBody>
          <a:bodyPr wrap="square">
            <a:spAutoFit/>
          </a:bodyPr>
          <a:lstStyle/>
          <a:p>
            <a:r>
              <a:rPr lang="en-US" sz="800"/>
              <a:t>?</a:t>
            </a:r>
          </a:p>
        </p:txBody>
      </p:sp>
      <p:sp>
        <p:nvSpPr>
          <p:cNvPr id="66" name="Rectangle 65">
            <a:extLst>
              <a:ext uri="{FF2B5EF4-FFF2-40B4-BE49-F238E27FC236}">
                <a16:creationId xmlns:a16="http://schemas.microsoft.com/office/drawing/2014/main" id="{AFA1A609-7415-CE4D-B4F3-2915C32DF374}"/>
              </a:ext>
            </a:extLst>
          </p:cNvPr>
          <p:cNvSpPr/>
          <p:nvPr/>
        </p:nvSpPr>
        <p:spPr>
          <a:xfrm>
            <a:off x="8256703" y="3846793"/>
            <a:ext cx="198057" cy="215444"/>
          </a:xfrm>
          <a:prstGeom prst="rect">
            <a:avLst/>
          </a:prstGeom>
        </p:spPr>
        <p:txBody>
          <a:bodyPr wrap="square">
            <a:spAutoFit/>
          </a:bodyPr>
          <a:lstStyle/>
          <a:p>
            <a:r>
              <a:rPr lang="en-US" sz="800"/>
              <a:t>?</a:t>
            </a:r>
          </a:p>
        </p:txBody>
      </p:sp>
      <p:sp>
        <p:nvSpPr>
          <p:cNvPr id="11" name="Rectangle 10">
            <a:extLst>
              <a:ext uri="{FF2B5EF4-FFF2-40B4-BE49-F238E27FC236}">
                <a16:creationId xmlns:a16="http://schemas.microsoft.com/office/drawing/2014/main" id="{D695AD05-D35D-AD43-AF54-497767592DCD}"/>
              </a:ext>
            </a:extLst>
          </p:cNvPr>
          <p:cNvSpPr/>
          <p:nvPr/>
        </p:nvSpPr>
        <p:spPr>
          <a:xfrm>
            <a:off x="7087212" y="3511948"/>
            <a:ext cx="526106" cy="246221"/>
          </a:xfrm>
          <a:prstGeom prst="rect">
            <a:avLst/>
          </a:prstGeom>
        </p:spPr>
        <p:txBody>
          <a:bodyPr wrap="none">
            <a:spAutoFit/>
          </a:bodyPr>
          <a:lstStyle/>
          <a:p>
            <a:pPr algn="ctr"/>
            <a:r>
              <a:rPr lang="en-US" sz="1000"/>
              <a:t>GIPOD</a:t>
            </a:r>
          </a:p>
        </p:txBody>
      </p:sp>
      <p:sp>
        <p:nvSpPr>
          <p:cNvPr id="67" name="Rectangle 66">
            <a:extLst>
              <a:ext uri="{FF2B5EF4-FFF2-40B4-BE49-F238E27FC236}">
                <a16:creationId xmlns:a16="http://schemas.microsoft.com/office/drawing/2014/main" id="{F87CA0C5-6710-864C-9D3D-A8DD18C18CB2}"/>
              </a:ext>
            </a:extLst>
          </p:cNvPr>
          <p:cNvSpPr/>
          <p:nvPr/>
        </p:nvSpPr>
        <p:spPr>
          <a:xfrm>
            <a:off x="7471550" y="4549522"/>
            <a:ext cx="1335482" cy="7626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2F706DE-5ABC-0041-92C4-5261C3A07C8F}"/>
              </a:ext>
            </a:extLst>
          </p:cNvPr>
          <p:cNvSpPr txBox="1"/>
          <p:nvPr/>
        </p:nvSpPr>
        <p:spPr>
          <a:xfrm>
            <a:off x="7585370" y="4659311"/>
            <a:ext cx="1470482" cy="279797"/>
          </a:xfrm>
          <a:prstGeom prst="rect">
            <a:avLst/>
          </a:prstGeom>
          <a:noFill/>
        </p:spPr>
        <p:txBody>
          <a:bodyPr wrap="square" rtlCol="0">
            <a:spAutoFit/>
          </a:bodyPr>
          <a:lstStyle/>
          <a:p>
            <a:r>
              <a:rPr lang="en-US" sz="1400"/>
              <a:t>ID XXX</a:t>
            </a:r>
          </a:p>
        </p:txBody>
      </p:sp>
      <p:sp>
        <p:nvSpPr>
          <p:cNvPr id="69" name="Rectangle 68">
            <a:extLst>
              <a:ext uri="{FF2B5EF4-FFF2-40B4-BE49-F238E27FC236}">
                <a16:creationId xmlns:a16="http://schemas.microsoft.com/office/drawing/2014/main" id="{DF40D68A-7657-314F-AC91-AE3F8F49E142}"/>
              </a:ext>
            </a:extLst>
          </p:cNvPr>
          <p:cNvSpPr/>
          <p:nvPr/>
        </p:nvSpPr>
        <p:spPr>
          <a:xfrm>
            <a:off x="8033780" y="4941471"/>
            <a:ext cx="634546" cy="8427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2" name="Rectangle 71">
            <a:extLst>
              <a:ext uri="{FF2B5EF4-FFF2-40B4-BE49-F238E27FC236}">
                <a16:creationId xmlns:a16="http://schemas.microsoft.com/office/drawing/2014/main" id="{AA543618-22C6-E64F-AEBD-ED89CB0FAC41}"/>
              </a:ext>
            </a:extLst>
          </p:cNvPr>
          <p:cNvSpPr/>
          <p:nvPr/>
        </p:nvSpPr>
        <p:spPr>
          <a:xfrm>
            <a:off x="8033778" y="5065049"/>
            <a:ext cx="634547" cy="8427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6" name="TextBox 75">
            <a:extLst>
              <a:ext uri="{FF2B5EF4-FFF2-40B4-BE49-F238E27FC236}">
                <a16:creationId xmlns:a16="http://schemas.microsoft.com/office/drawing/2014/main" id="{5B4582DA-94DC-9B47-93BC-27F639785CB8}"/>
              </a:ext>
            </a:extLst>
          </p:cNvPr>
          <p:cNvSpPr txBox="1"/>
          <p:nvPr/>
        </p:nvSpPr>
        <p:spPr>
          <a:xfrm>
            <a:off x="7585370" y="4892508"/>
            <a:ext cx="631068" cy="419695"/>
          </a:xfrm>
          <a:prstGeom prst="rect">
            <a:avLst/>
          </a:prstGeom>
          <a:noFill/>
        </p:spPr>
        <p:txBody>
          <a:bodyPr wrap="square" rtlCol="0">
            <a:spAutoFit/>
          </a:bodyPr>
          <a:lstStyle/>
          <a:p>
            <a:r>
              <a:rPr lang="en-US" sz="800"/>
              <a:t>Start</a:t>
            </a:r>
          </a:p>
          <a:p>
            <a:r>
              <a:rPr lang="en-US" sz="800"/>
              <a:t>Stop</a:t>
            </a:r>
          </a:p>
          <a:p>
            <a:endParaRPr lang="en-US" sz="800"/>
          </a:p>
        </p:txBody>
      </p:sp>
      <p:sp>
        <p:nvSpPr>
          <p:cNvPr id="83" name="Rectangle 82">
            <a:extLst>
              <a:ext uri="{FF2B5EF4-FFF2-40B4-BE49-F238E27FC236}">
                <a16:creationId xmlns:a16="http://schemas.microsoft.com/office/drawing/2014/main" id="{020073D8-0F85-2D44-813A-37822C2F1FE9}"/>
              </a:ext>
            </a:extLst>
          </p:cNvPr>
          <p:cNvSpPr/>
          <p:nvPr/>
        </p:nvSpPr>
        <p:spPr>
          <a:xfrm>
            <a:off x="7449853" y="4531055"/>
            <a:ext cx="526106" cy="246221"/>
          </a:xfrm>
          <a:prstGeom prst="rect">
            <a:avLst/>
          </a:prstGeom>
        </p:spPr>
        <p:txBody>
          <a:bodyPr wrap="none">
            <a:spAutoFit/>
          </a:bodyPr>
          <a:lstStyle/>
          <a:p>
            <a:pPr algn="ctr"/>
            <a:r>
              <a:rPr lang="en-US" sz="1000"/>
              <a:t>GIPOD</a:t>
            </a:r>
          </a:p>
        </p:txBody>
      </p:sp>
      <p:sp>
        <p:nvSpPr>
          <p:cNvPr id="73" name="TextBox 72">
            <a:extLst>
              <a:ext uri="{FF2B5EF4-FFF2-40B4-BE49-F238E27FC236}">
                <a16:creationId xmlns:a16="http://schemas.microsoft.com/office/drawing/2014/main" id="{BCC6A51C-5C2D-834D-A6D4-2F8DD6ABA036}"/>
              </a:ext>
            </a:extLst>
          </p:cNvPr>
          <p:cNvSpPr txBox="1"/>
          <p:nvPr/>
        </p:nvSpPr>
        <p:spPr>
          <a:xfrm>
            <a:off x="1474904" y="3115557"/>
            <a:ext cx="610999" cy="369332"/>
          </a:xfrm>
          <a:prstGeom prst="rect">
            <a:avLst/>
          </a:prstGeom>
          <a:noFill/>
        </p:spPr>
        <p:txBody>
          <a:bodyPr wrap="square" rtlCol="0">
            <a:spAutoFit/>
          </a:bodyPr>
          <a:lstStyle/>
          <a:p>
            <a:pPr algn="ctr"/>
            <a:r>
              <a:rPr lang="en-US" sz="1800"/>
              <a:t>OF</a:t>
            </a:r>
          </a:p>
        </p:txBody>
      </p:sp>
      <p:sp>
        <p:nvSpPr>
          <p:cNvPr id="74" name="Rectangle 73">
            <a:extLst>
              <a:ext uri="{FF2B5EF4-FFF2-40B4-BE49-F238E27FC236}">
                <a16:creationId xmlns:a16="http://schemas.microsoft.com/office/drawing/2014/main" id="{1B444EA9-EE11-9444-A59E-7C7532EAFDE4}"/>
              </a:ext>
            </a:extLst>
          </p:cNvPr>
          <p:cNvSpPr/>
          <p:nvPr/>
        </p:nvSpPr>
        <p:spPr>
          <a:xfrm>
            <a:off x="1138256" y="3604436"/>
            <a:ext cx="1335482" cy="7626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67F257BC-5B98-B94C-8E53-AB37CE2E5766}"/>
              </a:ext>
            </a:extLst>
          </p:cNvPr>
          <p:cNvSpPr txBox="1"/>
          <p:nvPr/>
        </p:nvSpPr>
        <p:spPr>
          <a:xfrm>
            <a:off x="1252076" y="3714225"/>
            <a:ext cx="1470482" cy="279797"/>
          </a:xfrm>
          <a:prstGeom prst="rect">
            <a:avLst/>
          </a:prstGeom>
          <a:noFill/>
        </p:spPr>
        <p:txBody>
          <a:bodyPr wrap="square" rtlCol="0">
            <a:spAutoFit/>
          </a:bodyPr>
          <a:lstStyle/>
          <a:p>
            <a:r>
              <a:rPr lang="en-US" sz="1400"/>
              <a:t>ID XXX</a:t>
            </a:r>
          </a:p>
        </p:txBody>
      </p:sp>
      <p:sp>
        <p:nvSpPr>
          <p:cNvPr id="77" name="Rectangle 76">
            <a:extLst>
              <a:ext uri="{FF2B5EF4-FFF2-40B4-BE49-F238E27FC236}">
                <a16:creationId xmlns:a16="http://schemas.microsoft.com/office/drawing/2014/main" id="{3C24C9EB-44C1-334E-8DCE-139DAA50A5CA}"/>
              </a:ext>
            </a:extLst>
          </p:cNvPr>
          <p:cNvSpPr/>
          <p:nvPr/>
        </p:nvSpPr>
        <p:spPr>
          <a:xfrm>
            <a:off x="1841074" y="3996385"/>
            <a:ext cx="530780" cy="14159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0" name="TextBox 79">
            <a:extLst>
              <a:ext uri="{FF2B5EF4-FFF2-40B4-BE49-F238E27FC236}">
                <a16:creationId xmlns:a16="http://schemas.microsoft.com/office/drawing/2014/main" id="{5A1023F9-E23F-5A49-87D8-E6958E610E36}"/>
              </a:ext>
            </a:extLst>
          </p:cNvPr>
          <p:cNvSpPr txBox="1"/>
          <p:nvPr/>
        </p:nvSpPr>
        <p:spPr>
          <a:xfrm>
            <a:off x="1252076" y="3947422"/>
            <a:ext cx="631068" cy="215444"/>
          </a:xfrm>
          <a:prstGeom prst="rect">
            <a:avLst/>
          </a:prstGeom>
          <a:noFill/>
        </p:spPr>
        <p:txBody>
          <a:bodyPr wrap="square" rtlCol="0">
            <a:spAutoFit/>
          </a:bodyPr>
          <a:lstStyle/>
          <a:p>
            <a:r>
              <a:rPr lang="en-US" sz="800" err="1"/>
              <a:t>Aannemer</a:t>
            </a:r>
            <a:endParaRPr lang="en-US" sz="800"/>
          </a:p>
        </p:txBody>
      </p:sp>
      <p:sp>
        <p:nvSpPr>
          <p:cNvPr id="81" name="Rectangle 80">
            <a:extLst>
              <a:ext uri="{FF2B5EF4-FFF2-40B4-BE49-F238E27FC236}">
                <a16:creationId xmlns:a16="http://schemas.microsoft.com/office/drawing/2014/main" id="{22B1BB0E-73EE-D44A-AB73-3B9C71D5BF80}"/>
              </a:ext>
            </a:extLst>
          </p:cNvPr>
          <p:cNvSpPr/>
          <p:nvPr/>
        </p:nvSpPr>
        <p:spPr>
          <a:xfrm>
            <a:off x="1116559" y="3585969"/>
            <a:ext cx="526106" cy="246221"/>
          </a:xfrm>
          <a:prstGeom prst="rect">
            <a:avLst/>
          </a:prstGeom>
        </p:spPr>
        <p:txBody>
          <a:bodyPr wrap="none">
            <a:spAutoFit/>
          </a:bodyPr>
          <a:lstStyle/>
          <a:p>
            <a:pPr algn="ctr"/>
            <a:r>
              <a:rPr lang="en-US" sz="1000"/>
              <a:t>GIPOD</a:t>
            </a:r>
          </a:p>
        </p:txBody>
      </p:sp>
      <p:pic>
        <p:nvPicPr>
          <p:cNvPr id="82" name="Graphic 81" descr="Office worker">
            <a:extLst>
              <a:ext uri="{FF2B5EF4-FFF2-40B4-BE49-F238E27FC236}">
                <a16:creationId xmlns:a16="http://schemas.microsoft.com/office/drawing/2014/main" id="{546DED95-3551-8746-AE45-D91144134C7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2832" y="3300198"/>
            <a:ext cx="667419" cy="667419"/>
          </a:xfrm>
          <a:prstGeom prst="rect">
            <a:avLst/>
          </a:prstGeom>
        </p:spPr>
      </p:pic>
      <p:pic>
        <p:nvPicPr>
          <p:cNvPr id="84" name="Graphic 83" descr="Lock">
            <a:extLst>
              <a:ext uri="{FF2B5EF4-FFF2-40B4-BE49-F238E27FC236}">
                <a16:creationId xmlns:a16="http://schemas.microsoft.com/office/drawing/2014/main" id="{DC22435D-BB6D-6848-B753-E22B89A3139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22638" y="3461656"/>
            <a:ext cx="431867" cy="431867"/>
          </a:xfrm>
          <a:prstGeom prst="rect">
            <a:avLst/>
          </a:prstGeom>
        </p:spPr>
      </p:pic>
      <p:sp>
        <p:nvSpPr>
          <p:cNvPr id="85" name="Rectangle 84">
            <a:extLst>
              <a:ext uri="{FF2B5EF4-FFF2-40B4-BE49-F238E27FC236}">
                <a16:creationId xmlns:a16="http://schemas.microsoft.com/office/drawing/2014/main" id="{558CC6A0-1ED5-434B-B0DC-1204782CA09D}"/>
              </a:ext>
            </a:extLst>
          </p:cNvPr>
          <p:cNvSpPr/>
          <p:nvPr/>
        </p:nvSpPr>
        <p:spPr>
          <a:xfrm>
            <a:off x="4439117" y="3359467"/>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6" name="Rectangle 85">
            <a:extLst>
              <a:ext uri="{FF2B5EF4-FFF2-40B4-BE49-F238E27FC236}">
                <a16:creationId xmlns:a16="http://schemas.microsoft.com/office/drawing/2014/main" id="{4CD28BB3-C48C-7C4F-86A2-818ACB0DDF75}"/>
              </a:ext>
            </a:extLst>
          </p:cNvPr>
          <p:cNvSpPr/>
          <p:nvPr/>
        </p:nvSpPr>
        <p:spPr>
          <a:xfrm>
            <a:off x="4439117" y="3482206"/>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89" name="Rectangle 88">
            <a:extLst>
              <a:ext uri="{FF2B5EF4-FFF2-40B4-BE49-F238E27FC236}">
                <a16:creationId xmlns:a16="http://schemas.microsoft.com/office/drawing/2014/main" id="{A5B4154F-C2D9-5A46-8767-64DCBE1424F9}"/>
              </a:ext>
            </a:extLst>
          </p:cNvPr>
          <p:cNvSpPr/>
          <p:nvPr/>
        </p:nvSpPr>
        <p:spPr>
          <a:xfrm>
            <a:off x="4439117" y="3604944"/>
            <a:ext cx="862286" cy="915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93" name="TextBox 92">
            <a:extLst>
              <a:ext uri="{FF2B5EF4-FFF2-40B4-BE49-F238E27FC236}">
                <a16:creationId xmlns:a16="http://schemas.microsoft.com/office/drawing/2014/main" id="{1AC74924-0E93-954E-881C-6CDE65B2F6D8}"/>
              </a:ext>
            </a:extLst>
          </p:cNvPr>
          <p:cNvSpPr txBox="1"/>
          <p:nvPr/>
        </p:nvSpPr>
        <p:spPr>
          <a:xfrm>
            <a:off x="4218447" y="3292893"/>
            <a:ext cx="277116" cy="461665"/>
          </a:xfrm>
          <a:prstGeom prst="rect">
            <a:avLst/>
          </a:prstGeom>
          <a:noFill/>
        </p:spPr>
        <p:txBody>
          <a:bodyPr wrap="square" rtlCol="0">
            <a:spAutoFit/>
          </a:bodyPr>
          <a:lstStyle/>
          <a:p>
            <a:r>
              <a:rPr lang="en-US" sz="800"/>
              <a:t>ID</a:t>
            </a:r>
          </a:p>
          <a:p>
            <a:r>
              <a:rPr lang="en-US" sz="800"/>
              <a:t>ID</a:t>
            </a:r>
          </a:p>
          <a:p>
            <a:r>
              <a:rPr lang="en-US" sz="800"/>
              <a:t>ID</a:t>
            </a:r>
          </a:p>
        </p:txBody>
      </p:sp>
      <p:sp>
        <p:nvSpPr>
          <p:cNvPr id="94" name="TextBox 93">
            <a:extLst>
              <a:ext uri="{FF2B5EF4-FFF2-40B4-BE49-F238E27FC236}">
                <a16:creationId xmlns:a16="http://schemas.microsoft.com/office/drawing/2014/main" id="{33F33A87-8481-264C-A2FF-2A46CC277F10}"/>
              </a:ext>
            </a:extLst>
          </p:cNvPr>
          <p:cNvSpPr txBox="1"/>
          <p:nvPr/>
        </p:nvSpPr>
        <p:spPr>
          <a:xfrm>
            <a:off x="4199754" y="3090496"/>
            <a:ext cx="685598" cy="307777"/>
          </a:xfrm>
          <a:prstGeom prst="rect">
            <a:avLst/>
          </a:prstGeom>
          <a:noFill/>
        </p:spPr>
        <p:txBody>
          <a:bodyPr wrap="square" rtlCol="0">
            <a:spAutoFit/>
          </a:bodyPr>
          <a:lstStyle/>
          <a:p>
            <a:r>
              <a:rPr lang="en-US" sz="1400"/>
              <a:t>To do</a:t>
            </a:r>
          </a:p>
        </p:txBody>
      </p:sp>
      <p:sp>
        <p:nvSpPr>
          <p:cNvPr id="13" name="Right Arrow 12">
            <a:extLst>
              <a:ext uri="{FF2B5EF4-FFF2-40B4-BE49-F238E27FC236}">
                <a16:creationId xmlns:a16="http://schemas.microsoft.com/office/drawing/2014/main" id="{E3982AF6-99D7-E247-A198-9D49DC90DDBC}"/>
              </a:ext>
            </a:extLst>
          </p:cNvPr>
          <p:cNvSpPr/>
          <p:nvPr/>
        </p:nvSpPr>
        <p:spPr>
          <a:xfrm>
            <a:off x="2878105" y="2980417"/>
            <a:ext cx="496067"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Arrow 94">
            <a:extLst>
              <a:ext uri="{FF2B5EF4-FFF2-40B4-BE49-F238E27FC236}">
                <a16:creationId xmlns:a16="http://schemas.microsoft.com/office/drawing/2014/main" id="{A5D14285-110E-2040-BB29-7187C516F622}"/>
              </a:ext>
            </a:extLst>
          </p:cNvPr>
          <p:cNvSpPr/>
          <p:nvPr/>
        </p:nvSpPr>
        <p:spPr>
          <a:xfrm>
            <a:off x="6014067" y="2980417"/>
            <a:ext cx="496067" cy="484632"/>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0798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5A229795-4F12-4D0E-A100-1212ECE2408A}"/>
              </a:ext>
            </a:extLst>
          </p:cNvPr>
          <p:cNvSpPr>
            <a:spLocks noGrp="1"/>
          </p:cNvSpPr>
          <p:nvPr>
            <p:ph type="subTitle" idx="1"/>
          </p:nvPr>
        </p:nvSpPr>
        <p:spPr/>
        <p:txBody>
          <a:bodyPr/>
          <a:lstStyle/>
          <a:p>
            <a:r>
              <a:rPr lang="nl-BE"/>
              <a:t>Flow werken en evenementen</a:t>
            </a:r>
          </a:p>
        </p:txBody>
      </p:sp>
      <p:sp>
        <p:nvSpPr>
          <p:cNvPr id="3" name="Titel 2">
            <a:extLst>
              <a:ext uri="{FF2B5EF4-FFF2-40B4-BE49-F238E27FC236}">
                <a16:creationId xmlns:a16="http://schemas.microsoft.com/office/drawing/2014/main" id="{29FBDE56-52A5-4501-B88C-4015F2D23D05}"/>
              </a:ext>
            </a:extLst>
          </p:cNvPr>
          <p:cNvSpPr>
            <a:spLocks noGrp="1"/>
          </p:cNvSpPr>
          <p:nvPr>
            <p:ph type="title"/>
          </p:nvPr>
        </p:nvSpPr>
        <p:spPr/>
        <p:txBody>
          <a:bodyPr/>
          <a:lstStyle/>
          <a:p>
            <a:r>
              <a:rPr lang="nl-BE"/>
              <a:t>Registratie en beheer inname en hinder</a:t>
            </a:r>
          </a:p>
        </p:txBody>
      </p:sp>
    </p:spTree>
    <p:extLst>
      <p:ext uri="{BB962C8B-B14F-4D97-AF65-F5344CB8AC3E}">
        <p14:creationId xmlns:p14="http://schemas.microsoft.com/office/powerpoint/2010/main" val="4252069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400700A-A5AA-0643-A606-99B206D7CFC3}"/>
              </a:ext>
            </a:extLst>
          </p:cNvPr>
          <p:cNvSpPr/>
          <p:nvPr/>
        </p:nvSpPr>
        <p:spPr>
          <a:xfrm>
            <a:off x="2865526" y="2240312"/>
            <a:ext cx="4884797" cy="1903291"/>
          </a:xfrm>
          <a:prstGeom prst="rect">
            <a:avLst/>
          </a:prstGeom>
          <a:solidFill>
            <a:srgbClr val="FFF20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schemeClr>
              </a:solidFill>
            </a:endParaRPr>
          </a:p>
        </p:txBody>
      </p:sp>
      <p:grpSp>
        <p:nvGrpSpPr>
          <p:cNvPr id="54" name="Group 53">
            <a:extLst>
              <a:ext uri="{FF2B5EF4-FFF2-40B4-BE49-F238E27FC236}">
                <a16:creationId xmlns:a16="http://schemas.microsoft.com/office/drawing/2014/main" id="{27EA93B9-29A2-6647-A30B-9DF87C67CA01}"/>
              </a:ext>
            </a:extLst>
          </p:cNvPr>
          <p:cNvGrpSpPr/>
          <p:nvPr/>
        </p:nvGrpSpPr>
        <p:grpSpPr>
          <a:xfrm>
            <a:off x="1877483" y="803935"/>
            <a:ext cx="6851649" cy="3272441"/>
            <a:chOff x="1877483" y="803936"/>
            <a:chExt cx="6851649" cy="368216"/>
          </a:xfrm>
        </p:grpSpPr>
        <p:cxnSp>
          <p:nvCxnSpPr>
            <p:cNvPr id="39" name="Straight Arrow Connector 38">
              <a:extLst>
                <a:ext uri="{FF2B5EF4-FFF2-40B4-BE49-F238E27FC236}">
                  <a16:creationId xmlns:a16="http://schemas.microsoft.com/office/drawing/2014/main" id="{384A1626-8A36-5341-A9D5-E70DE226B511}"/>
                </a:ext>
              </a:extLst>
            </p:cNvPr>
            <p:cNvCxnSpPr>
              <a:cxnSpLocks/>
            </p:cNvCxnSpPr>
            <p:nvPr/>
          </p:nvCxnSpPr>
          <p:spPr>
            <a:xfrm>
              <a:off x="2856290"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35B7C0E-5480-B842-85FD-68A8C0C7F5F4}"/>
                </a:ext>
              </a:extLst>
            </p:cNvPr>
            <p:cNvCxnSpPr>
              <a:cxnSpLocks/>
            </p:cNvCxnSpPr>
            <p:nvPr/>
          </p:nvCxnSpPr>
          <p:spPr>
            <a:xfrm>
              <a:off x="1877483"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727178-6EC8-DD48-9090-C711A0666856}"/>
                </a:ext>
              </a:extLst>
            </p:cNvPr>
            <p:cNvCxnSpPr>
              <a:cxnSpLocks/>
            </p:cNvCxnSpPr>
            <p:nvPr/>
          </p:nvCxnSpPr>
          <p:spPr>
            <a:xfrm>
              <a:off x="3835097"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6DACC25-140F-7646-833C-99CCEE386917}"/>
                </a:ext>
              </a:extLst>
            </p:cNvPr>
            <p:cNvCxnSpPr>
              <a:cxnSpLocks/>
            </p:cNvCxnSpPr>
            <p:nvPr/>
          </p:nvCxnSpPr>
          <p:spPr>
            <a:xfrm>
              <a:off x="4813904"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7BD7F0F-2661-274E-A657-84A89774107A}"/>
                </a:ext>
              </a:extLst>
            </p:cNvPr>
            <p:cNvCxnSpPr>
              <a:cxnSpLocks/>
            </p:cNvCxnSpPr>
            <p:nvPr/>
          </p:nvCxnSpPr>
          <p:spPr>
            <a:xfrm>
              <a:off x="5792711"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64C58A8-721B-5F44-AED3-5DF97473FA45}"/>
                </a:ext>
              </a:extLst>
            </p:cNvPr>
            <p:cNvCxnSpPr>
              <a:cxnSpLocks/>
            </p:cNvCxnSpPr>
            <p:nvPr/>
          </p:nvCxnSpPr>
          <p:spPr>
            <a:xfrm>
              <a:off x="6771518"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E7D6226-421F-C94F-A4D6-8CB545043968}"/>
                </a:ext>
              </a:extLst>
            </p:cNvPr>
            <p:cNvCxnSpPr>
              <a:cxnSpLocks/>
            </p:cNvCxnSpPr>
            <p:nvPr/>
          </p:nvCxnSpPr>
          <p:spPr>
            <a:xfrm>
              <a:off x="7750325"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4DFEEF1-A7DF-1641-9048-9651854696B6}"/>
                </a:ext>
              </a:extLst>
            </p:cNvPr>
            <p:cNvCxnSpPr>
              <a:cxnSpLocks/>
            </p:cNvCxnSpPr>
            <p:nvPr/>
          </p:nvCxnSpPr>
          <p:spPr>
            <a:xfrm>
              <a:off x="8729131"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a:extLst>
              <a:ext uri="{FF2B5EF4-FFF2-40B4-BE49-F238E27FC236}">
                <a16:creationId xmlns:a16="http://schemas.microsoft.com/office/drawing/2014/main" id="{8B70E047-9C7C-5144-ACF2-E65819227C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489" b="21471"/>
          <a:stretch/>
        </p:blipFill>
        <p:spPr bwMode="auto">
          <a:xfrm>
            <a:off x="2700242" y="4463687"/>
            <a:ext cx="5343099" cy="207427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2CA00E6-886B-354A-B8FD-4D31CA02DD31}"/>
              </a:ext>
            </a:extLst>
          </p:cNvPr>
          <p:cNvSpPr/>
          <p:nvPr/>
        </p:nvSpPr>
        <p:spPr>
          <a:xfrm>
            <a:off x="3405987" y="5500826"/>
            <a:ext cx="3086867" cy="649834"/>
          </a:xfrm>
          <a:prstGeom prst="rect">
            <a:avLst/>
          </a:prstGeom>
          <a:solidFill>
            <a:srgbClr val="92D050">
              <a:alpha val="6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7" name="Rectangle 26">
            <a:extLst>
              <a:ext uri="{FF2B5EF4-FFF2-40B4-BE49-F238E27FC236}">
                <a16:creationId xmlns:a16="http://schemas.microsoft.com/office/drawing/2014/main" id="{932F3D0C-4BDA-A942-AAB8-1C70C1A3F828}"/>
              </a:ext>
            </a:extLst>
          </p:cNvPr>
          <p:cNvSpPr/>
          <p:nvPr/>
        </p:nvSpPr>
        <p:spPr>
          <a:xfrm>
            <a:off x="3405987" y="5477464"/>
            <a:ext cx="3086867" cy="673196"/>
          </a:xfrm>
          <a:prstGeom prst="rect">
            <a:avLst/>
          </a:prstGeom>
          <a:solidFill>
            <a:srgbClr val="C00000">
              <a:alpha val="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4" name="Footer Placeholder 3">
            <a:extLst>
              <a:ext uri="{FF2B5EF4-FFF2-40B4-BE49-F238E27FC236}">
                <a16:creationId xmlns:a16="http://schemas.microsoft.com/office/drawing/2014/main" id="{D3C26D46-25C2-814B-AF2B-A08E090C5E6F}"/>
              </a:ext>
            </a:extLst>
          </p:cNvPr>
          <p:cNvSpPr>
            <a:spLocks noGrp="1"/>
          </p:cNvSpPr>
          <p:nvPr>
            <p:ph type="ftr" sz="quarter" idx="3"/>
          </p:nvPr>
        </p:nvSpPr>
        <p:spPr/>
        <p:txBody>
          <a:bodyPr/>
          <a:lstStyle/>
          <a:p>
            <a:r>
              <a:rPr lang="nl-BE"/>
              <a:t>GIPOD project – BWG 12 – 20 juni 2019</a:t>
            </a:r>
          </a:p>
        </p:txBody>
      </p:sp>
      <p:sp>
        <p:nvSpPr>
          <p:cNvPr id="5" name="Rectangle 4">
            <a:extLst>
              <a:ext uri="{FF2B5EF4-FFF2-40B4-BE49-F238E27FC236}">
                <a16:creationId xmlns:a16="http://schemas.microsoft.com/office/drawing/2014/main" id="{A8EE3575-C014-D744-9CA4-DF16377295C6}"/>
              </a:ext>
            </a:extLst>
          </p:cNvPr>
          <p:cNvSpPr/>
          <p:nvPr/>
        </p:nvSpPr>
        <p:spPr>
          <a:xfrm>
            <a:off x="2865526" y="1209312"/>
            <a:ext cx="4884797" cy="1037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lumMod val="50000"/>
                  </a:schemeClr>
                </a:solidFill>
              </a:rPr>
              <a:t>Inname</a:t>
            </a:r>
            <a:endParaRPr lang="en-US">
              <a:solidFill>
                <a:schemeClr val="tx1">
                  <a:lumMod val="50000"/>
                </a:schemeClr>
              </a:solidFill>
            </a:endParaRPr>
          </a:p>
          <a:p>
            <a:pPr algn="ctr"/>
            <a:r>
              <a:rPr lang="en-US" sz="1200">
                <a:solidFill>
                  <a:schemeClr val="tx1">
                    <a:lumMod val="50000"/>
                  </a:schemeClr>
                </a:solidFill>
              </a:rPr>
              <a:t>incl. </a:t>
            </a:r>
            <a:r>
              <a:rPr lang="en-US" sz="1200" err="1">
                <a:solidFill>
                  <a:schemeClr val="tx1">
                    <a:lumMod val="50000"/>
                  </a:schemeClr>
                </a:solidFill>
              </a:rPr>
              <a:t>werkzone</a:t>
            </a:r>
            <a:endParaRPr lang="en-US" sz="1200">
              <a:solidFill>
                <a:schemeClr val="tx1">
                  <a:lumMod val="50000"/>
                </a:schemeClr>
              </a:solidFill>
            </a:endParaRPr>
          </a:p>
        </p:txBody>
      </p:sp>
      <p:sp>
        <p:nvSpPr>
          <p:cNvPr id="7" name="Rectangle 6">
            <a:extLst>
              <a:ext uri="{FF2B5EF4-FFF2-40B4-BE49-F238E27FC236}">
                <a16:creationId xmlns:a16="http://schemas.microsoft.com/office/drawing/2014/main" id="{3F4D1295-BDB6-F844-A49C-D0822815B951}"/>
              </a:ext>
            </a:extLst>
          </p:cNvPr>
          <p:cNvSpPr/>
          <p:nvPr/>
        </p:nvSpPr>
        <p:spPr>
          <a:xfrm>
            <a:off x="4486595" y="5500826"/>
            <a:ext cx="1908069" cy="509363"/>
          </a:xfrm>
          <a:prstGeom prst="rect">
            <a:avLst/>
          </a:prstGeom>
          <a:solidFill>
            <a:srgbClr val="FFF200">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6" name="Straight Arrow Connector 5">
            <a:extLst>
              <a:ext uri="{FF2B5EF4-FFF2-40B4-BE49-F238E27FC236}">
                <a16:creationId xmlns:a16="http://schemas.microsoft.com/office/drawing/2014/main" id="{706D9B6C-F3A8-1E4E-A408-CD9BDDA604D6}"/>
              </a:ext>
            </a:extLst>
          </p:cNvPr>
          <p:cNvCxnSpPr>
            <a:cxnSpLocks/>
          </p:cNvCxnSpPr>
          <p:nvPr/>
        </p:nvCxnSpPr>
        <p:spPr>
          <a:xfrm flipH="1">
            <a:off x="1531672" y="816486"/>
            <a:ext cx="7403673"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1B0E687-D37A-CD45-94D4-2858ECE2721E}"/>
              </a:ext>
            </a:extLst>
          </p:cNvPr>
          <p:cNvCxnSpPr>
            <a:cxnSpLocks/>
          </p:cNvCxnSpPr>
          <p:nvPr/>
        </p:nvCxnSpPr>
        <p:spPr>
          <a:xfrm>
            <a:off x="2856290"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B0658B2-9A78-9D48-A962-158F18948960}"/>
              </a:ext>
            </a:extLst>
          </p:cNvPr>
          <p:cNvCxnSpPr>
            <a:cxnSpLocks/>
          </p:cNvCxnSpPr>
          <p:nvPr/>
        </p:nvCxnSpPr>
        <p:spPr>
          <a:xfrm>
            <a:off x="1877483"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FE95EB4-4654-214F-84D8-BEE839CB8A01}"/>
              </a:ext>
            </a:extLst>
          </p:cNvPr>
          <p:cNvCxnSpPr>
            <a:cxnSpLocks/>
          </p:cNvCxnSpPr>
          <p:nvPr/>
        </p:nvCxnSpPr>
        <p:spPr>
          <a:xfrm>
            <a:off x="3835097"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D0271F5-91D5-BA40-8EB3-7E0C6CA4243A}"/>
              </a:ext>
            </a:extLst>
          </p:cNvPr>
          <p:cNvCxnSpPr>
            <a:cxnSpLocks/>
          </p:cNvCxnSpPr>
          <p:nvPr/>
        </p:nvCxnSpPr>
        <p:spPr>
          <a:xfrm>
            <a:off x="4813904"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0889C4C-7C9E-2044-B511-24D57F2A9BF8}"/>
              </a:ext>
            </a:extLst>
          </p:cNvPr>
          <p:cNvCxnSpPr>
            <a:cxnSpLocks/>
          </p:cNvCxnSpPr>
          <p:nvPr/>
        </p:nvCxnSpPr>
        <p:spPr>
          <a:xfrm>
            <a:off x="5792711"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373CB18-E2BF-B940-BE09-D921F01F07A9}"/>
              </a:ext>
            </a:extLst>
          </p:cNvPr>
          <p:cNvCxnSpPr>
            <a:cxnSpLocks/>
          </p:cNvCxnSpPr>
          <p:nvPr/>
        </p:nvCxnSpPr>
        <p:spPr>
          <a:xfrm>
            <a:off x="6771518"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61C2F88-C2D6-2546-9382-24FC88E75AE0}"/>
              </a:ext>
            </a:extLst>
          </p:cNvPr>
          <p:cNvCxnSpPr>
            <a:cxnSpLocks/>
          </p:cNvCxnSpPr>
          <p:nvPr/>
        </p:nvCxnSpPr>
        <p:spPr>
          <a:xfrm>
            <a:off x="7750325"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9A56B1D-5770-D340-901A-3BF6F3E188EE}"/>
              </a:ext>
            </a:extLst>
          </p:cNvPr>
          <p:cNvCxnSpPr>
            <a:cxnSpLocks/>
          </p:cNvCxnSpPr>
          <p:nvPr/>
        </p:nvCxnSpPr>
        <p:spPr>
          <a:xfrm>
            <a:off x="8729131"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86AE70E-829A-3642-AE9F-1DEE3EA502A0}"/>
              </a:ext>
            </a:extLst>
          </p:cNvPr>
          <p:cNvSpPr/>
          <p:nvPr/>
        </p:nvSpPr>
        <p:spPr>
          <a:xfrm>
            <a:off x="2856288" y="2467717"/>
            <a:ext cx="1961186" cy="6621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50000"/>
                  </a:schemeClr>
                </a:solidFill>
              </a:rPr>
              <a:t>Hinder A</a:t>
            </a:r>
          </a:p>
          <a:p>
            <a:pPr algn="ctr"/>
            <a:r>
              <a:rPr lang="en-US" sz="1200">
                <a:solidFill>
                  <a:schemeClr val="tx1">
                    <a:lumMod val="50000"/>
                  </a:schemeClr>
                </a:solidFill>
              </a:rPr>
              <a:t>incl. </a:t>
            </a:r>
            <a:r>
              <a:rPr lang="en-US" sz="1200" err="1">
                <a:solidFill>
                  <a:schemeClr val="tx1">
                    <a:lumMod val="50000"/>
                  </a:schemeClr>
                </a:solidFill>
              </a:rPr>
              <a:t>Hinderzone</a:t>
            </a:r>
            <a:r>
              <a:rPr lang="en-US" sz="1200">
                <a:solidFill>
                  <a:schemeClr val="tx1">
                    <a:lumMod val="50000"/>
                  </a:schemeClr>
                </a:solidFill>
              </a:rPr>
              <a:t> A</a:t>
            </a:r>
          </a:p>
        </p:txBody>
      </p:sp>
      <p:sp>
        <p:nvSpPr>
          <p:cNvPr id="26" name="Rectangle 25">
            <a:extLst>
              <a:ext uri="{FF2B5EF4-FFF2-40B4-BE49-F238E27FC236}">
                <a16:creationId xmlns:a16="http://schemas.microsoft.com/office/drawing/2014/main" id="{5884054F-A6C5-1242-8DCC-FBEE5D776F62}"/>
              </a:ext>
            </a:extLst>
          </p:cNvPr>
          <p:cNvSpPr/>
          <p:nvPr/>
        </p:nvSpPr>
        <p:spPr>
          <a:xfrm>
            <a:off x="4812119" y="3230050"/>
            <a:ext cx="2947440" cy="6621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Hinder B</a:t>
            </a:r>
          </a:p>
          <a:p>
            <a:pPr algn="ctr"/>
            <a:r>
              <a:rPr lang="en-US" sz="1200">
                <a:solidFill>
                  <a:schemeClr val="bg1"/>
                </a:solidFill>
              </a:rPr>
              <a:t>incl. </a:t>
            </a:r>
            <a:r>
              <a:rPr lang="en-US" sz="1200" err="1">
                <a:solidFill>
                  <a:schemeClr val="bg1"/>
                </a:solidFill>
              </a:rPr>
              <a:t>Hinderzone</a:t>
            </a:r>
            <a:r>
              <a:rPr lang="en-US" sz="1200">
                <a:solidFill>
                  <a:schemeClr val="bg1"/>
                </a:solidFill>
              </a:rPr>
              <a:t> B</a:t>
            </a:r>
          </a:p>
        </p:txBody>
      </p:sp>
      <p:sp>
        <p:nvSpPr>
          <p:cNvPr id="31" name="TextBox 30">
            <a:extLst>
              <a:ext uri="{FF2B5EF4-FFF2-40B4-BE49-F238E27FC236}">
                <a16:creationId xmlns:a16="http://schemas.microsoft.com/office/drawing/2014/main" id="{1D5F8B91-836E-F74F-B4A4-3E143B259C8A}"/>
              </a:ext>
            </a:extLst>
          </p:cNvPr>
          <p:cNvSpPr txBox="1"/>
          <p:nvPr/>
        </p:nvSpPr>
        <p:spPr>
          <a:xfrm>
            <a:off x="1491599" y="221203"/>
            <a:ext cx="771767" cy="246221"/>
          </a:xfrm>
          <a:prstGeom prst="rect">
            <a:avLst/>
          </a:prstGeom>
          <a:noFill/>
        </p:spPr>
        <p:txBody>
          <a:bodyPr wrap="square" rtlCol="0">
            <a:spAutoFit/>
          </a:bodyPr>
          <a:lstStyle/>
          <a:p>
            <a:pPr algn="ctr"/>
            <a:r>
              <a:rPr lang="en-US" sz="1000"/>
              <a:t>01/06</a:t>
            </a:r>
          </a:p>
        </p:txBody>
      </p:sp>
      <p:sp>
        <p:nvSpPr>
          <p:cNvPr id="32" name="TextBox 31">
            <a:extLst>
              <a:ext uri="{FF2B5EF4-FFF2-40B4-BE49-F238E27FC236}">
                <a16:creationId xmlns:a16="http://schemas.microsoft.com/office/drawing/2014/main" id="{DA6F63F6-F715-7E49-AE7D-CFE4E56DF027}"/>
              </a:ext>
            </a:extLst>
          </p:cNvPr>
          <p:cNvSpPr txBox="1"/>
          <p:nvPr/>
        </p:nvSpPr>
        <p:spPr>
          <a:xfrm>
            <a:off x="2504189" y="221203"/>
            <a:ext cx="771767" cy="246221"/>
          </a:xfrm>
          <a:prstGeom prst="rect">
            <a:avLst/>
          </a:prstGeom>
          <a:noFill/>
        </p:spPr>
        <p:txBody>
          <a:bodyPr wrap="square" rtlCol="0">
            <a:spAutoFit/>
          </a:bodyPr>
          <a:lstStyle/>
          <a:p>
            <a:pPr algn="ctr"/>
            <a:r>
              <a:rPr lang="en-US" sz="1000"/>
              <a:t>02/06</a:t>
            </a:r>
          </a:p>
        </p:txBody>
      </p:sp>
      <p:sp>
        <p:nvSpPr>
          <p:cNvPr id="33" name="TextBox 32">
            <a:extLst>
              <a:ext uri="{FF2B5EF4-FFF2-40B4-BE49-F238E27FC236}">
                <a16:creationId xmlns:a16="http://schemas.microsoft.com/office/drawing/2014/main" id="{201FE438-049D-F44A-868F-22C8EFE15FDC}"/>
              </a:ext>
            </a:extLst>
          </p:cNvPr>
          <p:cNvSpPr txBox="1"/>
          <p:nvPr/>
        </p:nvSpPr>
        <p:spPr>
          <a:xfrm>
            <a:off x="3461547" y="221203"/>
            <a:ext cx="771767" cy="246221"/>
          </a:xfrm>
          <a:prstGeom prst="rect">
            <a:avLst/>
          </a:prstGeom>
          <a:noFill/>
        </p:spPr>
        <p:txBody>
          <a:bodyPr wrap="square" rtlCol="0">
            <a:spAutoFit/>
          </a:bodyPr>
          <a:lstStyle/>
          <a:p>
            <a:pPr algn="ctr"/>
            <a:r>
              <a:rPr lang="en-US" sz="1000"/>
              <a:t>03/06</a:t>
            </a:r>
          </a:p>
        </p:txBody>
      </p:sp>
      <p:sp>
        <p:nvSpPr>
          <p:cNvPr id="34" name="TextBox 33">
            <a:extLst>
              <a:ext uri="{FF2B5EF4-FFF2-40B4-BE49-F238E27FC236}">
                <a16:creationId xmlns:a16="http://schemas.microsoft.com/office/drawing/2014/main" id="{EA89DA77-418B-7147-951D-0664365FF14F}"/>
              </a:ext>
            </a:extLst>
          </p:cNvPr>
          <p:cNvSpPr txBox="1"/>
          <p:nvPr/>
        </p:nvSpPr>
        <p:spPr>
          <a:xfrm>
            <a:off x="4418906" y="221203"/>
            <a:ext cx="771767" cy="246221"/>
          </a:xfrm>
          <a:prstGeom prst="rect">
            <a:avLst/>
          </a:prstGeom>
          <a:noFill/>
        </p:spPr>
        <p:txBody>
          <a:bodyPr wrap="square" rtlCol="0">
            <a:spAutoFit/>
          </a:bodyPr>
          <a:lstStyle/>
          <a:p>
            <a:pPr algn="ctr"/>
            <a:r>
              <a:rPr lang="en-US" sz="1000"/>
              <a:t>04/06</a:t>
            </a:r>
          </a:p>
        </p:txBody>
      </p:sp>
      <p:sp>
        <p:nvSpPr>
          <p:cNvPr id="35" name="TextBox 34">
            <a:extLst>
              <a:ext uri="{FF2B5EF4-FFF2-40B4-BE49-F238E27FC236}">
                <a16:creationId xmlns:a16="http://schemas.microsoft.com/office/drawing/2014/main" id="{F0E3FD30-F626-1A4B-AD8C-69E8BB912F7C}"/>
              </a:ext>
            </a:extLst>
          </p:cNvPr>
          <p:cNvSpPr txBox="1"/>
          <p:nvPr/>
        </p:nvSpPr>
        <p:spPr>
          <a:xfrm>
            <a:off x="5419223" y="221203"/>
            <a:ext cx="771767" cy="246221"/>
          </a:xfrm>
          <a:prstGeom prst="rect">
            <a:avLst/>
          </a:prstGeom>
          <a:noFill/>
        </p:spPr>
        <p:txBody>
          <a:bodyPr wrap="square" rtlCol="0">
            <a:spAutoFit/>
          </a:bodyPr>
          <a:lstStyle/>
          <a:p>
            <a:pPr algn="ctr"/>
            <a:r>
              <a:rPr lang="en-US" sz="1000"/>
              <a:t>05/06</a:t>
            </a:r>
          </a:p>
        </p:txBody>
      </p:sp>
      <p:sp>
        <p:nvSpPr>
          <p:cNvPr id="36" name="TextBox 35">
            <a:extLst>
              <a:ext uri="{FF2B5EF4-FFF2-40B4-BE49-F238E27FC236}">
                <a16:creationId xmlns:a16="http://schemas.microsoft.com/office/drawing/2014/main" id="{FAAF744B-C51B-754F-9B27-AA690CD1BCC9}"/>
              </a:ext>
            </a:extLst>
          </p:cNvPr>
          <p:cNvSpPr txBox="1"/>
          <p:nvPr/>
        </p:nvSpPr>
        <p:spPr>
          <a:xfrm>
            <a:off x="6358170" y="221203"/>
            <a:ext cx="771767" cy="246221"/>
          </a:xfrm>
          <a:prstGeom prst="rect">
            <a:avLst/>
          </a:prstGeom>
          <a:noFill/>
        </p:spPr>
        <p:txBody>
          <a:bodyPr wrap="square" rtlCol="0">
            <a:spAutoFit/>
          </a:bodyPr>
          <a:lstStyle/>
          <a:p>
            <a:pPr algn="ctr"/>
            <a:r>
              <a:rPr lang="en-US" sz="1000"/>
              <a:t>06/06</a:t>
            </a:r>
          </a:p>
        </p:txBody>
      </p:sp>
      <p:sp>
        <p:nvSpPr>
          <p:cNvPr id="37" name="TextBox 36">
            <a:extLst>
              <a:ext uri="{FF2B5EF4-FFF2-40B4-BE49-F238E27FC236}">
                <a16:creationId xmlns:a16="http://schemas.microsoft.com/office/drawing/2014/main" id="{CDADBBC4-C355-4C46-A04F-1A08791B45E2}"/>
              </a:ext>
            </a:extLst>
          </p:cNvPr>
          <p:cNvSpPr txBox="1"/>
          <p:nvPr/>
        </p:nvSpPr>
        <p:spPr>
          <a:xfrm>
            <a:off x="7407582" y="221203"/>
            <a:ext cx="771767" cy="246221"/>
          </a:xfrm>
          <a:prstGeom prst="rect">
            <a:avLst/>
          </a:prstGeom>
          <a:noFill/>
        </p:spPr>
        <p:txBody>
          <a:bodyPr wrap="square" rtlCol="0">
            <a:spAutoFit/>
          </a:bodyPr>
          <a:lstStyle/>
          <a:p>
            <a:pPr algn="ctr"/>
            <a:r>
              <a:rPr lang="en-US" sz="1000"/>
              <a:t>07/06</a:t>
            </a:r>
          </a:p>
        </p:txBody>
      </p:sp>
      <p:sp>
        <p:nvSpPr>
          <p:cNvPr id="38" name="TextBox 37">
            <a:extLst>
              <a:ext uri="{FF2B5EF4-FFF2-40B4-BE49-F238E27FC236}">
                <a16:creationId xmlns:a16="http://schemas.microsoft.com/office/drawing/2014/main" id="{5F450776-3919-FB49-8C0A-7F90F299E0F6}"/>
              </a:ext>
            </a:extLst>
          </p:cNvPr>
          <p:cNvSpPr txBox="1"/>
          <p:nvPr/>
        </p:nvSpPr>
        <p:spPr>
          <a:xfrm>
            <a:off x="8315845" y="221203"/>
            <a:ext cx="771767" cy="246221"/>
          </a:xfrm>
          <a:prstGeom prst="rect">
            <a:avLst/>
          </a:prstGeom>
          <a:noFill/>
        </p:spPr>
        <p:txBody>
          <a:bodyPr wrap="square" rtlCol="0">
            <a:spAutoFit/>
          </a:bodyPr>
          <a:lstStyle/>
          <a:p>
            <a:pPr algn="ctr"/>
            <a:r>
              <a:rPr lang="en-US" sz="1000"/>
              <a:t>08/06</a:t>
            </a:r>
          </a:p>
        </p:txBody>
      </p:sp>
      <p:sp>
        <p:nvSpPr>
          <p:cNvPr id="57" name="Titel 2">
            <a:extLst>
              <a:ext uri="{FF2B5EF4-FFF2-40B4-BE49-F238E27FC236}">
                <a16:creationId xmlns:a16="http://schemas.microsoft.com/office/drawing/2014/main" id="{90487B0C-0254-DB4F-9C84-3DE963053033}"/>
              </a:ext>
            </a:extLst>
          </p:cNvPr>
          <p:cNvSpPr>
            <a:spLocks noGrp="1"/>
          </p:cNvSpPr>
          <p:nvPr>
            <p:ph type="title"/>
          </p:nvPr>
        </p:nvSpPr>
        <p:spPr>
          <a:xfrm>
            <a:off x="480651" y="4547039"/>
            <a:ext cx="8543925" cy="984352"/>
          </a:xfrm>
        </p:spPr>
        <p:txBody>
          <a:bodyPr/>
          <a:lstStyle/>
          <a:p>
            <a:r>
              <a:rPr lang="nl-BE"/>
              <a:t>Idealiter</a:t>
            </a:r>
          </a:p>
        </p:txBody>
      </p:sp>
    </p:spTree>
    <p:extLst>
      <p:ext uri="{BB962C8B-B14F-4D97-AF65-F5344CB8AC3E}">
        <p14:creationId xmlns:p14="http://schemas.microsoft.com/office/powerpoint/2010/main" val="157856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2" grpId="0" animBg="1"/>
      <p:bldP spid="2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400700A-A5AA-0643-A606-99B206D7CFC3}"/>
              </a:ext>
            </a:extLst>
          </p:cNvPr>
          <p:cNvSpPr/>
          <p:nvPr/>
        </p:nvSpPr>
        <p:spPr>
          <a:xfrm>
            <a:off x="2865526" y="2240312"/>
            <a:ext cx="4884797" cy="1903291"/>
          </a:xfrm>
          <a:prstGeom prst="rect">
            <a:avLst/>
          </a:prstGeom>
          <a:solidFill>
            <a:srgbClr val="FFF200">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50000"/>
                </a:schemeClr>
              </a:solidFill>
            </a:endParaRPr>
          </a:p>
        </p:txBody>
      </p:sp>
      <p:grpSp>
        <p:nvGrpSpPr>
          <p:cNvPr id="54" name="Group 53">
            <a:extLst>
              <a:ext uri="{FF2B5EF4-FFF2-40B4-BE49-F238E27FC236}">
                <a16:creationId xmlns:a16="http://schemas.microsoft.com/office/drawing/2014/main" id="{27EA93B9-29A2-6647-A30B-9DF87C67CA01}"/>
              </a:ext>
            </a:extLst>
          </p:cNvPr>
          <p:cNvGrpSpPr/>
          <p:nvPr/>
        </p:nvGrpSpPr>
        <p:grpSpPr>
          <a:xfrm>
            <a:off x="1877483" y="803935"/>
            <a:ext cx="6851649" cy="3272441"/>
            <a:chOff x="1877483" y="803936"/>
            <a:chExt cx="6851649" cy="368216"/>
          </a:xfrm>
        </p:grpSpPr>
        <p:cxnSp>
          <p:nvCxnSpPr>
            <p:cNvPr id="39" name="Straight Arrow Connector 38">
              <a:extLst>
                <a:ext uri="{FF2B5EF4-FFF2-40B4-BE49-F238E27FC236}">
                  <a16:creationId xmlns:a16="http://schemas.microsoft.com/office/drawing/2014/main" id="{384A1626-8A36-5341-A9D5-E70DE226B511}"/>
                </a:ext>
              </a:extLst>
            </p:cNvPr>
            <p:cNvCxnSpPr>
              <a:cxnSpLocks/>
            </p:cNvCxnSpPr>
            <p:nvPr/>
          </p:nvCxnSpPr>
          <p:spPr>
            <a:xfrm>
              <a:off x="2856290"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35B7C0E-5480-B842-85FD-68A8C0C7F5F4}"/>
                </a:ext>
              </a:extLst>
            </p:cNvPr>
            <p:cNvCxnSpPr>
              <a:cxnSpLocks/>
            </p:cNvCxnSpPr>
            <p:nvPr/>
          </p:nvCxnSpPr>
          <p:spPr>
            <a:xfrm>
              <a:off x="1877483"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E727178-6EC8-DD48-9090-C711A0666856}"/>
                </a:ext>
              </a:extLst>
            </p:cNvPr>
            <p:cNvCxnSpPr>
              <a:cxnSpLocks/>
            </p:cNvCxnSpPr>
            <p:nvPr/>
          </p:nvCxnSpPr>
          <p:spPr>
            <a:xfrm>
              <a:off x="3835097"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F6DACC25-140F-7646-833C-99CCEE386917}"/>
                </a:ext>
              </a:extLst>
            </p:cNvPr>
            <p:cNvCxnSpPr>
              <a:cxnSpLocks/>
            </p:cNvCxnSpPr>
            <p:nvPr/>
          </p:nvCxnSpPr>
          <p:spPr>
            <a:xfrm>
              <a:off x="4813904"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F7BD7F0F-2661-274E-A657-84A89774107A}"/>
                </a:ext>
              </a:extLst>
            </p:cNvPr>
            <p:cNvCxnSpPr>
              <a:cxnSpLocks/>
            </p:cNvCxnSpPr>
            <p:nvPr/>
          </p:nvCxnSpPr>
          <p:spPr>
            <a:xfrm>
              <a:off x="5792711"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64C58A8-721B-5F44-AED3-5DF97473FA45}"/>
                </a:ext>
              </a:extLst>
            </p:cNvPr>
            <p:cNvCxnSpPr>
              <a:cxnSpLocks/>
            </p:cNvCxnSpPr>
            <p:nvPr/>
          </p:nvCxnSpPr>
          <p:spPr>
            <a:xfrm>
              <a:off x="6771518"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E7D6226-421F-C94F-A4D6-8CB545043968}"/>
                </a:ext>
              </a:extLst>
            </p:cNvPr>
            <p:cNvCxnSpPr>
              <a:cxnSpLocks/>
            </p:cNvCxnSpPr>
            <p:nvPr/>
          </p:nvCxnSpPr>
          <p:spPr>
            <a:xfrm>
              <a:off x="7750325"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4DFEEF1-A7DF-1641-9048-9651854696B6}"/>
                </a:ext>
              </a:extLst>
            </p:cNvPr>
            <p:cNvCxnSpPr>
              <a:cxnSpLocks/>
            </p:cNvCxnSpPr>
            <p:nvPr/>
          </p:nvCxnSpPr>
          <p:spPr>
            <a:xfrm>
              <a:off x="8729131" y="803936"/>
              <a:ext cx="1" cy="368216"/>
            </a:xfrm>
            <a:prstGeom prst="straightConnector1">
              <a:avLst/>
            </a:prstGeom>
            <a:ln w="31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a:extLst>
              <a:ext uri="{FF2B5EF4-FFF2-40B4-BE49-F238E27FC236}">
                <a16:creationId xmlns:a16="http://schemas.microsoft.com/office/drawing/2014/main" id="{8B70E047-9C7C-5144-ACF2-E65819227C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489" b="21471"/>
          <a:stretch/>
        </p:blipFill>
        <p:spPr bwMode="auto">
          <a:xfrm>
            <a:off x="2700242" y="4463687"/>
            <a:ext cx="5343099" cy="207427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B2CA00E6-886B-354A-B8FD-4D31CA02DD31}"/>
              </a:ext>
            </a:extLst>
          </p:cNvPr>
          <p:cNvSpPr/>
          <p:nvPr/>
        </p:nvSpPr>
        <p:spPr>
          <a:xfrm>
            <a:off x="3405987" y="5500826"/>
            <a:ext cx="3086867" cy="649834"/>
          </a:xfrm>
          <a:prstGeom prst="rect">
            <a:avLst/>
          </a:prstGeom>
          <a:solidFill>
            <a:srgbClr val="92D050">
              <a:alpha val="6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27" name="Rectangle 26">
            <a:extLst>
              <a:ext uri="{FF2B5EF4-FFF2-40B4-BE49-F238E27FC236}">
                <a16:creationId xmlns:a16="http://schemas.microsoft.com/office/drawing/2014/main" id="{932F3D0C-4BDA-A942-AAB8-1C70C1A3F828}"/>
              </a:ext>
            </a:extLst>
          </p:cNvPr>
          <p:cNvSpPr/>
          <p:nvPr/>
        </p:nvSpPr>
        <p:spPr>
          <a:xfrm>
            <a:off x="4418579" y="5226020"/>
            <a:ext cx="2025180" cy="853725"/>
          </a:xfrm>
          <a:prstGeom prst="rect">
            <a:avLst/>
          </a:prstGeom>
          <a:solidFill>
            <a:srgbClr val="C00000">
              <a:alpha val="6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sp>
        <p:nvSpPr>
          <p:cNvPr id="4" name="Footer Placeholder 3">
            <a:extLst>
              <a:ext uri="{FF2B5EF4-FFF2-40B4-BE49-F238E27FC236}">
                <a16:creationId xmlns:a16="http://schemas.microsoft.com/office/drawing/2014/main" id="{D3C26D46-25C2-814B-AF2B-A08E090C5E6F}"/>
              </a:ext>
            </a:extLst>
          </p:cNvPr>
          <p:cNvSpPr>
            <a:spLocks noGrp="1"/>
          </p:cNvSpPr>
          <p:nvPr>
            <p:ph type="ftr" sz="quarter" idx="3"/>
          </p:nvPr>
        </p:nvSpPr>
        <p:spPr/>
        <p:txBody>
          <a:bodyPr/>
          <a:lstStyle/>
          <a:p>
            <a:r>
              <a:rPr lang="nl-BE"/>
              <a:t>GIPOD project – BWG 12 – 20 juni 2019</a:t>
            </a:r>
          </a:p>
        </p:txBody>
      </p:sp>
      <p:sp>
        <p:nvSpPr>
          <p:cNvPr id="5" name="Rectangle 4">
            <a:extLst>
              <a:ext uri="{FF2B5EF4-FFF2-40B4-BE49-F238E27FC236}">
                <a16:creationId xmlns:a16="http://schemas.microsoft.com/office/drawing/2014/main" id="{A8EE3575-C014-D744-9CA4-DF16377295C6}"/>
              </a:ext>
            </a:extLst>
          </p:cNvPr>
          <p:cNvSpPr/>
          <p:nvPr/>
        </p:nvSpPr>
        <p:spPr>
          <a:xfrm>
            <a:off x="2865526" y="1209312"/>
            <a:ext cx="4884797" cy="10371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lumMod val="50000"/>
                  </a:schemeClr>
                </a:solidFill>
              </a:rPr>
              <a:t>Inname</a:t>
            </a:r>
            <a:endParaRPr lang="en-US">
              <a:solidFill>
                <a:schemeClr val="tx1">
                  <a:lumMod val="50000"/>
                </a:schemeClr>
              </a:solidFill>
            </a:endParaRPr>
          </a:p>
          <a:p>
            <a:pPr algn="ctr"/>
            <a:r>
              <a:rPr lang="en-US" sz="1200">
                <a:solidFill>
                  <a:schemeClr val="tx1">
                    <a:lumMod val="50000"/>
                  </a:schemeClr>
                </a:solidFill>
              </a:rPr>
              <a:t>incl. </a:t>
            </a:r>
            <a:r>
              <a:rPr lang="en-US" sz="1200" err="1">
                <a:solidFill>
                  <a:schemeClr val="tx1">
                    <a:lumMod val="50000"/>
                  </a:schemeClr>
                </a:solidFill>
              </a:rPr>
              <a:t>werkzone</a:t>
            </a:r>
            <a:endParaRPr lang="en-US" sz="1200">
              <a:solidFill>
                <a:schemeClr val="tx1">
                  <a:lumMod val="50000"/>
                </a:schemeClr>
              </a:solidFill>
            </a:endParaRPr>
          </a:p>
        </p:txBody>
      </p:sp>
      <p:sp>
        <p:nvSpPr>
          <p:cNvPr id="7" name="Rectangle 6">
            <a:extLst>
              <a:ext uri="{FF2B5EF4-FFF2-40B4-BE49-F238E27FC236}">
                <a16:creationId xmlns:a16="http://schemas.microsoft.com/office/drawing/2014/main" id="{3F4D1295-BDB6-F844-A49C-D0822815B951}"/>
              </a:ext>
            </a:extLst>
          </p:cNvPr>
          <p:cNvSpPr/>
          <p:nvPr/>
        </p:nvSpPr>
        <p:spPr>
          <a:xfrm>
            <a:off x="4486595" y="5500826"/>
            <a:ext cx="1908069" cy="509363"/>
          </a:xfrm>
          <a:prstGeom prst="rect">
            <a:avLst/>
          </a:prstGeom>
          <a:solidFill>
            <a:srgbClr val="FFF200">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6" name="Straight Arrow Connector 5">
            <a:extLst>
              <a:ext uri="{FF2B5EF4-FFF2-40B4-BE49-F238E27FC236}">
                <a16:creationId xmlns:a16="http://schemas.microsoft.com/office/drawing/2014/main" id="{706D9B6C-F3A8-1E4E-A408-CD9BDDA604D6}"/>
              </a:ext>
            </a:extLst>
          </p:cNvPr>
          <p:cNvCxnSpPr>
            <a:cxnSpLocks/>
          </p:cNvCxnSpPr>
          <p:nvPr/>
        </p:nvCxnSpPr>
        <p:spPr>
          <a:xfrm flipH="1">
            <a:off x="1531672" y="816486"/>
            <a:ext cx="7403673"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1B0E687-D37A-CD45-94D4-2858ECE2721E}"/>
              </a:ext>
            </a:extLst>
          </p:cNvPr>
          <p:cNvCxnSpPr>
            <a:cxnSpLocks/>
          </p:cNvCxnSpPr>
          <p:nvPr/>
        </p:nvCxnSpPr>
        <p:spPr>
          <a:xfrm>
            <a:off x="2856290"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B0658B2-9A78-9D48-A962-158F18948960}"/>
              </a:ext>
            </a:extLst>
          </p:cNvPr>
          <p:cNvCxnSpPr>
            <a:cxnSpLocks/>
          </p:cNvCxnSpPr>
          <p:nvPr/>
        </p:nvCxnSpPr>
        <p:spPr>
          <a:xfrm>
            <a:off x="1877483"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FE95EB4-4654-214F-84D8-BEE839CB8A01}"/>
              </a:ext>
            </a:extLst>
          </p:cNvPr>
          <p:cNvCxnSpPr>
            <a:cxnSpLocks/>
          </p:cNvCxnSpPr>
          <p:nvPr/>
        </p:nvCxnSpPr>
        <p:spPr>
          <a:xfrm>
            <a:off x="3835097"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D0271F5-91D5-BA40-8EB3-7E0C6CA4243A}"/>
              </a:ext>
            </a:extLst>
          </p:cNvPr>
          <p:cNvCxnSpPr>
            <a:cxnSpLocks/>
          </p:cNvCxnSpPr>
          <p:nvPr/>
        </p:nvCxnSpPr>
        <p:spPr>
          <a:xfrm>
            <a:off x="4813904"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0889C4C-7C9E-2044-B511-24D57F2A9BF8}"/>
              </a:ext>
            </a:extLst>
          </p:cNvPr>
          <p:cNvCxnSpPr>
            <a:cxnSpLocks/>
          </p:cNvCxnSpPr>
          <p:nvPr/>
        </p:nvCxnSpPr>
        <p:spPr>
          <a:xfrm>
            <a:off x="5792711"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373CB18-E2BF-B940-BE09-D921F01F07A9}"/>
              </a:ext>
            </a:extLst>
          </p:cNvPr>
          <p:cNvCxnSpPr>
            <a:cxnSpLocks/>
          </p:cNvCxnSpPr>
          <p:nvPr/>
        </p:nvCxnSpPr>
        <p:spPr>
          <a:xfrm>
            <a:off x="6771518"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61C2F88-C2D6-2546-9382-24FC88E75AE0}"/>
              </a:ext>
            </a:extLst>
          </p:cNvPr>
          <p:cNvCxnSpPr>
            <a:cxnSpLocks/>
          </p:cNvCxnSpPr>
          <p:nvPr/>
        </p:nvCxnSpPr>
        <p:spPr>
          <a:xfrm>
            <a:off x="7750325"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9A56B1D-5770-D340-901A-3BF6F3E188EE}"/>
              </a:ext>
            </a:extLst>
          </p:cNvPr>
          <p:cNvCxnSpPr>
            <a:cxnSpLocks/>
          </p:cNvCxnSpPr>
          <p:nvPr/>
        </p:nvCxnSpPr>
        <p:spPr>
          <a:xfrm>
            <a:off x="8729131" y="460269"/>
            <a:ext cx="1" cy="368216"/>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86AE70E-829A-3642-AE9F-1DEE3EA502A0}"/>
              </a:ext>
            </a:extLst>
          </p:cNvPr>
          <p:cNvSpPr/>
          <p:nvPr/>
        </p:nvSpPr>
        <p:spPr>
          <a:xfrm>
            <a:off x="1886243" y="2467717"/>
            <a:ext cx="3915695" cy="66210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50000"/>
                  </a:schemeClr>
                </a:solidFill>
              </a:rPr>
              <a:t>Hinder A</a:t>
            </a:r>
          </a:p>
          <a:p>
            <a:pPr algn="ctr"/>
            <a:r>
              <a:rPr lang="en-US" sz="1200">
                <a:solidFill>
                  <a:schemeClr val="tx1">
                    <a:lumMod val="50000"/>
                  </a:schemeClr>
                </a:solidFill>
              </a:rPr>
              <a:t>incl. </a:t>
            </a:r>
            <a:r>
              <a:rPr lang="en-US" sz="1200" err="1">
                <a:solidFill>
                  <a:schemeClr val="tx1">
                    <a:lumMod val="50000"/>
                  </a:schemeClr>
                </a:solidFill>
              </a:rPr>
              <a:t>Hinderzone</a:t>
            </a:r>
            <a:r>
              <a:rPr lang="en-US" sz="1200">
                <a:solidFill>
                  <a:schemeClr val="tx1">
                    <a:lumMod val="50000"/>
                  </a:schemeClr>
                </a:solidFill>
              </a:rPr>
              <a:t> A</a:t>
            </a:r>
          </a:p>
        </p:txBody>
      </p:sp>
      <p:sp>
        <p:nvSpPr>
          <p:cNvPr id="26" name="Rectangle 25">
            <a:extLst>
              <a:ext uri="{FF2B5EF4-FFF2-40B4-BE49-F238E27FC236}">
                <a16:creationId xmlns:a16="http://schemas.microsoft.com/office/drawing/2014/main" id="{5884054F-A6C5-1242-8DCC-FBEE5D776F62}"/>
              </a:ext>
            </a:extLst>
          </p:cNvPr>
          <p:cNvSpPr/>
          <p:nvPr/>
        </p:nvSpPr>
        <p:spPr>
          <a:xfrm>
            <a:off x="4812118" y="3230050"/>
            <a:ext cx="3917007" cy="6621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Hinder B</a:t>
            </a:r>
          </a:p>
          <a:p>
            <a:pPr algn="ctr"/>
            <a:r>
              <a:rPr lang="en-US" sz="1200">
                <a:solidFill>
                  <a:schemeClr val="bg1"/>
                </a:solidFill>
              </a:rPr>
              <a:t>incl. </a:t>
            </a:r>
            <a:r>
              <a:rPr lang="en-US" sz="1200" err="1">
                <a:solidFill>
                  <a:schemeClr val="bg1"/>
                </a:solidFill>
              </a:rPr>
              <a:t>Hinderzone</a:t>
            </a:r>
            <a:r>
              <a:rPr lang="en-US" sz="1200">
                <a:solidFill>
                  <a:schemeClr val="bg1"/>
                </a:solidFill>
              </a:rPr>
              <a:t> B</a:t>
            </a:r>
          </a:p>
        </p:txBody>
      </p:sp>
      <p:sp>
        <p:nvSpPr>
          <p:cNvPr id="31" name="TextBox 30">
            <a:extLst>
              <a:ext uri="{FF2B5EF4-FFF2-40B4-BE49-F238E27FC236}">
                <a16:creationId xmlns:a16="http://schemas.microsoft.com/office/drawing/2014/main" id="{1D5F8B91-836E-F74F-B4A4-3E143B259C8A}"/>
              </a:ext>
            </a:extLst>
          </p:cNvPr>
          <p:cNvSpPr txBox="1"/>
          <p:nvPr/>
        </p:nvSpPr>
        <p:spPr>
          <a:xfrm>
            <a:off x="1491599" y="221203"/>
            <a:ext cx="771767" cy="246221"/>
          </a:xfrm>
          <a:prstGeom prst="rect">
            <a:avLst/>
          </a:prstGeom>
          <a:noFill/>
        </p:spPr>
        <p:txBody>
          <a:bodyPr wrap="square" rtlCol="0">
            <a:spAutoFit/>
          </a:bodyPr>
          <a:lstStyle/>
          <a:p>
            <a:pPr algn="ctr"/>
            <a:r>
              <a:rPr lang="en-US" sz="1000"/>
              <a:t>01/06</a:t>
            </a:r>
          </a:p>
        </p:txBody>
      </p:sp>
      <p:sp>
        <p:nvSpPr>
          <p:cNvPr id="32" name="TextBox 31">
            <a:extLst>
              <a:ext uri="{FF2B5EF4-FFF2-40B4-BE49-F238E27FC236}">
                <a16:creationId xmlns:a16="http://schemas.microsoft.com/office/drawing/2014/main" id="{DA6F63F6-F715-7E49-AE7D-CFE4E56DF027}"/>
              </a:ext>
            </a:extLst>
          </p:cNvPr>
          <p:cNvSpPr txBox="1"/>
          <p:nvPr/>
        </p:nvSpPr>
        <p:spPr>
          <a:xfrm>
            <a:off x="2504189" y="221203"/>
            <a:ext cx="771767" cy="246221"/>
          </a:xfrm>
          <a:prstGeom prst="rect">
            <a:avLst/>
          </a:prstGeom>
          <a:noFill/>
        </p:spPr>
        <p:txBody>
          <a:bodyPr wrap="square" rtlCol="0">
            <a:spAutoFit/>
          </a:bodyPr>
          <a:lstStyle/>
          <a:p>
            <a:pPr algn="ctr"/>
            <a:r>
              <a:rPr lang="en-US" sz="1000"/>
              <a:t>02/06</a:t>
            </a:r>
          </a:p>
        </p:txBody>
      </p:sp>
      <p:sp>
        <p:nvSpPr>
          <p:cNvPr id="33" name="TextBox 32">
            <a:extLst>
              <a:ext uri="{FF2B5EF4-FFF2-40B4-BE49-F238E27FC236}">
                <a16:creationId xmlns:a16="http://schemas.microsoft.com/office/drawing/2014/main" id="{201FE438-049D-F44A-868F-22C8EFE15FDC}"/>
              </a:ext>
            </a:extLst>
          </p:cNvPr>
          <p:cNvSpPr txBox="1"/>
          <p:nvPr/>
        </p:nvSpPr>
        <p:spPr>
          <a:xfrm>
            <a:off x="3461547" y="221203"/>
            <a:ext cx="771767" cy="246221"/>
          </a:xfrm>
          <a:prstGeom prst="rect">
            <a:avLst/>
          </a:prstGeom>
          <a:noFill/>
        </p:spPr>
        <p:txBody>
          <a:bodyPr wrap="square" rtlCol="0">
            <a:spAutoFit/>
          </a:bodyPr>
          <a:lstStyle/>
          <a:p>
            <a:pPr algn="ctr"/>
            <a:r>
              <a:rPr lang="en-US" sz="1000"/>
              <a:t>03/06</a:t>
            </a:r>
          </a:p>
        </p:txBody>
      </p:sp>
      <p:sp>
        <p:nvSpPr>
          <p:cNvPr id="34" name="TextBox 33">
            <a:extLst>
              <a:ext uri="{FF2B5EF4-FFF2-40B4-BE49-F238E27FC236}">
                <a16:creationId xmlns:a16="http://schemas.microsoft.com/office/drawing/2014/main" id="{EA89DA77-418B-7147-951D-0664365FF14F}"/>
              </a:ext>
            </a:extLst>
          </p:cNvPr>
          <p:cNvSpPr txBox="1"/>
          <p:nvPr/>
        </p:nvSpPr>
        <p:spPr>
          <a:xfrm>
            <a:off x="4418906" y="221203"/>
            <a:ext cx="771767" cy="246221"/>
          </a:xfrm>
          <a:prstGeom prst="rect">
            <a:avLst/>
          </a:prstGeom>
          <a:noFill/>
        </p:spPr>
        <p:txBody>
          <a:bodyPr wrap="square" rtlCol="0">
            <a:spAutoFit/>
          </a:bodyPr>
          <a:lstStyle/>
          <a:p>
            <a:pPr algn="ctr"/>
            <a:r>
              <a:rPr lang="en-US" sz="1000"/>
              <a:t>04/06</a:t>
            </a:r>
          </a:p>
        </p:txBody>
      </p:sp>
      <p:sp>
        <p:nvSpPr>
          <p:cNvPr id="35" name="TextBox 34">
            <a:extLst>
              <a:ext uri="{FF2B5EF4-FFF2-40B4-BE49-F238E27FC236}">
                <a16:creationId xmlns:a16="http://schemas.microsoft.com/office/drawing/2014/main" id="{F0E3FD30-F626-1A4B-AD8C-69E8BB912F7C}"/>
              </a:ext>
            </a:extLst>
          </p:cNvPr>
          <p:cNvSpPr txBox="1"/>
          <p:nvPr/>
        </p:nvSpPr>
        <p:spPr>
          <a:xfrm>
            <a:off x="5419223" y="221203"/>
            <a:ext cx="771767" cy="246221"/>
          </a:xfrm>
          <a:prstGeom prst="rect">
            <a:avLst/>
          </a:prstGeom>
          <a:noFill/>
        </p:spPr>
        <p:txBody>
          <a:bodyPr wrap="square" rtlCol="0">
            <a:spAutoFit/>
          </a:bodyPr>
          <a:lstStyle/>
          <a:p>
            <a:pPr algn="ctr"/>
            <a:r>
              <a:rPr lang="en-US" sz="1000"/>
              <a:t>05/06</a:t>
            </a:r>
          </a:p>
        </p:txBody>
      </p:sp>
      <p:sp>
        <p:nvSpPr>
          <p:cNvPr id="36" name="TextBox 35">
            <a:extLst>
              <a:ext uri="{FF2B5EF4-FFF2-40B4-BE49-F238E27FC236}">
                <a16:creationId xmlns:a16="http://schemas.microsoft.com/office/drawing/2014/main" id="{FAAF744B-C51B-754F-9B27-AA690CD1BCC9}"/>
              </a:ext>
            </a:extLst>
          </p:cNvPr>
          <p:cNvSpPr txBox="1"/>
          <p:nvPr/>
        </p:nvSpPr>
        <p:spPr>
          <a:xfrm>
            <a:off x="6358170" y="221203"/>
            <a:ext cx="771767" cy="246221"/>
          </a:xfrm>
          <a:prstGeom prst="rect">
            <a:avLst/>
          </a:prstGeom>
          <a:noFill/>
        </p:spPr>
        <p:txBody>
          <a:bodyPr wrap="square" rtlCol="0">
            <a:spAutoFit/>
          </a:bodyPr>
          <a:lstStyle/>
          <a:p>
            <a:pPr algn="ctr"/>
            <a:r>
              <a:rPr lang="en-US" sz="1000"/>
              <a:t>06/06</a:t>
            </a:r>
          </a:p>
        </p:txBody>
      </p:sp>
      <p:sp>
        <p:nvSpPr>
          <p:cNvPr id="37" name="TextBox 36">
            <a:extLst>
              <a:ext uri="{FF2B5EF4-FFF2-40B4-BE49-F238E27FC236}">
                <a16:creationId xmlns:a16="http://schemas.microsoft.com/office/drawing/2014/main" id="{CDADBBC4-C355-4C46-A04F-1A08791B45E2}"/>
              </a:ext>
            </a:extLst>
          </p:cNvPr>
          <p:cNvSpPr txBox="1"/>
          <p:nvPr/>
        </p:nvSpPr>
        <p:spPr>
          <a:xfrm>
            <a:off x="7407582" y="221203"/>
            <a:ext cx="771767" cy="246221"/>
          </a:xfrm>
          <a:prstGeom prst="rect">
            <a:avLst/>
          </a:prstGeom>
          <a:noFill/>
        </p:spPr>
        <p:txBody>
          <a:bodyPr wrap="square" rtlCol="0">
            <a:spAutoFit/>
          </a:bodyPr>
          <a:lstStyle/>
          <a:p>
            <a:pPr algn="ctr"/>
            <a:r>
              <a:rPr lang="en-US" sz="1000"/>
              <a:t>07/06</a:t>
            </a:r>
          </a:p>
        </p:txBody>
      </p:sp>
      <p:sp>
        <p:nvSpPr>
          <p:cNvPr id="38" name="TextBox 37">
            <a:extLst>
              <a:ext uri="{FF2B5EF4-FFF2-40B4-BE49-F238E27FC236}">
                <a16:creationId xmlns:a16="http://schemas.microsoft.com/office/drawing/2014/main" id="{5F450776-3919-FB49-8C0A-7F90F299E0F6}"/>
              </a:ext>
            </a:extLst>
          </p:cNvPr>
          <p:cNvSpPr txBox="1"/>
          <p:nvPr/>
        </p:nvSpPr>
        <p:spPr>
          <a:xfrm>
            <a:off x="8315845" y="221203"/>
            <a:ext cx="771767" cy="246221"/>
          </a:xfrm>
          <a:prstGeom prst="rect">
            <a:avLst/>
          </a:prstGeom>
          <a:noFill/>
        </p:spPr>
        <p:txBody>
          <a:bodyPr wrap="square" rtlCol="0">
            <a:spAutoFit/>
          </a:bodyPr>
          <a:lstStyle/>
          <a:p>
            <a:pPr algn="ctr"/>
            <a:r>
              <a:rPr lang="en-US" sz="1000"/>
              <a:t>08/06</a:t>
            </a:r>
          </a:p>
        </p:txBody>
      </p:sp>
      <p:sp>
        <p:nvSpPr>
          <p:cNvPr id="47" name="Titel 2">
            <a:extLst>
              <a:ext uri="{FF2B5EF4-FFF2-40B4-BE49-F238E27FC236}">
                <a16:creationId xmlns:a16="http://schemas.microsoft.com/office/drawing/2014/main" id="{B4072379-065E-7748-978A-123D842685B5}"/>
              </a:ext>
            </a:extLst>
          </p:cNvPr>
          <p:cNvSpPr>
            <a:spLocks noGrp="1"/>
          </p:cNvSpPr>
          <p:nvPr>
            <p:ph type="title"/>
          </p:nvPr>
        </p:nvSpPr>
        <p:spPr>
          <a:xfrm>
            <a:off x="480651" y="4547039"/>
            <a:ext cx="8543925" cy="984352"/>
          </a:xfrm>
        </p:spPr>
        <p:txBody>
          <a:bodyPr/>
          <a:lstStyle/>
          <a:p>
            <a:r>
              <a:rPr lang="nl-BE"/>
              <a:t>Realistisch</a:t>
            </a:r>
          </a:p>
        </p:txBody>
      </p:sp>
    </p:spTree>
    <p:extLst>
      <p:ext uri="{BB962C8B-B14F-4D97-AF65-F5344CB8AC3E}">
        <p14:creationId xmlns:p14="http://schemas.microsoft.com/office/powerpoint/2010/main" val="6122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2" grpId="0" animBg="1"/>
      <p:bldP spid="2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34671AD-941D-4005-AAE5-0FC0B91831DD}"/>
              </a:ext>
            </a:extLst>
          </p:cNvPr>
          <p:cNvSpPr>
            <a:spLocks noGrp="1"/>
          </p:cNvSpPr>
          <p:nvPr>
            <p:ph sz="quarter" idx="10"/>
          </p:nvPr>
        </p:nvSpPr>
        <p:spPr>
          <a:xfrm>
            <a:off x="681038" y="1203246"/>
            <a:ext cx="8543925" cy="4992328"/>
          </a:xfrm>
        </p:spPr>
        <p:txBody>
          <a:bodyPr vert="horz" lIns="91440" tIns="45720" rIns="91440" bIns="45720" rtlCol="0" anchor="t">
            <a:normAutofit/>
          </a:bodyPr>
          <a:lstStyle/>
          <a:p>
            <a:r>
              <a:rPr lang="nl-BE">
                <a:latin typeface="FlandersArtSans-Regular"/>
              </a:rPr>
              <a:t>STAP 4: Melding der werken (code Nuts) </a:t>
            </a:r>
            <a:endParaRPr lang="nl-BE"/>
          </a:p>
          <a:p>
            <a:pPr lvl="1"/>
            <a:r>
              <a:rPr lang="nl-BE" sz="2000"/>
              <a:t>veronderstelling: de aannemer doet de melding der werken</a:t>
            </a:r>
          </a:p>
          <a:p>
            <a:pPr lvl="2"/>
            <a:r>
              <a:rPr lang="nl-BE" sz="1800"/>
              <a:t>inname</a:t>
            </a:r>
          </a:p>
          <a:p>
            <a:pPr lvl="3"/>
            <a:r>
              <a:rPr lang="nl-BE" sz="1600"/>
              <a:t>status</a:t>
            </a:r>
            <a:r>
              <a:rPr lang="nl-BE" sz="1600">
                <a:solidFill>
                  <a:srgbClr val="00B050"/>
                </a:solidFill>
              </a:rPr>
              <a:t>: in uitvoering –</a:t>
            </a:r>
          </a:p>
          <a:p>
            <a:pPr lvl="4"/>
            <a:r>
              <a:rPr lang="nl-BE" sz="1600"/>
              <a:t>op de begin dag van de eerste hinder</a:t>
            </a:r>
          </a:p>
          <a:p>
            <a:pPr lvl="4"/>
            <a:r>
              <a:rPr lang="nl-BE" sz="1600"/>
              <a:t>Of manueel?</a:t>
            </a:r>
          </a:p>
          <a:p>
            <a:pPr lvl="2"/>
            <a:r>
              <a:rPr lang="nl-BE" sz="1800">
                <a:solidFill>
                  <a:srgbClr val="000000"/>
                </a:solidFill>
              </a:rPr>
              <a:t>hinder</a:t>
            </a:r>
          </a:p>
          <a:p>
            <a:pPr lvl="3"/>
            <a:r>
              <a:rPr lang="nl-BE" sz="1600"/>
              <a:t>tijd</a:t>
            </a:r>
            <a:r>
              <a:rPr lang="nl-BE" sz="1600">
                <a:solidFill>
                  <a:srgbClr val="00B050"/>
                </a:solidFill>
              </a:rPr>
              <a:t>; datum begin aangepast  </a:t>
            </a:r>
          </a:p>
          <a:p>
            <a:pPr lvl="4"/>
            <a:r>
              <a:rPr lang="nl-BE" sz="1600"/>
              <a:t>Voor de hinder van die aannemer</a:t>
            </a:r>
          </a:p>
          <a:p>
            <a:pPr lvl="1"/>
            <a:r>
              <a:rPr lang="nl-BE" sz="2200"/>
              <a:t>de melding wordt aan de steden en gemeenten bezorgd</a:t>
            </a:r>
          </a:p>
        </p:txBody>
      </p:sp>
      <p:sp>
        <p:nvSpPr>
          <p:cNvPr id="3" name="Titel 2">
            <a:extLst>
              <a:ext uri="{FF2B5EF4-FFF2-40B4-BE49-F238E27FC236}">
                <a16:creationId xmlns:a16="http://schemas.microsoft.com/office/drawing/2014/main" id="{7968F99F-67E6-46E1-8BAD-0124FD6E90D1}"/>
              </a:ext>
            </a:extLst>
          </p:cNvPr>
          <p:cNvSpPr>
            <a:spLocks noGrp="1"/>
          </p:cNvSpPr>
          <p:nvPr>
            <p:ph type="title"/>
          </p:nvPr>
        </p:nvSpPr>
        <p:spPr/>
        <p:txBody>
          <a:bodyPr/>
          <a:lstStyle/>
          <a:p>
            <a:r>
              <a:rPr lang="nl-BE"/>
              <a:t>Registratie en beheer Grondwerk</a:t>
            </a:r>
          </a:p>
        </p:txBody>
      </p:sp>
      <p:sp>
        <p:nvSpPr>
          <p:cNvPr id="4" name="Tijdelijke aanduiding voor voettekst 3">
            <a:extLst>
              <a:ext uri="{FF2B5EF4-FFF2-40B4-BE49-F238E27FC236}">
                <a16:creationId xmlns:a16="http://schemas.microsoft.com/office/drawing/2014/main" id="{ADF172A4-9BC1-48BC-B3BA-34DFA39E548A}"/>
              </a:ext>
            </a:extLst>
          </p:cNvPr>
          <p:cNvSpPr>
            <a:spLocks noGrp="1"/>
          </p:cNvSpPr>
          <p:nvPr>
            <p:ph type="ftr" sz="quarter" idx="3"/>
          </p:nvPr>
        </p:nvSpPr>
        <p:spPr/>
        <p:txBody>
          <a:bodyPr/>
          <a:lstStyle/>
          <a:p>
            <a:r>
              <a:rPr lang="nl-BE"/>
              <a:t>GIPOD project – BWG 11 – 2 mei 2019</a:t>
            </a:r>
          </a:p>
        </p:txBody>
      </p:sp>
    </p:spTree>
    <p:extLst>
      <p:ext uri="{BB962C8B-B14F-4D97-AF65-F5344CB8AC3E}">
        <p14:creationId xmlns:p14="http://schemas.microsoft.com/office/powerpoint/2010/main" val="19798470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34671AD-941D-4005-AAE5-0FC0B91831DD}"/>
              </a:ext>
            </a:extLst>
          </p:cNvPr>
          <p:cNvSpPr>
            <a:spLocks noGrp="1"/>
          </p:cNvSpPr>
          <p:nvPr>
            <p:ph sz="quarter" idx="10"/>
          </p:nvPr>
        </p:nvSpPr>
        <p:spPr>
          <a:xfrm>
            <a:off x="681038" y="1203246"/>
            <a:ext cx="8543925" cy="4992328"/>
          </a:xfrm>
        </p:spPr>
        <p:txBody>
          <a:bodyPr vert="horz" lIns="91440" tIns="45720" rIns="91440" bIns="45720" rtlCol="0" anchor="t">
            <a:normAutofit/>
          </a:bodyPr>
          <a:lstStyle/>
          <a:p>
            <a:r>
              <a:rPr lang="nl-BE">
                <a:latin typeface="FlandersArtSans-Regular"/>
              </a:rPr>
              <a:t>STAP 5: melding einde der werken (code Nuts) </a:t>
            </a:r>
            <a:endParaRPr lang="nl-BE"/>
          </a:p>
          <a:p>
            <a:pPr marL="783590" lvl="1" indent="-326390"/>
            <a:r>
              <a:rPr lang="nl-BE" sz="2000">
                <a:latin typeface="FlandersArtSans-Regular"/>
              </a:rPr>
              <a:t>aannemer meldt het einde der werken</a:t>
            </a:r>
          </a:p>
          <a:p>
            <a:pPr lvl="2"/>
            <a:r>
              <a:rPr lang="nl-BE" sz="1800">
                <a:solidFill>
                  <a:srgbClr val="00B050"/>
                </a:solidFill>
              </a:rPr>
              <a:t>Hinder</a:t>
            </a:r>
          </a:p>
          <a:p>
            <a:pPr lvl="3"/>
            <a:r>
              <a:rPr lang="nl-BE" sz="1600"/>
              <a:t>Tijd: </a:t>
            </a:r>
            <a:r>
              <a:rPr lang="nl-BE" sz="1600">
                <a:solidFill>
                  <a:srgbClr val="00B050"/>
                </a:solidFill>
              </a:rPr>
              <a:t>Einddatum</a:t>
            </a:r>
          </a:p>
          <a:p>
            <a:pPr lvl="2"/>
            <a:r>
              <a:rPr lang="nl-BE" sz="1800">
                <a:solidFill>
                  <a:srgbClr val="00B050"/>
                </a:solidFill>
              </a:rPr>
              <a:t>Inname</a:t>
            </a:r>
          </a:p>
          <a:p>
            <a:pPr lvl="3"/>
            <a:r>
              <a:rPr lang="nl-BE" sz="1600"/>
              <a:t>Status: </a:t>
            </a:r>
            <a:r>
              <a:rPr lang="nl-BE" sz="1600">
                <a:solidFill>
                  <a:srgbClr val="00B050"/>
                </a:solidFill>
              </a:rPr>
              <a:t>uitgevoerd </a:t>
            </a:r>
            <a:r>
              <a:rPr lang="nl-BE" sz="1600"/>
              <a:t>(indien er geen hinders van andere aannemers meer zijn)</a:t>
            </a:r>
          </a:p>
          <a:p>
            <a:pPr marL="783590" lvl="1" indent="-326390"/>
            <a:endParaRPr lang="nl-BE" sz="2000">
              <a:solidFill>
                <a:srgbClr val="00B050"/>
              </a:solidFill>
            </a:endParaRPr>
          </a:p>
          <a:p>
            <a:pPr marL="914400" lvl="2" indent="0">
              <a:buNone/>
            </a:pPr>
            <a:endParaRPr lang="nl-BE" sz="1800"/>
          </a:p>
          <a:p>
            <a:pPr lvl="2"/>
            <a:endParaRPr lang="nl-BE" sz="1800"/>
          </a:p>
          <a:p>
            <a:pPr marL="457200" lvl="1" indent="0">
              <a:buNone/>
            </a:pPr>
            <a:endParaRPr lang="nl-BE" sz="2000"/>
          </a:p>
        </p:txBody>
      </p:sp>
      <p:sp>
        <p:nvSpPr>
          <p:cNvPr id="3" name="Titel 2">
            <a:extLst>
              <a:ext uri="{FF2B5EF4-FFF2-40B4-BE49-F238E27FC236}">
                <a16:creationId xmlns:a16="http://schemas.microsoft.com/office/drawing/2014/main" id="{7968F99F-67E6-46E1-8BAD-0124FD6E90D1}"/>
              </a:ext>
            </a:extLst>
          </p:cNvPr>
          <p:cNvSpPr>
            <a:spLocks noGrp="1"/>
          </p:cNvSpPr>
          <p:nvPr>
            <p:ph type="title"/>
          </p:nvPr>
        </p:nvSpPr>
        <p:spPr/>
        <p:txBody>
          <a:bodyPr/>
          <a:lstStyle/>
          <a:p>
            <a:r>
              <a:rPr lang="nl-BE"/>
              <a:t>Registratie en beheer Grondwerk</a:t>
            </a:r>
          </a:p>
        </p:txBody>
      </p:sp>
      <p:sp>
        <p:nvSpPr>
          <p:cNvPr id="4" name="Tijdelijke aanduiding voor voettekst 3">
            <a:extLst>
              <a:ext uri="{FF2B5EF4-FFF2-40B4-BE49-F238E27FC236}">
                <a16:creationId xmlns:a16="http://schemas.microsoft.com/office/drawing/2014/main" id="{ADF172A4-9BC1-48BC-B3BA-34DFA39E548A}"/>
              </a:ext>
            </a:extLst>
          </p:cNvPr>
          <p:cNvSpPr>
            <a:spLocks noGrp="1"/>
          </p:cNvSpPr>
          <p:nvPr>
            <p:ph type="ftr" sz="quarter" idx="3"/>
          </p:nvPr>
        </p:nvSpPr>
        <p:spPr/>
        <p:txBody>
          <a:bodyPr/>
          <a:lstStyle/>
          <a:p>
            <a:r>
              <a:rPr lang="nl-BE"/>
              <a:t>GIPOD project – BWG 11 – 2 mei 2019</a:t>
            </a:r>
          </a:p>
        </p:txBody>
      </p:sp>
    </p:spTree>
    <p:extLst>
      <p:ext uri="{BB962C8B-B14F-4D97-AF65-F5344CB8AC3E}">
        <p14:creationId xmlns:p14="http://schemas.microsoft.com/office/powerpoint/2010/main" val="129388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736649"/>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55269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GW</a:t>
            </a:r>
          </a:p>
        </p:txBody>
      </p:sp>
      <p:cxnSp>
        <p:nvCxnSpPr>
          <p:cNvPr id="21" name="Straight Arrow Connector 20">
            <a:extLst>
              <a:ext uri="{FF2B5EF4-FFF2-40B4-BE49-F238E27FC236}">
                <a16:creationId xmlns:a16="http://schemas.microsoft.com/office/drawing/2014/main" id="{BA678406-9B34-8043-9E6E-3706A068E33C}"/>
              </a:ext>
            </a:extLst>
          </p:cNvPr>
          <p:cNvCxnSpPr>
            <a:cxnSpLocks/>
            <a:stCxn id="8" idx="2"/>
            <a:endCxn id="16" idx="0"/>
          </p:cNvCxnSpPr>
          <p:nvPr/>
        </p:nvCxnSpPr>
        <p:spPr>
          <a:xfrm>
            <a:off x="4490025" y="1478432"/>
            <a:ext cx="6626" cy="1074266"/>
          </a:xfrm>
          <a:prstGeom prst="straightConnector1">
            <a:avLst/>
          </a:prstGeom>
          <a:ln w="28575">
            <a:solidFill>
              <a:srgbClr val="1417A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90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dirty="0"/>
              <a:t>Herstellingswerken wegdek: </a:t>
            </a:r>
          </a:p>
          <a:p>
            <a:pPr marL="783590" lvl="1" indent="-326390"/>
            <a:r>
              <a:rPr lang="nl-BE" dirty="0"/>
              <a:t>vanaf 20/5 tot 30/6, elke nacht tussen 22u en 6u</a:t>
            </a:r>
          </a:p>
          <a:p>
            <a:pPr marL="783590" lvl="1" indent="-326390"/>
            <a:r>
              <a:rPr lang="nl-BE" dirty="0"/>
              <a:t>signalisatie blijft staan</a:t>
            </a:r>
          </a:p>
          <a:p>
            <a:r>
              <a:rPr lang="nl-BE" dirty="0"/>
              <a:t>Herstellingswerken brug: </a:t>
            </a:r>
          </a:p>
          <a:p>
            <a:pPr marL="783590" lvl="1" indent="-326390"/>
            <a:r>
              <a:rPr lang="nl-BE" dirty="0"/>
              <a:t>vanaf 20/5 tot 30/6, elke nacht tussen 22u en 6u</a:t>
            </a:r>
          </a:p>
          <a:p>
            <a:pPr marL="783590" lvl="1" indent="-326390"/>
            <a:r>
              <a:rPr lang="nl-BE" dirty="0"/>
              <a:t>signalisatie blijft staan</a:t>
            </a:r>
          </a:p>
          <a:p>
            <a:r>
              <a:rPr lang="nl-BE" b="1" dirty="0"/>
              <a:t>Voorstel van beslissing</a:t>
            </a:r>
          </a:p>
          <a:p>
            <a:pPr marL="783590" lvl="1" indent="-326390"/>
            <a:r>
              <a:rPr lang="nl-BE" dirty="0"/>
              <a:t>Werk en GW GEEN wederkerigheid</a:t>
            </a:r>
          </a:p>
          <a:p>
            <a:pPr lvl="2"/>
            <a:r>
              <a:rPr lang="nl-BE" dirty="0"/>
              <a:t>Dus van 20/05 tot 30/06</a:t>
            </a:r>
          </a:p>
          <a:p>
            <a:pPr marL="783590" lvl="1" indent="-326390"/>
            <a:r>
              <a:rPr lang="nl-BE" dirty="0"/>
              <a:t>Hinder: elke nacht van 22 – 6 u</a:t>
            </a:r>
          </a:p>
          <a:p>
            <a:pPr marL="783590" lvl="1" indent="-326390"/>
            <a:endParaRPr lang="nl-BE" dirty="0"/>
          </a:p>
          <a:p>
            <a:pPr lvl="2"/>
            <a:endParaRPr lang="nl-BE" b="1"/>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err="1"/>
              <a:t>Use</a:t>
            </a:r>
            <a:r>
              <a:rPr lang="nl-BE"/>
              <a:t> cases – GW en W - wederkerigheid</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0648348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pPr marL="783590" lvl="1" indent="-326390"/>
            <a:endParaRPr lang="nl-BE" sz="2000" dirty="0">
              <a:latin typeface="FlandersArtSans-Regular"/>
            </a:endParaRPr>
          </a:p>
          <a:p>
            <a:pPr lvl="2"/>
            <a:endParaRPr lang="nl-BE" sz="1600" dirty="0"/>
          </a:p>
          <a:p>
            <a:pPr marL="783590" lvl="1" indent="-326390"/>
            <a:endParaRPr lang="nl-BE" dirty="0"/>
          </a:p>
          <a:p>
            <a:pPr lvl="2"/>
            <a:endParaRPr lang="nl-BE" b="1"/>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dirty="0">
                <a:latin typeface="FlandersArtSans-Bold"/>
              </a:rPr>
              <a:t>GW en W - patronen</a:t>
            </a:r>
            <a:endParaRPr lang="nl-BE">
              <a:latin typeface="FlandersArtSans-Bold"/>
            </a:endParaRP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pic>
        <p:nvPicPr>
          <p:cNvPr id="6" name="Picture 6" descr="A screenshot of a cell phone&#10;&#10;Description generated with very high confidence">
            <a:extLst>
              <a:ext uri="{FF2B5EF4-FFF2-40B4-BE49-F238E27FC236}">
                <a16:creationId xmlns:a16="http://schemas.microsoft.com/office/drawing/2014/main" id="{9D2CD8EF-44F1-47EF-BCA6-0A0661DDF817}"/>
              </a:ext>
            </a:extLst>
          </p:cNvPr>
          <p:cNvPicPr>
            <a:picLocks noChangeAspect="1"/>
          </p:cNvPicPr>
          <p:nvPr/>
        </p:nvPicPr>
        <p:blipFill>
          <a:blip r:embed="rId3"/>
          <a:stretch>
            <a:fillRect/>
          </a:stretch>
        </p:blipFill>
        <p:spPr>
          <a:xfrm>
            <a:off x="677174" y="1712190"/>
            <a:ext cx="8810444" cy="2628486"/>
          </a:xfrm>
          <a:prstGeom prst="rect">
            <a:avLst/>
          </a:prstGeom>
        </p:spPr>
      </p:pic>
    </p:spTree>
    <p:extLst>
      <p:ext uri="{BB962C8B-B14F-4D97-AF65-F5344CB8AC3E}">
        <p14:creationId xmlns:p14="http://schemas.microsoft.com/office/powerpoint/2010/main" val="23067253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pPr marL="783590" lvl="1" indent="-326390"/>
            <a:endParaRPr lang="nl-BE" sz="2000">
              <a:latin typeface="FlandersArtSans-Regular"/>
            </a:endParaRPr>
          </a:p>
          <a:p>
            <a:pPr lvl="2"/>
            <a:endParaRPr lang="nl-BE" sz="1600"/>
          </a:p>
          <a:p>
            <a:pPr marL="783590" lvl="1" indent="-326390"/>
            <a:endParaRPr lang="nl-BE"/>
          </a:p>
          <a:p>
            <a:pPr lvl="2"/>
            <a:endParaRPr lang="nl-BE" b="1"/>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latin typeface="FlandersArtSans-Bold"/>
              </a:rPr>
              <a:t>GW en W - statusovergangen</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pic>
        <p:nvPicPr>
          <p:cNvPr id="5" name="Picture 5" descr="A screenshot of a cell phone&#10;&#10;Description generated with very high confidence">
            <a:extLst>
              <a:ext uri="{FF2B5EF4-FFF2-40B4-BE49-F238E27FC236}">
                <a16:creationId xmlns:a16="http://schemas.microsoft.com/office/drawing/2014/main" id="{F7971272-297A-44EB-8BF6-0EE277088312}"/>
              </a:ext>
            </a:extLst>
          </p:cNvPr>
          <p:cNvPicPr>
            <a:picLocks noChangeAspect="1"/>
          </p:cNvPicPr>
          <p:nvPr/>
        </p:nvPicPr>
        <p:blipFill>
          <a:blip r:embed="rId3"/>
          <a:stretch>
            <a:fillRect/>
          </a:stretch>
        </p:blipFill>
        <p:spPr>
          <a:xfrm>
            <a:off x="820947" y="1931885"/>
            <a:ext cx="8839199" cy="2821702"/>
          </a:xfrm>
          <a:prstGeom prst="rect">
            <a:avLst/>
          </a:prstGeom>
        </p:spPr>
      </p:pic>
    </p:spTree>
    <p:extLst>
      <p:ext uri="{BB962C8B-B14F-4D97-AF65-F5344CB8AC3E}">
        <p14:creationId xmlns:p14="http://schemas.microsoft.com/office/powerpoint/2010/main" val="7119684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8" y="1195496"/>
            <a:ext cx="8543925" cy="4992328"/>
          </a:xfrm>
        </p:spPr>
        <p:txBody>
          <a:bodyPr>
            <a:normAutofit/>
          </a:bodyPr>
          <a:lstStyle/>
          <a:p>
            <a:r>
              <a:rPr lang="nl-BE" b="1"/>
              <a:t>Rommelmarkt met parkeerverbod en extra hinder voor opbouw en afbraak</a:t>
            </a:r>
            <a:endParaRPr lang="nl-BE"/>
          </a:p>
          <a:p>
            <a:pPr lvl="1"/>
            <a:r>
              <a:rPr lang="nl-BE" sz="2000" b="1"/>
              <a:t>Stap 1: registreer rommelmarkt</a:t>
            </a:r>
          </a:p>
          <a:p>
            <a:pPr lvl="2"/>
            <a:r>
              <a:rPr lang="nl-BE" sz="1800" b="1">
                <a:solidFill>
                  <a:srgbClr val="00B050"/>
                </a:solidFill>
              </a:rPr>
              <a:t>Inname</a:t>
            </a:r>
          </a:p>
          <a:p>
            <a:pPr lvl="3"/>
            <a:r>
              <a:rPr lang="nl-BE" sz="1600" u="sng">
                <a:solidFill>
                  <a:srgbClr val="00B050"/>
                </a:solidFill>
              </a:rPr>
              <a:t>type</a:t>
            </a:r>
            <a:r>
              <a:rPr lang="nl-BE" sz="1600">
                <a:solidFill>
                  <a:srgbClr val="00B050"/>
                </a:solidFill>
              </a:rPr>
              <a:t>: markt</a:t>
            </a:r>
          </a:p>
          <a:p>
            <a:pPr lvl="3"/>
            <a:r>
              <a:rPr lang="nl-BE" sz="1600" u="sng">
                <a:solidFill>
                  <a:srgbClr val="00B050"/>
                </a:solidFill>
              </a:rPr>
              <a:t>zone</a:t>
            </a:r>
            <a:r>
              <a:rPr lang="nl-BE" sz="1600">
                <a:solidFill>
                  <a:srgbClr val="00B050"/>
                </a:solidFill>
              </a:rPr>
              <a:t>: zone 1 (die van het evenement)</a:t>
            </a:r>
          </a:p>
          <a:p>
            <a:pPr lvl="3"/>
            <a:r>
              <a:rPr lang="nl-BE" sz="1600" u="sng">
                <a:solidFill>
                  <a:srgbClr val="00B050"/>
                </a:solidFill>
              </a:rPr>
              <a:t>tijd</a:t>
            </a:r>
            <a:r>
              <a:rPr lang="nl-BE" sz="1600">
                <a:solidFill>
                  <a:srgbClr val="00B050"/>
                </a:solidFill>
              </a:rPr>
              <a:t>: zaterdag 25/5 van 10 u – 18 u</a:t>
            </a:r>
          </a:p>
          <a:p>
            <a:pPr lvl="1"/>
            <a:r>
              <a:rPr lang="nl-BE" sz="2000"/>
              <a:t>Is er parkeerverbod? </a:t>
            </a:r>
          </a:p>
          <a:p>
            <a:pPr lvl="2"/>
            <a:r>
              <a:rPr lang="nl-BE" sz="1600"/>
              <a:t>ja: stap 2 </a:t>
            </a:r>
          </a:p>
          <a:p>
            <a:pPr lvl="2"/>
            <a:r>
              <a:rPr lang="nl-BE" sz="1600"/>
              <a:t>neen : stap 3</a:t>
            </a:r>
          </a:p>
          <a:p>
            <a:pPr lvl="3"/>
            <a:endParaRPr lang="nl-BE" sz="160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err="1"/>
              <a:t>Use</a:t>
            </a:r>
            <a:r>
              <a:rPr lang="nl-BE"/>
              <a:t> cases - evenement</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402978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8" y="1195496"/>
            <a:ext cx="8543925" cy="4992328"/>
          </a:xfrm>
        </p:spPr>
        <p:txBody>
          <a:bodyPr>
            <a:normAutofit/>
          </a:bodyPr>
          <a:lstStyle/>
          <a:p>
            <a:r>
              <a:rPr lang="nl-BE" b="1"/>
              <a:t>Rommelmarkt met parkeerverbod en extra hinder voor opbouw en afbraak</a:t>
            </a:r>
            <a:endParaRPr lang="nl-BE"/>
          </a:p>
          <a:p>
            <a:pPr lvl="1"/>
            <a:r>
              <a:rPr lang="nl-BE" sz="2000" b="1"/>
              <a:t>Stap 2:  registreer parkeerverbod</a:t>
            </a:r>
          </a:p>
          <a:p>
            <a:pPr lvl="2"/>
            <a:r>
              <a:rPr lang="nl-BE" sz="1800" b="1">
                <a:solidFill>
                  <a:srgbClr val="00B050"/>
                </a:solidFill>
              </a:rPr>
              <a:t>Inname 2 (gerelateerde inname)</a:t>
            </a:r>
          </a:p>
          <a:p>
            <a:pPr lvl="3"/>
            <a:r>
              <a:rPr lang="nl-BE" sz="1600" u="sng">
                <a:solidFill>
                  <a:srgbClr val="00B050"/>
                </a:solidFill>
              </a:rPr>
              <a:t>type</a:t>
            </a:r>
            <a:r>
              <a:rPr lang="nl-BE" sz="1600">
                <a:solidFill>
                  <a:srgbClr val="00B050"/>
                </a:solidFill>
              </a:rPr>
              <a:t>: parkeerverbod</a:t>
            </a:r>
          </a:p>
          <a:p>
            <a:pPr lvl="3"/>
            <a:r>
              <a:rPr lang="nl-BE" sz="1600" u="sng">
                <a:solidFill>
                  <a:srgbClr val="00B050"/>
                </a:solidFill>
              </a:rPr>
              <a:t>zone</a:t>
            </a:r>
            <a:r>
              <a:rPr lang="nl-BE" sz="1600">
                <a:solidFill>
                  <a:srgbClr val="00B050"/>
                </a:solidFill>
              </a:rPr>
              <a:t>: zone </a:t>
            </a:r>
          </a:p>
          <a:p>
            <a:pPr lvl="3"/>
            <a:r>
              <a:rPr lang="nl-BE" sz="1600" u="sng">
                <a:solidFill>
                  <a:srgbClr val="00B050"/>
                </a:solidFill>
              </a:rPr>
              <a:t>tijd</a:t>
            </a:r>
            <a:r>
              <a:rPr lang="nl-BE" sz="1600">
                <a:solidFill>
                  <a:srgbClr val="00B050"/>
                </a:solidFill>
              </a:rPr>
              <a:t>: zaterdag 25/5 van 6 u – 22 u</a:t>
            </a:r>
          </a:p>
          <a:p>
            <a:pPr lvl="6"/>
            <a:endParaRPr lang="nl-BE" sz="160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err="1"/>
              <a:t>Use</a:t>
            </a:r>
            <a:r>
              <a:rPr lang="nl-BE"/>
              <a:t> cases - evenement</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7194617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8" y="1195496"/>
            <a:ext cx="8543925" cy="4992328"/>
          </a:xfrm>
        </p:spPr>
        <p:txBody>
          <a:bodyPr>
            <a:normAutofit lnSpcReduction="10000"/>
          </a:bodyPr>
          <a:lstStyle/>
          <a:p>
            <a:r>
              <a:rPr lang="nl-BE" b="1"/>
              <a:t>Rommelmarkt met parkeerverbod en extra hinder voor opbouw en afbraak</a:t>
            </a:r>
            <a:endParaRPr lang="nl-BE"/>
          </a:p>
          <a:p>
            <a:pPr lvl="1"/>
            <a:r>
              <a:rPr lang="nl-BE" sz="2000"/>
              <a:t>Is er hinder? JA stap 3 ,</a:t>
            </a:r>
          </a:p>
          <a:p>
            <a:pPr lvl="1"/>
            <a:r>
              <a:rPr lang="nl-BE" sz="2000" b="1"/>
              <a:t>Stap 3:  registreer hinder</a:t>
            </a:r>
          </a:p>
          <a:p>
            <a:pPr lvl="2"/>
            <a:r>
              <a:rPr lang="nl-BE" sz="1800" b="1">
                <a:solidFill>
                  <a:srgbClr val="00B050"/>
                </a:solidFill>
              </a:rPr>
              <a:t>Hinder 1</a:t>
            </a:r>
          </a:p>
          <a:p>
            <a:pPr lvl="3"/>
            <a:r>
              <a:rPr lang="nl-BE" sz="1600" u="sng"/>
              <a:t>zone</a:t>
            </a:r>
            <a:r>
              <a:rPr lang="nl-BE" sz="1600"/>
              <a:t>: hinderzone 1 = zone 1 (Rommelmarkt) (niet opnieuw registreren)</a:t>
            </a:r>
          </a:p>
          <a:p>
            <a:pPr lvl="3"/>
            <a:r>
              <a:rPr lang="nl-BE" sz="1600" u="sng">
                <a:solidFill>
                  <a:srgbClr val="00B050"/>
                </a:solidFill>
              </a:rPr>
              <a:t>tijd</a:t>
            </a:r>
            <a:r>
              <a:rPr lang="nl-BE" sz="1600">
                <a:solidFill>
                  <a:srgbClr val="00B050"/>
                </a:solidFill>
              </a:rPr>
              <a:t>: zaterdag 25/05 van 10 u – 18 u</a:t>
            </a:r>
          </a:p>
          <a:p>
            <a:pPr lvl="3"/>
            <a:r>
              <a:rPr lang="nl-BE" sz="1600" u="sng">
                <a:solidFill>
                  <a:srgbClr val="00B050"/>
                </a:solidFill>
              </a:rPr>
              <a:t>gevolg/doelgroep</a:t>
            </a:r>
            <a:r>
              <a:rPr lang="nl-BE" sz="1600">
                <a:solidFill>
                  <a:srgbClr val="00B050"/>
                </a:solidFill>
              </a:rPr>
              <a:t>: gemotoriseerd verkeer – geen doorgang</a:t>
            </a:r>
          </a:p>
          <a:p>
            <a:pPr lvl="2"/>
            <a:r>
              <a:rPr lang="nl-BE" sz="1800" b="1">
                <a:solidFill>
                  <a:srgbClr val="00B050"/>
                </a:solidFill>
              </a:rPr>
              <a:t>Hinder 2 – ZONDER INNAME</a:t>
            </a:r>
          </a:p>
          <a:p>
            <a:pPr lvl="3"/>
            <a:r>
              <a:rPr lang="nl-BE" sz="1600" u="sng">
                <a:solidFill>
                  <a:srgbClr val="00B050"/>
                </a:solidFill>
              </a:rPr>
              <a:t>zone</a:t>
            </a:r>
            <a:r>
              <a:rPr lang="nl-BE" sz="1600">
                <a:solidFill>
                  <a:srgbClr val="00B050"/>
                </a:solidFill>
              </a:rPr>
              <a:t>: hinderzone 2</a:t>
            </a:r>
          </a:p>
          <a:p>
            <a:pPr lvl="3"/>
            <a:r>
              <a:rPr lang="nl-BE" sz="1600" u="sng">
                <a:solidFill>
                  <a:srgbClr val="00B050"/>
                </a:solidFill>
              </a:rPr>
              <a:t>tijd</a:t>
            </a:r>
            <a:r>
              <a:rPr lang="nl-BE" sz="1600">
                <a:solidFill>
                  <a:srgbClr val="00B050"/>
                </a:solidFill>
              </a:rPr>
              <a:t>: </a:t>
            </a:r>
          </a:p>
          <a:p>
            <a:pPr lvl="4"/>
            <a:r>
              <a:rPr lang="nl-BE" sz="1600">
                <a:solidFill>
                  <a:srgbClr val="00B050"/>
                </a:solidFill>
              </a:rPr>
              <a:t>vrijdag 24/05 : 8 - 18 u</a:t>
            </a:r>
          </a:p>
          <a:p>
            <a:pPr lvl="4"/>
            <a:r>
              <a:rPr lang="nl-BE" sz="1600">
                <a:solidFill>
                  <a:srgbClr val="00B050"/>
                </a:solidFill>
              </a:rPr>
              <a:t>zaterdag 26/05:  18 – 24 u</a:t>
            </a:r>
          </a:p>
          <a:p>
            <a:pPr lvl="3"/>
            <a:r>
              <a:rPr lang="nl-BE" sz="1600" u="sng">
                <a:solidFill>
                  <a:srgbClr val="00B050"/>
                </a:solidFill>
              </a:rPr>
              <a:t>beschrijving:</a:t>
            </a:r>
            <a:r>
              <a:rPr lang="nl-BE" sz="1600">
                <a:solidFill>
                  <a:srgbClr val="00B050"/>
                </a:solidFill>
              </a:rPr>
              <a:t> opbouw en afbraak</a:t>
            </a:r>
          </a:p>
          <a:p>
            <a:pPr lvl="3"/>
            <a:r>
              <a:rPr lang="nl-BE" sz="1600" u="sng">
                <a:solidFill>
                  <a:srgbClr val="00B050"/>
                </a:solidFill>
              </a:rPr>
              <a:t>gevolg/doelgroep</a:t>
            </a:r>
            <a:r>
              <a:rPr lang="nl-BE" sz="1600">
                <a:solidFill>
                  <a:srgbClr val="00B050"/>
                </a:solidFill>
              </a:rPr>
              <a:t>: gemotoriseerd verkeer – moeilijke doorgang</a:t>
            </a:r>
          </a:p>
          <a:p>
            <a:pPr lvl="3"/>
            <a:endParaRPr lang="nl-BE" sz="1600"/>
          </a:p>
          <a:p>
            <a:pPr lvl="5"/>
            <a:endParaRPr lang="nl-BE" sz="1600" b="1">
              <a:solidFill>
                <a:srgbClr val="00B050"/>
              </a:solidFill>
            </a:endParaRPr>
          </a:p>
          <a:p>
            <a:pPr lvl="6"/>
            <a:endParaRPr lang="nl-BE" sz="160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err="1"/>
              <a:t>Use</a:t>
            </a:r>
            <a:r>
              <a:rPr lang="nl-BE"/>
              <a:t> cases - evenement</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7515679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8" y="1195496"/>
            <a:ext cx="8543925" cy="4992328"/>
          </a:xfrm>
        </p:spPr>
        <p:txBody>
          <a:bodyPr>
            <a:normAutofit fontScale="92500" lnSpcReduction="10000"/>
          </a:bodyPr>
          <a:lstStyle/>
          <a:p>
            <a:r>
              <a:rPr lang="nl-BE" b="1"/>
              <a:t>Rommelmarkt met parkeerverbod en extra hinder voor opbouw en afbraak</a:t>
            </a:r>
            <a:endParaRPr lang="nl-BE"/>
          </a:p>
          <a:p>
            <a:pPr lvl="1"/>
            <a:r>
              <a:rPr lang="nl-BE" sz="2000"/>
              <a:t>Is er hinder? JA stap 3 ,</a:t>
            </a:r>
          </a:p>
          <a:p>
            <a:pPr lvl="1"/>
            <a:r>
              <a:rPr lang="nl-BE" sz="2000" b="1"/>
              <a:t>Stap 3:  registreer hinder</a:t>
            </a:r>
          </a:p>
          <a:p>
            <a:pPr lvl="2"/>
            <a:r>
              <a:rPr lang="nl-BE" sz="1800" b="1">
                <a:solidFill>
                  <a:srgbClr val="00B050"/>
                </a:solidFill>
              </a:rPr>
              <a:t>Hinder 1</a:t>
            </a:r>
          </a:p>
          <a:p>
            <a:pPr lvl="3"/>
            <a:r>
              <a:rPr lang="nl-BE" sz="1600" u="sng"/>
              <a:t>zone</a:t>
            </a:r>
            <a:r>
              <a:rPr lang="nl-BE" sz="1600"/>
              <a:t>: hinderzone 1 = zone 1 (Rommelmarkt) (niet opnieuw registreren)</a:t>
            </a:r>
          </a:p>
          <a:p>
            <a:pPr lvl="3"/>
            <a:r>
              <a:rPr lang="nl-BE" sz="1600" u="sng">
                <a:solidFill>
                  <a:srgbClr val="00B050"/>
                </a:solidFill>
              </a:rPr>
              <a:t>tijd</a:t>
            </a:r>
            <a:r>
              <a:rPr lang="nl-BE" sz="1600">
                <a:solidFill>
                  <a:srgbClr val="00B050"/>
                </a:solidFill>
              </a:rPr>
              <a:t>: zaterdag 25/05 van 10 u – 18 u</a:t>
            </a:r>
          </a:p>
          <a:p>
            <a:pPr lvl="3"/>
            <a:r>
              <a:rPr lang="nl-BE" sz="1600" u="sng">
                <a:solidFill>
                  <a:srgbClr val="00B050"/>
                </a:solidFill>
              </a:rPr>
              <a:t>gevolg/doelgroep</a:t>
            </a:r>
            <a:r>
              <a:rPr lang="nl-BE" sz="1600">
                <a:solidFill>
                  <a:srgbClr val="00B050"/>
                </a:solidFill>
              </a:rPr>
              <a:t>: gemotoriseerd verkeer – geen doorgang</a:t>
            </a:r>
          </a:p>
          <a:p>
            <a:pPr lvl="2"/>
            <a:r>
              <a:rPr lang="nl-BE" sz="1800" b="1">
                <a:solidFill>
                  <a:srgbClr val="00B050"/>
                </a:solidFill>
              </a:rPr>
              <a:t>Hinder 2 – MET INNAME</a:t>
            </a:r>
          </a:p>
          <a:p>
            <a:pPr lvl="3"/>
            <a:r>
              <a:rPr lang="nl-BE" sz="1600" u="sng">
                <a:solidFill>
                  <a:srgbClr val="00B050"/>
                </a:solidFill>
              </a:rPr>
              <a:t>zone</a:t>
            </a:r>
            <a:r>
              <a:rPr lang="nl-BE" sz="1600">
                <a:solidFill>
                  <a:srgbClr val="00B050"/>
                </a:solidFill>
              </a:rPr>
              <a:t>: gevolgzone wordt toegevoegd op inname = hinderzone 2</a:t>
            </a:r>
          </a:p>
          <a:p>
            <a:pPr lvl="3"/>
            <a:r>
              <a:rPr lang="nl-BE" sz="1600" u="sng">
                <a:solidFill>
                  <a:srgbClr val="00B050"/>
                </a:solidFill>
              </a:rPr>
              <a:t>tijd</a:t>
            </a:r>
            <a:r>
              <a:rPr lang="nl-BE" sz="1600">
                <a:solidFill>
                  <a:srgbClr val="00B050"/>
                </a:solidFill>
              </a:rPr>
              <a:t>: </a:t>
            </a:r>
          </a:p>
          <a:p>
            <a:pPr lvl="4"/>
            <a:r>
              <a:rPr lang="nl-BE" sz="1600">
                <a:solidFill>
                  <a:srgbClr val="00B050"/>
                </a:solidFill>
              </a:rPr>
              <a:t>vrijdag 24/05 : 8 - 18 u</a:t>
            </a:r>
          </a:p>
          <a:p>
            <a:pPr lvl="4"/>
            <a:r>
              <a:rPr lang="nl-BE" sz="1600">
                <a:solidFill>
                  <a:srgbClr val="00B050"/>
                </a:solidFill>
              </a:rPr>
              <a:t>zaterdag 26/05:  18 – 24 u</a:t>
            </a:r>
          </a:p>
          <a:p>
            <a:pPr lvl="3"/>
            <a:r>
              <a:rPr lang="nl-BE" sz="1600" u="sng">
                <a:solidFill>
                  <a:srgbClr val="00B050"/>
                </a:solidFill>
              </a:rPr>
              <a:t>beschrijving:</a:t>
            </a:r>
            <a:r>
              <a:rPr lang="nl-BE" sz="1600">
                <a:solidFill>
                  <a:srgbClr val="00B050"/>
                </a:solidFill>
              </a:rPr>
              <a:t> opbouw en afbraak</a:t>
            </a:r>
          </a:p>
          <a:p>
            <a:pPr lvl="3"/>
            <a:r>
              <a:rPr lang="nl-BE" sz="1600" u="sng">
                <a:solidFill>
                  <a:srgbClr val="00B050"/>
                </a:solidFill>
              </a:rPr>
              <a:t>gevolg/doelgroep</a:t>
            </a:r>
            <a:r>
              <a:rPr lang="nl-BE" sz="1600">
                <a:solidFill>
                  <a:srgbClr val="00B050"/>
                </a:solidFill>
              </a:rPr>
              <a:t>: </a:t>
            </a:r>
            <a:r>
              <a:rPr lang="nl-BE" sz="2200">
                <a:solidFill>
                  <a:srgbClr val="00B050"/>
                </a:solidFill>
              </a:rPr>
              <a:t> gemotoriseerd verkeer – </a:t>
            </a:r>
            <a:r>
              <a:rPr lang="nl-BE" sz="2200" b="1">
                <a:solidFill>
                  <a:srgbClr val="00B050"/>
                </a:solidFill>
              </a:rPr>
              <a:t>geen doorgang</a:t>
            </a:r>
            <a:endParaRPr lang="nl-BE" sz="2200" b="1"/>
          </a:p>
          <a:p>
            <a:pPr lvl="5"/>
            <a:endParaRPr lang="nl-BE" sz="1600" b="1">
              <a:solidFill>
                <a:srgbClr val="00B050"/>
              </a:solidFill>
            </a:endParaRPr>
          </a:p>
          <a:p>
            <a:pPr lvl="6"/>
            <a:endParaRPr lang="nl-BE" sz="160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err="1"/>
              <a:t>Use</a:t>
            </a:r>
            <a:r>
              <a:rPr lang="nl-BE"/>
              <a:t> cases - evenement</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0366143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A191CCB-5C28-44B4-B0DB-57E164FC1C53}"/>
              </a:ext>
            </a:extLst>
          </p:cNvPr>
          <p:cNvSpPr>
            <a:spLocks noGrp="1"/>
          </p:cNvSpPr>
          <p:nvPr>
            <p:ph sz="quarter" idx="10"/>
          </p:nvPr>
        </p:nvSpPr>
        <p:spPr/>
        <p:txBody>
          <a:bodyPr/>
          <a:lstStyle/>
          <a:p>
            <a:r>
              <a:rPr lang="nl-BE"/>
              <a:t>Registratie inname met de zones</a:t>
            </a:r>
          </a:p>
          <a:p>
            <a:pPr lvl="1"/>
            <a:r>
              <a:rPr lang="nl-BE" sz="2000"/>
              <a:t>grondwerk</a:t>
            </a:r>
          </a:p>
          <a:p>
            <a:pPr lvl="2"/>
            <a:r>
              <a:rPr lang="nl-BE" sz="1600" err="1"/>
              <a:t>gronderkzone</a:t>
            </a:r>
            <a:endParaRPr lang="nl-BE" sz="1600"/>
          </a:p>
          <a:p>
            <a:pPr lvl="1"/>
            <a:r>
              <a:rPr lang="nl-BE" sz="2000"/>
              <a:t>evenement</a:t>
            </a:r>
          </a:p>
          <a:p>
            <a:pPr lvl="2"/>
            <a:r>
              <a:rPr lang="nl-BE" sz="1600"/>
              <a:t>evenementenzone</a:t>
            </a:r>
          </a:p>
          <a:p>
            <a:pPr lvl="2"/>
            <a:r>
              <a:rPr lang="nl-BE" sz="1600"/>
              <a:t>ook naar aanleiding vaan aanvraag signalisatievergunning</a:t>
            </a:r>
          </a:p>
          <a:p>
            <a:pPr lvl="1"/>
            <a:r>
              <a:rPr lang="nl-BE" sz="2000"/>
              <a:t>werk</a:t>
            </a:r>
          </a:p>
          <a:p>
            <a:pPr lvl="2"/>
            <a:r>
              <a:rPr lang="nl-BE" sz="1600"/>
              <a:t>werfzone</a:t>
            </a:r>
          </a:p>
          <a:p>
            <a:pPr lvl="2"/>
            <a:r>
              <a:rPr lang="nl-BE" sz="1600"/>
              <a:t>ook naar aanleiding vaan aanvraag signalisatievergunning</a:t>
            </a:r>
          </a:p>
          <a:p>
            <a:pPr lvl="1"/>
            <a:r>
              <a:rPr lang="nl-BE" sz="2000"/>
              <a:t>parkeerverbod</a:t>
            </a:r>
          </a:p>
          <a:p>
            <a:pPr lvl="2"/>
            <a:r>
              <a:rPr lang="nl-BE" sz="1600"/>
              <a:t>Innamezone</a:t>
            </a:r>
          </a:p>
          <a:p>
            <a:pPr lvl="2"/>
            <a:r>
              <a:rPr lang="nl-BE" sz="1600"/>
              <a:t>ook naar aanleiding vaan aanvraag signalisatievergunning</a:t>
            </a:r>
          </a:p>
          <a:p>
            <a:pPr lvl="1"/>
            <a:endParaRPr lang="nl-BE" sz="2000"/>
          </a:p>
        </p:txBody>
      </p:sp>
      <p:sp>
        <p:nvSpPr>
          <p:cNvPr id="3" name="Titel 2">
            <a:extLst>
              <a:ext uri="{FF2B5EF4-FFF2-40B4-BE49-F238E27FC236}">
                <a16:creationId xmlns:a16="http://schemas.microsoft.com/office/drawing/2014/main" id="{B8819091-76EE-4CA6-AFC2-B294AC14904E}"/>
              </a:ext>
            </a:extLst>
          </p:cNvPr>
          <p:cNvSpPr>
            <a:spLocks noGrp="1"/>
          </p:cNvSpPr>
          <p:nvPr>
            <p:ph type="title"/>
          </p:nvPr>
        </p:nvSpPr>
        <p:spPr/>
        <p:txBody>
          <a:bodyPr/>
          <a:lstStyle/>
          <a:p>
            <a:r>
              <a:rPr lang="nl-BE"/>
              <a:t>Beheer inname en hinder – algemeen principe</a:t>
            </a:r>
          </a:p>
        </p:txBody>
      </p:sp>
      <p:sp>
        <p:nvSpPr>
          <p:cNvPr id="4" name="Tijdelijke aanduiding voor voettekst 3">
            <a:extLst>
              <a:ext uri="{FF2B5EF4-FFF2-40B4-BE49-F238E27FC236}">
                <a16:creationId xmlns:a16="http://schemas.microsoft.com/office/drawing/2014/main" id="{31DF1C7B-52BD-465C-89C0-613798E44439}"/>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6630741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A191CCB-5C28-44B4-B0DB-57E164FC1C53}"/>
              </a:ext>
            </a:extLst>
          </p:cNvPr>
          <p:cNvSpPr>
            <a:spLocks noGrp="1"/>
          </p:cNvSpPr>
          <p:nvPr>
            <p:ph sz="quarter" idx="10"/>
          </p:nvPr>
        </p:nvSpPr>
        <p:spPr/>
        <p:txBody>
          <a:bodyPr>
            <a:normAutofit/>
          </a:bodyPr>
          <a:lstStyle/>
          <a:p>
            <a:r>
              <a:rPr lang="nl-BE"/>
              <a:t>aanvraag signalisatie voegt toe</a:t>
            </a:r>
          </a:p>
          <a:p>
            <a:pPr lvl="1"/>
            <a:r>
              <a:rPr lang="nl-BE"/>
              <a:t>GW</a:t>
            </a:r>
          </a:p>
          <a:p>
            <a:pPr lvl="2"/>
            <a:r>
              <a:rPr lang="nl-BE"/>
              <a:t>werfzone en de hinder</a:t>
            </a:r>
          </a:p>
          <a:p>
            <a:pPr lvl="1"/>
            <a:r>
              <a:rPr lang="nl-BE"/>
              <a:t>evenement</a:t>
            </a:r>
          </a:p>
          <a:p>
            <a:pPr lvl="2"/>
            <a:r>
              <a:rPr lang="nl-BE"/>
              <a:t>vaak aangemaakt </a:t>
            </a:r>
            <a:r>
              <a:rPr lang="nl-BE" err="1"/>
              <a:t>nav</a:t>
            </a:r>
            <a:r>
              <a:rPr lang="nl-BE"/>
              <a:t> aanvraag signalisatie vergunning  en toelating inname</a:t>
            </a:r>
          </a:p>
          <a:p>
            <a:pPr lvl="1"/>
            <a:r>
              <a:rPr lang="nl-BE"/>
              <a:t>werk </a:t>
            </a:r>
          </a:p>
          <a:p>
            <a:pPr lvl="2"/>
            <a:r>
              <a:rPr lang="nl-BE"/>
              <a:t>Meestal aangemaakt </a:t>
            </a:r>
            <a:r>
              <a:rPr lang="nl-BE" err="1"/>
              <a:t>nav</a:t>
            </a:r>
            <a:r>
              <a:rPr lang="nl-BE"/>
              <a:t> aanvraag signalisatie vergunning</a:t>
            </a:r>
          </a:p>
          <a:p>
            <a:pPr lvl="1"/>
            <a:r>
              <a:rPr lang="nl-BE"/>
              <a:t>parkeerverbod</a:t>
            </a:r>
          </a:p>
          <a:p>
            <a:pPr lvl="2"/>
            <a:r>
              <a:rPr lang="nl-BE"/>
              <a:t>aangemaakt </a:t>
            </a:r>
            <a:r>
              <a:rPr lang="nl-BE" err="1"/>
              <a:t>ikv</a:t>
            </a:r>
            <a:r>
              <a:rPr lang="nl-BE"/>
              <a:t> aanvraag signalisatievergunning</a:t>
            </a:r>
          </a:p>
        </p:txBody>
      </p:sp>
      <p:sp>
        <p:nvSpPr>
          <p:cNvPr id="3" name="Titel 2">
            <a:extLst>
              <a:ext uri="{FF2B5EF4-FFF2-40B4-BE49-F238E27FC236}">
                <a16:creationId xmlns:a16="http://schemas.microsoft.com/office/drawing/2014/main" id="{B8819091-76EE-4CA6-AFC2-B294AC14904E}"/>
              </a:ext>
            </a:extLst>
          </p:cNvPr>
          <p:cNvSpPr>
            <a:spLocks noGrp="1"/>
          </p:cNvSpPr>
          <p:nvPr>
            <p:ph type="title"/>
          </p:nvPr>
        </p:nvSpPr>
        <p:spPr/>
        <p:txBody>
          <a:bodyPr/>
          <a:lstStyle/>
          <a:p>
            <a:r>
              <a:rPr lang="nl-BE"/>
              <a:t>Beheer inname en hinder – algemeen principe</a:t>
            </a:r>
          </a:p>
        </p:txBody>
      </p:sp>
      <p:sp>
        <p:nvSpPr>
          <p:cNvPr id="4" name="Tijdelijke aanduiding voor voettekst 3">
            <a:extLst>
              <a:ext uri="{FF2B5EF4-FFF2-40B4-BE49-F238E27FC236}">
                <a16:creationId xmlns:a16="http://schemas.microsoft.com/office/drawing/2014/main" id="{31DF1C7B-52BD-465C-89C0-613798E44439}"/>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1700573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A191CCB-5C28-44B4-B0DB-57E164FC1C53}"/>
              </a:ext>
            </a:extLst>
          </p:cNvPr>
          <p:cNvSpPr>
            <a:spLocks noGrp="1"/>
          </p:cNvSpPr>
          <p:nvPr>
            <p:ph sz="quarter" idx="10"/>
          </p:nvPr>
        </p:nvSpPr>
        <p:spPr/>
        <p:txBody>
          <a:bodyPr>
            <a:normAutofit/>
          </a:bodyPr>
          <a:lstStyle/>
          <a:p>
            <a:r>
              <a:rPr lang="nl-BE"/>
              <a:t>S&amp;G voegen toe</a:t>
            </a:r>
          </a:p>
          <a:p>
            <a:pPr lvl="1"/>
            <a:r>
              <a:rPr lang="nl-BE" sz="2000"/>
              <a:t>extra hinder op een andere plaats dan de inname</a:t>
            </a:r>
          </a:p>
          <a:p>
            <a:pPr lvl="1"/>
            <a:r>
              <a:rPr lang="nl-BE" sz="2000"/>
              <a:t>hinder/gevolgen</a:t>
            </a:r>
          </a:p>
        </p:txBody>
      </p:sp>
      <p:sp>
        <p:nvSpPr>
          <p:cNvPr id="3" name="Titel 2">
            <a:extLst>
              <a:ext uri="{FF2B5EF4-FFF2-40B4-BE49-F238E27FC236}">
                <a16:creationId xmlns:a16="http://schemas.microsoft.com/office/drawing/2014/main" id="{B8819091-76EE-4CA6-AFC2-B294AC14904E}"/>
              </a:ext>
            </a:extLst>
          </p:cNvPr>
          <p:cNvSpPr>
            <a:spLocks noGrp="1"/>
          </p:cNvSpPr>
          <p:nvPr>
            <p:ph type="title"/>
          </p:nvPr>
        </p:nvSpPr>
        <p:spPr/>
        <p:txBody>
          <a:bodyPr/>
          <a:lstStyle/>
          <a:p>
            <a:r>
              <a:rPr lang="nl-BE"/>
              <a:t>Beheer inname en hinder – algemeen principe</a:t>
            </a:r>
          </a:p>
        </p:txBody>
      </p:sp>
      <p:sp>
        <p:nvSpPr>
          <p:cNvPr id="4" name="Tijdelijke aanduiding voor voettekst 3">
            <a:extLst>
              <a:ext uri="{FF2B5EF4-FFF2-40B4-BE49-F238E27FC236}">
                <a16:creationId xmlns:a16="http://schemas.microsoft.com/office/drawing/2014/main" id="{31DF1C7B-52BD-465C-89C0-613798E44439}"/>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06679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5C6DFD08-B961-264C-9549-8EAFAF289EF5}"/>
              </a:ext>
            </a:extLst>
          </p:cNvPr>
          <p:cNvSpPr/>
          <p:nvPr/>
        </p:nvSpPr>
        <p:spPr>
          <a:xfrm>
            <a:off x="2809460" y="2234678"/>
            <a:ext cx="5323887" cy="1195361"/>
          </a:xfrm>
          <a:prstGeom prst="roundRect">
            <a:avLst/>
          </a:prstGeom>
          <a:noFill/>
          <a:ln w="28575">
            <a:solidFill>
              <a:srgbClr val="0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err="1">
                <a:solidFill>
                  <a:srgbClr val="000000"/>
                </a:solidFill>
              </a:rPr>
              <a:t>Synergie</a:t>
            </a:r>
            <a:r>
              <a:rPr lang="en-US">
                <a:solidFill>
                  <a:srgbClr val="000000"/>
                </a:solidFill>
              </a:rPr>
              <a:t>?</a:t>
            </a:r>
          </a:p>
        </p:txBody>
      </p:sp>
      <p:sp>
        <p:nvSpPr>
          <p:cNvPr id="4" name="Footer Placeholder 3">
            <a:extLst>
              <a:ext uri="{FF2B5EF4-FFF2-40B4-BE49-F238E27FC236}">
                <a16:creationId xmlns:a16="http://schemas.microsoft.com/office/drawing/2014/main" id="{08987A0C-2312-704C-BF4B-6FE5ADD5DFD2}"/>
              </a:ext>
            </a:extLst>
          </p:cNvPr>
          <p:cNvSpPr>
            <a:spLocks noGrp="1"/>
          </p:cNvSpPr>
          <p:nvPr>
            <p:ph type="ftr" sz="quarter" idx="3"/>
          </p:nvPr>
        </p:nvSpPr>
        <p:spPr/>
        <p:txBody>
          <a:bodyPr/>
          <a:lstStyle/>
          <a:p>
            <a:r>
              <a:rPr lang="nl-BE"/>
              <a:t>GIPOD project – BWG 12 – 20 juni 2019</a:t>
            </a:r>
          </a:p>
        </p:txBody>
      </p:sp>
      <p:pic>
        <p:nvPicPr>
          <p:cNvPr id="8" name="Picture 7">
            <a:extLst>
              <a:ext uri="{FF2B5EF4-FFF2-40B4-BE49-F238E27FC236}">
                <a16:creationId xmlns:a16="http://schemas.microsoft.com/office/drawing/2014/main" id="{64581225-23A3-C040-A257-1486DE689403}"/>
              </a:ext>
            </a:extLst>
          </p:cNvPr>
          <p:cNvPicPr>
            <a:picLocks noChangeAspect="1"/>
          </p:cNvPicPr>
          <p:nvPr/>
        </p:nvPicPr>
        <p:blipFill>
          <a:blip r:embed="rId3"/>
          <a:stretch>
            <a:fillRect/>
          </a:stretch>
        </p:blipFill>
        <p:spPr>
          <a:xfrm>
            <a:off x="4179343" y="736649"/>
            <a:ext cx="621364" cy="741783"/>
          </a:xfrm>
          <a:prstGeom prst="rect">
            <a:avLst/>
          </a:prstGeom>
        </p:spPr>
      </p:pic>
      <p:pic>
        <p:nvPicPr>
          <p:cNvPr id="9" name="Picture 8">
            <a:extLst>
              <a:ext uri="{FF2B5EF4-FFF2-40B4-BE49-F238E27FC236}">
                <a16:creationId xmlns:a16="http://schemas.microsoft.com/office/drawing/2014/main" id="{DD321301-2009-1644-B858-49BD2447F66F}"/>
              </a:ext>
            </a:extLst>
          </p:cNvPr>
          <p:cNvPicPr>
            <a:picLocks noChangeAspect="1"/>
          </p:cNvPicPr>
          <p:nvPr/>
        </p:nvPicPr>
        <p:blipFill>
          <a:blip r:embed="rId4"/>
          <a:stretch>
            <a:fillRect/>
          </a:stretch>
        </p:blipFill>
        <p:spPr>
          <a:xfrm>
            <a:off x="5234288" y="4198048"/>
            <a:ext cx="621364" cy="741783"/>
          </a:xfrm>
          <a:prstGeom prst="rect">
            <a:avLst/>
          </a:prstGeom>
        </p:spPr>
      </p:pic>
      <p:pic>
        <p:nvPicPr>
          <p:cNvPr id="10" name="Picture 9">
            <a:extLst>
              <a:ext uri="{FF2B5EF4-FFF2-40B4-BE49-F238E27FC236}">
                <a16:creationId xmlns:a16="http://schemas.microsoft.com/office/drawing/2014/main" id="{48439FAF-89A1-EE42-B0B4-EA0ABC493BEC}"/>
              </a:ext>
            </a:extLst>
          </p:cNvPr>
          <p:cNvPicPr>
            <a:picLocks noChangeAspect="1"/>
          </p:cNvPicPr>
          <p:nvPr/>
        </p:nvPicPr>
        <p:blipFill>
          <a:blip r:embed="rId5"/>
          <a:stretch>
            <a:fillRect/>
          </a:stretch>
        </p:blipFill>
        <p:spPr>
          <a:xfrm>
            <a:off x="6204915" y="4198048"/>
            <a:ext cx="621364" cy="741783"/>
          </a:xfrm>
          <a:prstGeom prst="rect">
            <a:avLst/>
          </a:prstGeom>
        </p:spPr>
      </p:pic>
      <p:pic>
        <p:nvPicPr>
          <p:cNvPr id="11" name="Picture 10">
            <a:extLst>
              <a:ext uri="{FF2B5EF4-FFF2-40B4-BE49-F238E27FC236}">
                <a16:creationId xmlns:a16="http://schemas.microsoft.com/office/drawing/2014/main" id="{F45B64A3-D6B6-F449-ACBF-C48FE3437312}"/>
              </a:ext>
            </a:extLst>
          </p:cNvPr>
          <p:cNvPicPr>
            <a:picLocks noChangeAspect="1"/>
          </p:cNvPicPr>
          <p:nvPr/>
        </p:nvPicPr>
        <p:blipFill>
          <a:blip r:embed="rId6"/>
          <a:stretch>
            <a:fillRect/>
          </a:stretch>
        </p:blipFill>
        <p:spPr>
          <a:xfrm>
            <a:off x="7125847" y="4198048"/>
            <a:ext cx="621364" cy="741783"/>
          </a:xfrm>
          <a:prstGeom prst="rect">
            <a:avLst/>
          </a:prstGeom>
        </p:spPr>
      </p:pic>
      <p:sp>
        <p:nvSpPr>
          <p:cNvPr id="16" name="Rounded Rectangle 15">
            <a:extLst>
              <a:ext uri="{FF2B5EF4-FFF2-40B4-BE49-F238E27FC236}">
                <a16:creationId xmlns:a16="http://schemas.microsoft.com/office/drawing/2014/main" id="{BB7F279F-3DE2-104E-8D6E-C116F3133EA1}"/>
              </a:ext>
            </a:extLst>
          </p:cNvPr>
          <p:cNvSpPr/>
          <p:nvPr/>
        </p:nvSpPr>
        <p:spPr>
          <a:xfrm>
            <a:off x="4156259" y="2552698"/>
            <a:ext cx="680784" cy="562262"/>
          </a:xfrm>
          <a:prstGeom prst="roundRect">
            <a:avLst/>
          </a:prstGeom>
          <a:solidFill>
            <a:srgbClr val="141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GW</a:t>
            </a:r>
          </a:p>
        </p:txBody>
      </p:sp>
      <p:grpSp>
        <p:nvGrpSpPr>
          <p:cNvPr id="25" name="Group 24">
            <a:extLst>
              <a:ext uri="{FF2B5EF4-FFF2-40B4-BE49-F238E27FC236}">
                <a16:creationId xmlns:a16="http://schemas.microsoft.com/office/drawing/2014/main" id="{29BC67BD-5ECA-A742-AABB-F0DB41D74FBF}"/>
              </a:ext>
            </a:extLst>
          </p:cNvPr>
          <p:cNvGrpSpPr/>
          <p:nvPr/>
        </p:nvGrpSpPr>
        <p:grpSpPr>
          <a:xfrm>
            <a:off x="5544970" y="3433074"/>
            <a:ext cx="1875832" cy="712103"/>
            <a:chOff x="3804213" y="3131166"/>
            <a:chExt cx="1875832" cy="712103"/>
          </a:xfrm>
        </p:grpSpPr>
        <p:cxnSp>
          <p:nvCxnSpPr>
            <p:cNvPr id="22" name="Straight Arrow Connector 21">
              <a:extLst>
                <a:ext uri="{FF2B5EF4-FFF2-40B4-BE49-F238E27FC236}">
                  <a16:creationId xmlns:a16="http://schemas.microsoft.com/office/drawing/2014/main" id="{32E76648-FF68-E84C-BCBB-985EF9E0B2D2}"/>
                </a:ext>
              </a:extLst>
            </p:cNvPr>
            <p:cNvCxnSpPr/>
            <p:nvPr/>
          </p:nvCxnSpPr>
          <p:spPr>
            <a:xfrm>
              <a:off x="3804213" y="3131166"/>
              <a:ext cx="6626" cy="71210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0A9E701-E0F7-044D-A6C0-05169C96E8A3}"/>
                </a:ext>
              </a:extLst>
            </p:cNvPr>
            <p:cNvCxnSpPr/>
            <p:nvPr/>
          </p:nvCxnSpPr>
          <p:spPr>
            <a:xfrm>
              <a:off x="4759019" y="3131166"/>
              <a:ext cx="6626" cy="71210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4B86C8F-5CE9-FD4A-8A29-E0F32423EE43}"/>
                </a:ext>
              </a:extLst>
            </p:cNvPr>
            <p:cNvCxnSpPr/>
            <p:nvPr/>
          </p:nvCxnSpPr>
          <p:spPr>
            <a:xfrm>
              <a:off x="5673419" y="3131166"/>
              <a:ext cx="6626" cy="712103"/>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Straight Arrow Connector 22">
            <a:extLst>
              <a:ext uri="{FF2B5EF4-FFF2-40B4-BE49-F238E27FC236}">
                <a16:creationId xmlns:a16="http://schemas.microsoft.com/office/drawing/2014/main" id="{90C6DD3E-274D-4C35-BB94-F624DDAA65F7}"/>
              </a:ext>
            </a:extLst>
          </p:cNvPr>
          <p:cNvCxnSpPr/>
          <p:nvPr/>
        </p:nvCxnSpPr>
        <p:spPr>
          <a:xfrm>
            <a:off x="4483399" y="1519540"/>
            <a:ext cx="6626" cy="712103"/>
          </a:xfrm>
          <a:prstGeom prst="straightConnector1">
            <a:avLst/>
          </a:prstGeom>
          <a:ln w="28575">
            <a:solidFill>
              <a:schemeClr val="tx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78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8" y="1195496"/>
            <a:ext cx="8543925" cy="4992328"/>
          </a:xfrm>
        </p:spPr>
        <p:txBody>
          <a:bodyPr>
            <a:normAutofit/>
          </a:bodyPr>
          <a:lstStyle/>
          <a:p>
            <a:pPr lvl="3"/>
            <a:endParaRPr lang="nl-BE" sz="1600"/>
          </a:p>
          <a:p>
            <a:pPr lvl="5"/>
            <a:endParaRPr lang="nl-BE" sz="1600" b="1">
              <a:solidFill>
                <a:srgbClr val="00B050"/>
              </a:solidFill>
            </a:endParaRPr>
          </a:p>
          <a:p>
            <a:pPr lvl="6"/>
            <a:endParaRPr lang="nl-BE" sz="160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err="1"/>
              <a:t>Use</a:t>
            </a:r>
            <a:r>
              <a:rPr lang="nl-BE"/>
              <a:t> cases – hinder/gevolgen</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pic>
        <p:nvPicPr>
          <p:cNvPr id="6" name="Afbeelding 5">
            <a:extLst>
              <a:ext uri="{FF2B5EF4-FFF2-40B4-BE49-F238E27FC236}">
                <a16:creationId xmlns:a16="http://schemas.microsoft.com/office/drawing/2014/main" id="{4EDCEDFB-516B-4170-9278-FE76CF5AD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79" y="857302"/>
            <a:ext cx="9067733" cy="5433770"/>
          </a:xfrm>
          <a:prstGeom prst="rect">
            <a:avLst/>
          </a:prstGeom>
        </p:spPr>
      </p:pic>
    </p:spTree>
    <p:extLst>
      <p:ext uri="{BB962C8B-B14F-4D97-AF65-F5344CB8AC3E}">
        <p14:creationId xmlns:p14="http://schemas.microsoft.com/office/powerpoint/2010/main" val="25941244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5A229795-4F12-4D0E-A100-1212ECE2408A}"/>
              </a:ext>
            </a:extLst>
          </p:cNvPr>
          <p:cNvSpPr>
            <a:spLocks noGrp="1"/>
          </p:cNvSpPr>
          <p:nvPr>
            <p:ph type="subTitle" idx="1"/>
          </p:nvPr>
        </p:nvSpPr>
        <p:spPr/>
        <p:txBody>
          <a:bodyPr/>
          <a:lstStyle/>
          <a:p>
            <a:endParaRPr lang="nl-BE"/>
          </a:p>
        </p:txBody>
      </p:sp>
      <p:sp>
        <p:nvSpPr>
          <p:cNvPr id="3" name="Titel 2">
            <a:extLst>
              <a:ext uri="{FF2B5EF4-FFF2-40B4-BE49-F238E27FC236}">
                <a16:creationId xmlns:a16="http://schemas.microsoft.com/office/drawing/2014/main" id="{29FBDE56-52A5-4501-B88C-4015F2D23D05}"/>
              </a:ext>
            </a:extLst>
          </p:cNvPr>
          <p:cNvSpPr>
            <a:spLocks noGrp="1"/>
          </p:cNvSpPr>
          <p:nvPr>
            <p:ph type="title"/>
          </p:nvPr>
        </p:nvSpPr>
        <p:spPr/>
        <p:txBody>
          <a:bodyPr/>
          <a:lstStyle/>
          <a:p>
            <a:r>
              <a:rPr lang="nl-BE"/>
              <a:t>Flow van categorie 3 werken</a:t>
            </a:r>
          </a:p>
        </p:txBody>
      </p:sp>
    </p:spTree>
    <p:extLst>
      <p:ext uri="{BB962C8B-B14F-4D97-AF65-F5344CB8AC3E}">
        <p14:creationId xmlns:p14="http://schemas.microsoft.com/office/powerpoint/2010/main" val="2236084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288486"/>
            <a:ext cx="8543925" cy="4992328"/>
          </a:xfrm>
        </p:spPr>
        <p:txBody>
          <a:bodyPr/>
          <a:lstStyle/>
          <a:p>
            <a:r>
              <a:rPr lang="nl-BE"/>
              <a:t>Huidig wettelijk kader</a:t>
            </a:r>
          </a:p>
          <a:p>
            <a:r>
              <a:rPr lang="nl-BE"/>
              <a:t>Afspraken kader</a:t>
            </a:r>
          </a:p>
          <a:p>
            <a:pPr lvl="1"/>
            <a:r>
              <a:rPr lang="nl-BE" sz="2000"/>
              <a:t>Code Nuts</a:t>
            </a:r>
          </a:p>
          <a:p>
            <a:pPr lvl="1"/>
            <a:r>
              <a:rPr lang="nl-BE" sz="2000"/>
              <a:t>business GIPOD</a:t>
            </a:r>
          </a:p>
          <a:p>
            <a:pPr lvl="1"/>
            <a:r>
              <a:rPr lang="nl-BE" sz="2000"/>
              <a:t>definitie document</a:t>
            </a:r>
          </a:p>
          <a:p>
            <a:pPr lvl="1"/>
            <a:r>
              <a:rPr lang="nl-BE" sz="2000"/>
              <a:t>gewenste decreet wijzigingen</a:t>
            </a:r>
          </a:p>
          <a:p>
            <a:r>
              <a:rPr lang="nl-BE" b="1"/>
              <a:t>voorstel van manier van werken</a:t>
            </a: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Cat 3 werken </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18188357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110256"/>
            <a:ext cx="8543925" cy="4992328"/>
          </a:xfrm>
        </p:spPr>
        <p:txBody>
          <a:bodyPr>
            <a:normAutofit fontScale="40000" lnSpcReduction="20000"/>
          </a:bodyPr>
          <a:lstStyle/>
          <a:p>
            <a:r>
              <a:rPr lang="nl-BE"/>
              <a:t>Meldingsblad volgens Code Nuts</a:t>
            </a:r>
          </a:p>
          <a:p>
            <a:pPr lvl="1"/>
            <a:r>
              <a:rPr lang="nl-BE"/>
              <a:t>Naam van het nutsbedrijf (piloot in het geval van nutswerken in synergie):</a:t>
            </a:r>
          </a:p>
          <a:p>
            <a:pPr lvl="1"/>
            <a:r>
              <a:rPr lang="nl-BE"/>
              <a:t>Adres :</a:t>
            </a:r>
          </a:p>
          <a:p>
            <a:pPr lvl="1"/>
            <a:r>
              <a:rPr lang="nl-BE" err="1"/>
              <a:t>Postnr</a:t>
            </a:r>
            <a:r>
              <a:rPr lang="nl-BE"/>
              <a:t>. + plaats :</a:t>
            </a:r>
          </a:p>
          <a:p>
            <a:pPr lvl="1"/>
            <a:r>
              <a:rPr lang="nl-BE"/>
              <a:t>E-mail adres :</a:t>
            </a:r>
          </a:p>
          <a:p>
            <a:pPr lvl="1"/>
            <a:r>
              <a:rPr lang="nl-BE" i="1"/>
              <a:t>Telefoon toezichter :</a:t>
            </a:r>
          </a:p>
          <a:p>
            <a:pPr lvl="1"/>
            <a:r>
              <a:rPr lang="nl-BE" i="1"/>
              <a:t>Nummer wachtdienst (24 uur op 24 uur en 7 dagen op 7 bereikbaar)</a:t>
            </a:r>
          </a:p>
          <a:p>
            <a:pPr lvl="1"/>
            <a:r>
              <a:rPr lang="nl-BE">
                <a:solidFill>
                  <a:srgbClr val="FF0000"/>
                </a:solidFill>
              </a:rPr>
              <a:t>Plaats van de werken:</a:t>
            </a:r>
          </a:p>
          <a:p>
            <a:pPr lvl="1"/>
            <a:r>
              <a:rPr lang="nl-BE"/>
              <a:t>Dossiernummer:</a:t>
            </a:r>
          </a:p>
          <a:p>
            <a:pPr lvl="1"/>
            <a:r>
              <a:rPr lang="nl-BE"/>
              <a:t>Aard van de werken:</a:t>
            </a:r>
          </a:p>
          <a:p>
            <a:pPr lvl="1"/>
            <a:r>
              <a:rPr lang="nl-BE"/>
              <a:t>Startdatum van de werken:</a:t>
            </a:r>
          </a:p>
          <a:p>
            <a:pPr lvl="1"/>
            <a:r>
              <a:rPr lang="nl-BE"/>
              <a:t>Vermoedelijk einde van de werken (inclusief herstel):</a:t>
            </a:r>
          </a:p>
          <a:p>
            <a:pPr lvl="1"/>
            <a:r>
              <a:rPr lang="nl-BE"/>
              <a:t>Per aannemer (slechts 1 bij Cat 3)</a:t>
            </a:r>
          </a:p>
          <a:p>
            <a:pPr lvl="2"/>
            <a:r>
              <a:rPr lang="nl-BE"/>
              <a:t>Naam van de aannemer</a:t>
            </a:r>
          </a:p>
          <a:p>
            <a:pPr lvl="2"/>
            <a:r>
              <a:rPr lang="nl-BE"/>
              <a:t>Adres :</a:t>
            </a:r>
          </a:p>
          <a:p>
            <a:pPr lvl="2"/>
            <a:r>
              <a:rPr lang="nl-BE" err="1"/>
              <a:t>Postnr</a:t>
            </a:r>
            <a:r>
              <a:rPr lang="nl-BE"/>
              <a:t>. + plaats :</a:t>
            </a:r>
          </a:p>
          <a:p>
            <a:pPr lvl="2"/>
            <a:r>
              <a:rPr lang="nl-BE"/>
              <a:t>Contactpersoon :</a:t>
            </a:r>
          </a:p>
          <a:p>
            <a:pPr lvl="2"/>
            <a:r>
              <a:rPr lang="nl-BE"/>
              <a:t>Telefoon</a:t>
            </a:r>
          </a:p>
          <a:p>
            <a:pPr lvl="2"/>
            <a:r>
              <a:rPr lang="nl-BE"/>
              <a:t>GSM:</a:t>
            </a:r>
          </a:p>
          <a:p>
            <a:pPr lvl="2"/>
            <a:r>
              <a:rPr lang="nl-BE"/>
              <a:t>E-mail adres :</a:t>
            </a:r>
          </a:p>
          <a:p>
            <a:pPr lvl="2"/>
            <a:r>
              <a:rPr lang="nl-BE" strike="sngStrike"/>
              <a:t>Aard van de werken (indien gekend):</a:t>
            </a:r>
          </a:p>
          <a:p>
            <a:pPr lvl="2"/>
            <a:r>
              <a:rPr lang="nl-BE" strike="sngStrike"/>
              <a:t>Startdatum van de werken (indien gekend):</a:t>
            </a:r>
          </a:p>
          <a:p>
            <a:pPr lvl="2"/>
            <a:r>
              <a:rPr lang="nl-BE" strike="sngStrike"/>
              <a:t>Einde van de werken (indien gekend):</a:t>
            </a:r>
          </a:p>
          <a:p>
            <a:pPr lvl="1"/>
            <a:endParaRPr lang="nl-BE" sz="2000"/>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Cat 3 werken – meldingsblad Code Nuts</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4366189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052945"/>
            <a:ext cx="8543925" cy="5288861"/>
          </a:xfrm>
        </p:spPr>
        <p:txBody>
          <a:bodyPr vert="horz" lIns="91440" tIns="45720" rIns="91440" bIns="45720" rtlCol="0" anchor="t">
            <a:normAutofit/>
          </a:bodyPr>
          <a:lstStyle/>
          <a:p>
            <a:r>
              <a:rPr lang="nl-BE">
                <a:latin typeface="FlandersArtSans-Regular"/>
              </a:rPr>
              <a:t>Back office van de netbeheerders registreert alle grondwerken in GIPOD </a:t>
            </a:r>
            <a:r>
              <a:rPr lang="nl-BE" sz="2800" b="1">
                <a:latin typeface="FlandersArtSans-Regular"/>
              </a:rPr>
              <a:t>voor</a:t>
            </a:r>
            <a:r>
              <a:rPr lang="nl-BE">
                <a:latin typeface="FlandersArtSans-Regular"/>
              </a:rPr>
              <a:t> de uitvoering</a:t>
            </a:r>
          </a:p>
          <a:p>
            <a:pPr marL="783590" lvl="1" indent="-326390"/>
            <a:r>
              <a:rPr lang="nl-BE" sz="2200">
                <a:latin typeface="FlandersArtSans-Regular"/>
              </a:rPr>
              <a:t>werken </a:t>
            </a:r>
            <a:r>
              <a:rPr lang="nl-BE" sz="2200" b="1" u="sng">
                <a:latin typeface="FlandersArtSans-Regular"/>
              </a:rPr>
              <a:t>zonder</a:t>
            </a:r>
            <a:r>
              <a:rPr lang="nl-BE" sz="2200">
                <a:latin typeface="FlandersArtSans-Regular"/>
              </a:rPr>
              <a:t> HINDER</a:t>
            </a:r>
          </a:p>
          <a:p>
            <a:pPr lvl="2"/>
            <a:r>
              <a:rPr lang="nl-BE" sz="1800" u="sng">
                <a:solidFill>
                  <a:srgbClr val="FF0000"/>
                </a:solidFill>
                <a:latin typeface="FlandersArtSans-Regular"/>
              </a:rPr>
              <a:t>tijd -- &gt; niet exact gekend</a:t>
            </a:r>
            <a:endParaRPr lang="nl-BE" sz="1600" u="sng">
              <a:solidFill>
                <a:srgbClr val="FF0000"/>
              </a:solidFill>
              <a:latin typeface="FlandersArtSans-Regular"/>
            </a:endParaRPr>
          </a:p>
          <a:p>
            <a:pPr lvl="3"/>
            <a:r>
              <a:rPr lang="nl-BE" sz="1400">
                <a:latin typeface="FlandersArtSans-Regular"/>
              </a:rPr>
              <a:t>van ma 06/05 tot vr 10/05</a:t>
            </a:r>
          </a:p>
          <a:p>
            <a:pPr lvl="3"/>
            <a:r>
              <a:rPr lang="nl-BE" sz="1400">
                <a:latin typeface="FlandersArtSans-Regular"/>
              </a:rPr>
              <a:t>geschatte duur: 1 dag</a:t>
            </a:r>
          </a:p>
          <a:p>
            <a:pPr lvl="2"/>
            <a:r>
              <a:rPr lang="nl-BE" sz="1800" u="sng">
                <a:solidFill>
                  <a:srgbClr val="FF0000"/>
                </a:solidFill>
                <a:latin typeface="FlandersArtSans-Regular"/>
              </a:rPr>
              <a:t>plaats</a:t>
            </a:r>
            <a:r>
              <a:rPr lang="nl-BE" sz="1800">
                <a:solidFill>
                  <a:srgbClr val="FF0000"/>
                </a:solidFill>
                <a:latin typeface="FlandersArtSans-Regular"/>
              </a:rPr>
              <a:t> </a:t>
            </a:r>
            <a:r>
              <a:rPr lang="nl-BE" sz="1600">
                <a:solidFill>
                  <a:srgbClr val="FF0000"/>
                </a:solidFill>
                <a:latin typeface="FlandersArtSans-Regular"/>
              </a:rPr>
              <a:t>-- &gt; niet exact gekend</a:t>
            </a:r>
          </a:p>
          <a:p>
            <a:pPr lvl="3"/>
            <a:r>
              <a:rPr lang="nl-BE" sz="1400">
                <a:latin typeface="FlandersArtSans-Regular"/>
              </a:rPr>
              <a:t>Adres of polygoon zijn mogelijk</a:t>
            </a:r>
            <a:endParaRPr lang="nl-BE">
              <a:latin typeface="FlandersArtSans-Regular"/>
            </a:endParaRPr>
          </a:p>
          <a:p>
            <a:pPr lvl="2"/>
            <a:endParaRPr lang="nl-BE" sz="1800">
              <a:latin typeface="FlandersArtSans-Regular"/>
            </a:endParaRPr>
          </a:p>
          <a:p>
            <a:pPr lvl="2"/>
            <a:r>
              <a:rPr lang="nl-BE" sz="1800">
                <a:latin typeface="FlandersArtSans-Regular"/>
              </a:rPr>
              <a:t>geen signalisatievergunning</a:t>
            </a:r>
          </a:p>
          <a:p>
            <a:pPr lvl="2"/>
            <a:r>
              <a:rPr lang="nl-BE" sz="1800">
                <a:latin typeface="FlandersArtSans-Regular"/>
              </a:rPr>
              <a:t>geen aanvraag door aannemer</a:t>
            </a: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Cat 3 grondwerken - &gt; voorstel </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32202391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052945"/>
            <a:ext cx="8543925" cy="5288861"/>
          </a:xfrm>
        </p:spPr>
        <p:txBody>
          <a:bodyPr vert="horz" lIns="91440" tIns="45720" rIns="91440" bIns="45720" rtlCol="0" anchor="t">
            <a:normAutofit/>
          </a:bodyPr>
          <a:lstStyle/>
          <a:p>
            <a:r>
              <a:rPr lang="nl-BE">
                <a:latin typeface="FlandersArtSans-Regular"/>
              </a:rPr>
              <a:t>Back office van de netbeheerders registreert alle grondwerken in GIPOD </a:t>
            </a:r>
            <a:r>
              <a:rPr lang="nl-BE" sz="2800" b="1">
                <a:latin typeface="FlandersArtSans-Regular"/>
              </a:rPr>
              <a:t>voor</a:t>
            </a:r>
            <a:r>
              <a:rPr lang="nl-BE">
                <a:latin typeface="FlandersArtSans-Regular"/>
              </a:rPr>
              <a:t> de uitvoering</a:t>
            </a:r>
          </a:p>
          <a:p>
            <a:pPr marL="783590" lvl="1" indent="-326390"/>
            <a:r>
              <a:rPr lang="nl-BE" sz="2200">
                <a:latin typeface="FlandersArtSans-Regular"/>
              </a:rPr>
              <a:t>werken </a:t>
            </a:r>
            <a:r>
              <a:rPr lang="nl-BE" sz="2200" b="1" u="sng">
                <a:latin typeface="FlandersArtSans-Regular"/>
              </a:rPr>
              <a:t>zonder</a:t>
            </a:r>
            <a:r>
              <a:rPr lang="nl-BE" sz="2200">
                <a:latin typeface="FlandersArtSans-Regular"/>
              </a:rPr>
              <a:t> HINDER</a:t>
            </a:r>
          </a:p>
          <a:p>
            <a:pPr marL="783590" lvl="1" indent="-326390"/>
            <a:r>
              <a:rPr lang="nl-BE" sz="2200">
                <a:latin typeface="FlandersArtSans-Regular"/>
              </a:rPr>
              <a:t>gevolgen</a:t>
            </a:r>
          </a:p>
          <a:p>
            <a:pPr marL="1219019" lvl="2" indent="-326390"/>
            <a:r>
              <a:rPr lang="nl-BE" sz="1800">
                <a:latin typeface="FlandersArtSans-Regular"/>
              </a:rPr>
              <a:t>plaats en tijd in GIPOD niet exact gekend</a:t>
            </a:r>
          </a:p>
          <a:p>
            <a:pPr marL="1219019" lvl="2" indent="-326390"/>
            <a:r>
              <a:rPr lang="nl-BE" sz="1800">
                <a:latin typeface="FlandersArtSans-Regular"/>
              </a:rPr>
              <a:t>grondwerken worden allemaal gemeld</a:t>
            </a:r>
          </a:p>
          <a:p>
            <a:pPr marL="1219019" lvl="2" indent="-326390"/>
            <a:r>
              <a:rPr lang="nl-BE" sz="1800" b="1">
                <a:latin typeface="FlandersArtSans-Regular"/>
              </a:rPr>
              <a:t>conflicten</a:t>
            </a:r>
          </a:p>
          <a:p>
            <a:pPr marL="1737179" lvl="3" indent="-326390"/>
            <a:r>
              <a:rPr lang="nl-BE" sz="1600">
                <a:latin typeface="FlandersArtSans-Regular"/>
              </a:rPr>
              <a:t>zijn deze nodig op voorhand? En met welke soort (grond)werken?</a:t>
            </a:r>
          </a:p>
          <a:p>
            <a:pPr marL="2194379" lvl="4" indent="-326390"/>
            <a:r>
              <a:rPr lang="nl-BE" sz="1600">
                <a:latin typeface="FlandersArtSans-Regular"/>
              </a:rPr>
              <a:t>wat is het doel?</a:t>
            </a:r>
          </a:p>
          <a:p>
            <a:pPr marL="2194379" lvl="4" indent="-326390"/>
            <a:r>
              <a:rPr lang="nl-BE" sz="1600">
                <a:latin typeface="FlandersArtSans-Regular"/>
              </a:rPr>
              <a:t>nuttig ook voor aannemer om te weten dat er al een container staat op een bepaalde dag?</a:t>
            </a:r>
          </a:p>
          <a:p>
            <a:pPr marL="2514419" lvl="5" indent="-326390"/>
            <a:r>
              <a:rPr lang="nl-BE" sz="1600">
                <a:latin typeface="FlandersArtSans-Regular"/>
              </a:rPr>
              <a:t>Informerend en een hulp bij planning?</a:t>
            </a:r>
          </a:p>
          <a:p>
            <a:pPr marL="1737179" lvl="3" indent="-326390"/>
            <a:r>
              <a:rPr lang="nl-BE" sz="1600">
                <a:latin typeface="FlandersArtSans-Regular"/>
              </a:rPr>
              <a:t>klantaansluitingen hebben een wettelijke termijn</a:t>
            </a: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Cat 3 grondwerken - &gt; voorstel </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22432363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vert="horz" lIns="91440" tIns="45720" rIns="91440" bIns="45720" rtlCol="0" anchor="t">
            <a:normAutofit/>
          </a:bodyPr>
          <a:lstStyle/>
          <a:p>
            <a:r>
              <a:rPr lang="nl-BE">
                <a:latin typeface="FlandersArtSans-Regular"/>
              </a:rPr>
              <a:t>Back office van de netbeheerders registreert alle grondwerken in GIPOD </a:t>
            </a:r>
            <a:r>
              <a:rPr lang="nl-BE" sz="2800" b="1">
                <a:latin typeface="FlandersArtSans-Regular"/>
              </a:rPr>
              <a:t>voor</a:t>
            </a:r>
            <a:r>
              <a:rPr lang="nl-BE">
                <a:latin typeface="FlandersArtSans-Regular"/>
              </a:rPr>
              <a:t> de uitvoering</a:t>
            </a:r>
          </a:p>
          <a:p>
            <a:pPr marL="783590" lvl="1" indent="-326390"/>
            <a:r>
              <a:rPr lang="nl-BE" sz="2000">
                <a:latin typeface="FlandersArtSans-Regular"/>
              </a:rPr>
              <a:t>grondwerken </a:t>
            </a:r>
            <a:r>
              <a:rPr lang="nl-BE" sz="2000" b="1" u="sng">
                <a:latin typeface="FlandersArtSans-Regular"/>
              </a:rPr>
              <a:t>met</a:t>
            </a:r>
            <a:r>
              <a:rPr lang="nl-BE" sz="2000">
                <a:latin typeface="FlandersArtSans-Regular"/>
              </a:rPr>
              <a:t> HINDER</a:t>
            </a:r>
          </a:p>
          <a:p>
            <a:pPr lvl="2"/>
            <a:r>
              <a:rPr lang="nl-BE" sz="1800">
                <a:latin typeface="FlandersArtSans-Regular"/>
              </a:rPr>
              <a:t>aannemer vraagt signalisatie vergunning aan</a:t>
            </a:r>
          </a:p>
          <a:p>
            <a:pPr lvl="3"/>
            <a:r>
              <a:rPr lang="nl-BE" sz="1600">
                <a:latin typeface="FlandersArtSans-Regular"/>
              </a:rPr>
              <a:t>basis = GIPOD ID  of werken die klaar staan (zie later)</a:t>
            </a:r>
          </a:p>
          <a:p>
            <a:pPr lvl="3"/>
            <a:r>
              <a:rPr lang="nl-BE" sz="1600" u="sng">
                <a:latin typeface="FlandersArtSans-Regular"/>
              </a:rPr>
              <a:t>zone</a:t>
            </a:r>
            <a:r>
              <a:rPr lang="nl-BE" sz="1600">
                <a:latin typeface="FlandersArtSans-Regular"/>
              </a:rPr>
              <a:t>: </a:t>
            </a:r>
            <a:r>
              <a:rPr lang="nl-BE" sz="1600">
                <a:solidFill>
                  <a:srgbClr val="00B050"/>
                </a:solidFill>
                <a:latin typeface="FlandersArtSans-Regular"/>
              </a:rPr>
              <a:t>werfzone</a:t>
            </a:r>
          </a:p>
          <a:p>
            <a:pPr lvl="3"/>
            <a:r>
              <a:rPr lang="nl-BE" sz="1600" u="sng">
                <a:latin typeface="FlandersArtSans-Regular"/>
              </a:rPr>
              <a:t>tijd</a:t>
            </a:r>
            <a:r>
              <a:rPr lang="nl-BE" sz="1400">
                <a:latin typeface="FlandersArtSans-Regular"/>
              </a:rPr>
              <a:t>: : correcter</a:t>
            </a:r>
          </a:p>
          <a:p>
            <a:pPr lvl="4"/>
            <a:r>
              <a:rPr lang="nl-BE" sz="1400">
                <a:latin typeface="FlandersArtSans-Regular"/>
              </a:rPr>
              <a:t>wo 08/05</a:t>
            </a:r>
          </a:p>
          <a:p>
            <a:pPr lvl="2"/>
            <a:r>
              <a:rPr lang="nl-BE" sz="1800" u="sng">
                <a:latin typeface="FlandersArtSans-Regular"/>
              </a:rPr>
              <a:t>plaats</a:t>
            </a:r>
            <a:r>
              <a:rPr lang="nl-BE" sz="1800">
                <a:latin typeface="FlandersArtSans-Regular"/>
              </a:rPr>
              <a:t> </a:t>
            </a:r>
            <a:r>
              <a:rPr lang="nl-BE" sz="1600">
                <a:latin typeface="FlandersArtSans-Regular"/>
              </a:rPr>
              <a:t>-- &gt; van de werfzone is gekend</a:t>
            </a:r>
          </a:p>
          <a:p>
            <a:pPr lvl="3"/>
            <a:r>
              <a:rPr lang="nl-BE" sz="1600">
                <a:latin typeface="FlandersArtSans-Regular"/>
              </a:rPr>
              <a:t>werfzone wordt toegevoegd aan de bestaande inname</a:t>
            </a:r>
          </a:p>
          <a:p>
            <a:pPr lvl="2"/>
            <a:r>
              <a:rPr lang="nl-BE" sz="1800" u="sng">
                <a:latin typeface="FlandersArtSans-Regular"/>
              </a:rPr>
              <a:t>conflicten</a:t>
            </a:r>
          </a:p>
          <a:p>
            <a:pPr lvl="3"/>
            <a:r>
              <a:rPr lang="nl-BE" sz="1600">
                <a:latin typeface="FlandersArtSans-Regular"/>
              </a:rPr>
              <a:t>omdat er hinder is , worden er wel conflicten berekend</a:t>
            </a:r>
          </a:p>
          <a:p>
            <a:pPr lvl="2"/>
            <a:r>
              <a:rPr lang="nl-BE" sz="1800">
                <a:latin typeface="FlandersArtSans-Regular"/>
              </a:rPr>
              <a:t>plaats en tijd zijn meer exact gekend</a:t>
            </a: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Cat 3 grondwerken </a:t>
            </a:r>
            <a:r>
              <a:rPr lang="nl-BE">
                <a:sym typeface="Wingdings" panose="05000000000000000000" pitchFamily="2" charset="2"/>
              </a:rPr>
              <a:t> voorstel</a:t>
            </a:r>
            <a:endParaRPr lang="nl-BE"/>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40093543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A928A23-BD14-45E2-95E6-EFD13032CEC4}"/>
              </a:ext>
            </a:extLst>
          </p:cNvPr>
          <p:cNvSpPr>
            <a:spLocks noGrp="1"/>
          </p:cNvSpPr>
          <p:nvPr>
            <p:ph sz="quarter" idx="10"/>
          </p:nvPr>
        </p:nvSpPr>
        <p:spPr>
          <a:xfrm>
            <a:off x="681037" y="1349478"/>
            <a:ext cx="8543925" cy="4992328"/>
          </a:xfrm>
        </p:spPr>
        <p:txBody>
          <a:bodyPr>
            <a:normAutofit lnSpcReduction="10000"/>
          </a:bodyPr>
          <a:lstStyle/>
          <a:p>
            <a:r>
              <a:rPr lang="nl-BE"/>
              <a:t>Back office van de netbeheerders registreert alle grondwerken in GIPOD </a:t>
            </a:r>
            <a:r>
              <a:rPr lang="nl-BE" sz="2800" b="1"/>
              <a:t>voor</a:t>
            </a:r>
            <a:r>
              <a:rPr lang="nl-BE" sz="2800"/>
              <a:t> </a:t>
            </a:r>
            <a:r>
              <a:rPr lang="nl-BE"/>
              <a:t>de uitvoering</a:t>
            </a:r>
          </a:p>
          <a:p>
            <a:pPr lvl="1"/>
            <a:r>
              <a:rPr lang="nl-BE" sz="2000"/>
              <a:t>voordelen</a:t>
            </a:r>
          </a:p>
          <a:p>
            <a:pPr lvl="2"/>
            <a:r>
              <a:rPr lang="nl-BE" sz="1800"/>
              <a:t>alle grondwerken kunnen vanuit de BO van de netbeheerders doorgestuurd worden</a:t>
            </a:r>
          </a:p>
          <a:p>
            <a:pPr lvl="3"/>
            <a:r>
              <a:rPr lang="nl-BE" sz="1600"/>
              <a:t>Geen complexe logica om hinder aan inname te koppelen</a:t>
            </a:r>
          </a:p>
          <a:p>
            <a:pPr lvl="2"/>
            <a:r>
              <a:rPr lang="nl-BE" sz="1800"/>
              <a:t>een aannemer kan steeds een vergunning aanvragen op basis van een GIPOD ID of op basis van de aan hem toegekende werken</a:t>
            </a:r>
          </a:p>
          <a:p>
            <a:pPr lvl="3"/>
            <a:r>
              <a:rPr lang="nl-BE" sz="1600"/>
              <a:t>kan dus de hinder maken met de werfzone zoals voor alle Grondwerken</a:t>
            </a:r>
          </a:p>
          <a:p>
            <a:pPr lvl="2"/>
            <a:r>
              <a:rPr lang="nl-BE" sz="1800"/>
              <a:t>uniform proces alle gemeenten</a:t>
            </a:r>
          </a:p>
          <a:p>
            <a:pPr lvl="1"/>
            <a:r>
              <a:rPr lang="nl-BE" sz="2000"/>
              <a:t>nadelen</a:t>
            </a:r>
          </a:p>
          <a:p>
            <a:pPr lvl="2"/>
            <a:r>
              <a:rPr lang="nl-BE" sz="1800"/>
              <a:t>de timing van de werken is niet steeds goed op voorhand gekend en zal dus redelijk ruim zijn</a:t>
            </a:r>
          </a:p>
          <a:p>
            <a:pPr lvl="2"/>
            <a:r>
              <a:rPr lang="nl-BE" sz="1800"/>
              <a:t>er moet eerst geregistreerd worden en dan nadien moet de inname op uitgevoerd worden gezet</a:t>
            </a:r>
          </a:p>
        </p:txBody>
      </p:sp>
      <p:sp>
        <p:nvSpPr>
          <p:cNvPr id="3" name="Titel 2">
            <a:extLst>
              <a:ext uri="{FF2B5EF4-FFF2-40B4-BE49-F238E27FC236}">
                <a16:creationId xmlns:a16="http://schemas.microsoft.com/office/drawing/2014/main" id="{AA906851-C7C6-4CBA-8908-088DF4E97F6B}"/>
              </a:ext>
            </a:extLst>
          </p:cNvPr>
          <p:cNvSpPr>
            <a:spLocks noGrp="1"/>
          </p:cNvSpPr>
          <p:nvPr>
            <p:ph type="title"/>
          </p:nvPr>
        </p:nvSpPr>
        <p:spPr/>
        <p:txBody>
          <a:bodyPr/>
          <a:lstStyle/>
          <a:p>
            <a:r>
              <a:rPr lang="nl-BE"/>
              <a:t>Cat 3 grondwerken -- &gt; voorstel</a:t>
            </a:r>
          </a:p>
        </p:txBody>
      </p:sp>
      <p:sp>
        <p:nvSpPr>
          <p:cNvPr id="4" name="Tijdelijke aanduiding voor voettekst 3">
            <a:extLst>
              <a:ext uri="{FF2B5EF4-FFF2-40B4-BE49-F238E27FC236}">
                <a16:creationId xmlns:a16="http://schemas.microsoft.com/office/drawing/2014/main" id="{46DD9C47-ED0C-4430-BD95-65831270482A}"/>
              </a:ext>
            </a:extLst>
          </p:cNvPr>
          <p:cNvSpPr>
            <a:spLocks noGrp="1"/>
          </p:cNvSpPr>
          <p:nvPr>
            <p:ph type="ftr" sz="quarter" idx="3"/>
          </p:nvPr>
        </p:nvSpPr>
        <p:spPr/>
        <p:txBody>
          <a:bodyPr/>
          <a:lstStyle/>
          <a:p>
            <a:r>
              <a:rPr lang="nl-BE"/>
              <a:t>GIPOD project – BWG 12 – 20 juni 2019</a:t>
            </a:r>
          </a:p>
        </p:txBody>
      </p:sp>
    </p:spTree>
    <p:extLst>
      <p:ext uri="{BB962C8B-B14F-4D97-AF65-F5344CB8AC3E}">
        <p14:creationId xmlns:p14="http://schemas.microsoft.com/office/powerpoint/2010/main" val="694818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5A229795-4F12-4D0E-A100-1212ECE2408A}"/>
              </a:ext>
            </a:extLst>
          </p:cNvPr>
          <p:cNvSpPr>
            <a:spLocks noGrp="1"/>
          </p:cNvSpPr>
          <p:nvPr>
            <p:ph type="subTitle" idx="1"/>
          </p:nvPr>
        </p:nvSpPr>
        <p:spPr/>
        <p:txBody>
          <a:bodyPr/>
          <a:lstStyle/>
          <a:p>
            <a:endParaRPr lang="nl-BE"/>
          </a:p>
        </p:txBody>
      </p:sp>
      <p:sp>
        <p:nvSpPr>
          <p:cNvPr id="3" name="Titel 2">
            <a:extLst>
              <a:ext uri="{FF2B5EF4-FFF2-40B4-BE49-F238E27FC236}">
                <a16:creationId xmlns:a16="http://schemas.microsoft.com/office/drawing/2014/main" id="{29FBDE56-52A5-4501-B88C-4015F2D23D05}"/>
              </a:ext>
            </a:extLst>
          </p:cNvPr>
          <p:cNvSpPr>
            <a:spLocks noGrp="1"/>
          </p:cNvSpPr>
          <p:nvPr>
            <p:ph type="title"/>
          </p:nvPr>
        </p:nvSpPr>
        <p:spPr/>
        <p:txBody>
          <a:bodyPr/>
          <a:lstStyle/>
          <a:p>
            <a:r>
              <a:rPr lang="nl-BE">
                <a:latin typeface="FlandersArtSans-Bold"/>
              </a:rPr>
              <a:t>Omleidingen</a:t>
            </a:r>
            <a:endParaRPr lang="nl-BE"/>
          </a:p>
        </p:txBody>
      </p:sp>
    </p:spTree>
    <p:extLst>
      <p:ext uri="{BB962C8B-B14F-4D97-AF65-F5344CB8AC3E}">
        <p14:creationId xmlns:p14="http://schemas.microsoft.com/office/powerpoint/2010/main" val="35364043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26CEF24-4706-4466-A0AE-FEDD4CC5404D}"/>
              </a:ext>
            </a:extLst>
          </p:cNvPr>
          <p:cNvSpPr>
            <a:spLocks noGrp="1"/>
          </p:cNvSpPr>
          <p:nvPr>
            <p:ph sz="quarter" idx="10"/>
          </p:nvPr>
        </p:nvSpPr>
        <p:spPr>
          <a:xfrm>
            <a:off x="681039" y="1482215"/>
            <a:ext cx="4422806" cy="4992328"/>
          </a:xfrm>
        </p:spPr>
        <p:txBody>
          <a:bodyPr/>
          <a:lstStyle/>
          <a:p>
            <a:r>
              <a:rPr lang="nl-BE"/>
              <a:t>Een inname kan geen, één of meerdere omleidingen vereisen</a:t>
            </a:r>
          </a:p>
          <a:p>
            <a:r>
              <a:rPr lang="nl-BE"/>
              <a:t>Eén omleiding kan het gevolg zijn van geen, één of meerdere innames</a:t>
            </a:r>
          </a:p>
        </p:txBody>
      </p:sp>
      <p:sp>
        <p:nvSpPr>
          <p:cNvPr id="3" name="Titel 2">
            <a:extLst>
              <a:ext uri="{FF2B5EF4-FFF2-40B4-BE49-F238E27FC236}">
                <a16:creationId xmlns:a16="http://schemas.microsoft.com/office/drawing/2014/main" id="{5F245876-2A59-4C68-BFB5-06534A00AB04}"/>
              </a:ext>
            </a:extLst>
          </p:cNvPr>
          <p:cNvSpPr>
            <a:spLocks noGrp="1"/>
          </p:cNvSpPr>
          <p:nvPr>
            <p:ph type="title"/>
          </p:nvPr>
        </p:nvSpPr>
        <p:spPr/>
        <p:txBody>
          <a:bodyPr/>
          <a:lstStyle/>
          <a:p>
            <a:r>
              <a:rPr lang="nl-BE"/>
              <a:t>Omleidingen: concept</a:t>
            </a:r>
          </a:p>
        </p:txBody>
      </p:sp>
      <p:sp>
        <p:nvSpPr>
          <p:cNvPr id="4" name="Tijdelijke aanduiding voor voettekst 3">
            <a:extLst>
              <a:ext uri="{FF2B5EF4-FFF2-40B4-BE49-F238E27FC236}">
                <a16:creationId xmlns:a16="http://schemas.microsoft.com/office/drawing/2014/main" id="{ACA25A93-5CF0-4881-B4FC-EE7A100BB581}"/>
              </a:ext>
            </a:extLst>
          </p:cNvPr>
          <p:cNvSpPr>
            <a:spLocks noGrp="1"/>
          </p:cNvSpPr>
          <p:nvPr>
            <p:ph type="ftr" sz="quarter" idx="3"/>
          </p:nvPr>
        </p:nvSpPr>
        <p:spPr/>
        <p:txBody>
          <a:bodyPr/>
          <a:lstStyle/>
          <a:p>
            <a:r>
              <a:rPr lang="nl-BE"/>
              <a:t>GIPOD project – BWG 12 – 20 juni 2019</a:t>
            </a:r>
          </a:p>
        </p:txBody>
      </p:sp>
      <p:pic>
        <p:nvPicPr>
          <p:cNvPr id="1026" name="Picture 2" descr="https://documents.lucidchart.com/documents/3c3e0dc2-6571-416a-82ba-0808dd960450/pages/0_0?a=285&amp;x=369&amp;y=267&amp;w=242&amp;h=286&amp;store=1&amp;accept=image%2F*&amp;auth=LCA%2049711637020aeda5efcdeaea03265dad6133770b-ts%3D1560864894">
            <a:extLst>
              <a:ext uri="{FF2B5EF4-FFF2-40B4-BE49-F238E27FC236}">
                <a16:creationId xmlns:a16="http://schemas.microsoft.com/office/drawing/2014/main" id="{6D5A6FCE-5DCA-430C-8F82-A8D482CC7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261" y="3369974"/>
            <a:ext cx="2641571" cy="3120538"/>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5CB12AB-4173-4801-A796-D322D37FA598}"/>
              </a:ext>
            </a:extLst>
          </p:cNvPr>
          <p:cNvPicPr>
            <a:picLocks noChangeAspect="1"/>
          </p:cNvPicPr>
          <p:nvPr/>
        </p:nvPicPr>
        <p:blipFill>
          <a:blip r:embed="rId3"/>
          <a:stretch>
            <a:fillRect/>
          </a:stretch>
        </p:blipFill>
        <p:spPr>
          <a:xfrm>
            <a:off x="5467572" y="722459"/>
            <a:ext cx="4092790" cy="2438969"/>
          </a:xfrm>
          <a:prstGeom prst="rect">
            <a:avLst/>
          </a:prstGeom>
        </p:spPr>
      </p:pic>
    </p:spTree>
    <p:extLst>
      <p:ext uri="{BB962C8B-B14F-4D97-AF65-F5344CB8AC3E}">
        <p14:creationId xmlns:p14="http://schemas.microsoft.com/office/powerpoint/2010/main" val="3172511833"/>
      </p:ext>
    </p:extLst>
  </p:cSld>
  <p:clrMapOvr>
    <a:masterClrMapping/>
  </p:clrMapOvr>
</p:sld>
</file>

<file path=ppt/theme/theme1.xml><?xml version="1.0" encoding="utf-8"?>
<a:theme xmlns:a="http://schemas.openxmlformats.org/drawingml/2006/main" name="Kantoorthema">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Presentatie.potx" id="{22C777EE-A4E8-4332-9C50-49DBA651FA8B}" vid="{9C2A195E-D234-4E30-B897-C5EE5AF9C52D}"/>
    </a:ext>
  </a:extLst>
</a:theme>
</file>

<file path=ppt/theme/theme2.xml><?xml version="1.0" encoding="utf-8"?>
<a:theme xmlns:a="http://schemas.openxmlformats.org/drawingml/2006/main" name="3_Kantoorthema">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Presentatie.potx" id="{22C777EE-A4E8-4332-9C50-49DBA651FA8B}" vid="{9C2A195E-D234-4E30-B897-C5EE5AF9C52D}"/>
    </a:ext>
  </a:extLst>
</a:theme>
</file>

<file path=ppt/theme/theme3.xml><?xml version="1.0" encoding="utf-8"?>
<a:theme xmlns:a="http://schemas.openxmlformats.org/drawingml/2006/main" name="2_Kantoorthema">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Presentatie.potx" id="{22C777EE-A4E8-4332-9C50-49DBA651FA8B}" vid="{9C2A195E-D234-4E30-B897-C5EE5AF9C52D}"/>
    </a:ext>
  </a:extLst>
</a:theme>
</file>

<file path=ppt/theme/theme4.xml><?xml version="1.0" encoding="utf-8"?>
<a:theme xmlns:a="http://schemas.openxmlformats.org/drawingml/2006/main" name="4_Kantoorthema">
  <a:themeElements>
    <a:clrScheme name="Aangepast 1">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VPresentatie.potx" id="{BA78EDFA-4A21-4C2B-BC64-41F6C3CCC39E}" vid="{4DAD9525-88AC-4C2E-8D9C-D6C68D29F239}"/>
    </a:ext>
  </a:extLst>
</a:theme>
</file>

<file path=ppt/theme/theme5.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AIVColors">
      <a:dk1>
        <a:srgbClr val="373636"/>
      </a:dk1>
      <a:lt1>
        <a:sysClr val="window" lastClr="FFFFFF"/>
      </a:lt1>
      <a:dk2>
        <a:srgbClr val="6B6B6B"/>
      </a:dk2>
      <a:lt2>
        <a:srgbClr val="F6F5F3"/>
      </a:lt2>
      <a:accent1>
        <a:srgbClr val="FFF2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46A0BE3DAA42A02EF6BA93AD4949" ma:contentTypeVersion="10" ma:contentTypeDescription="Create a new document." ma:contentTypeScope="" ma:versionID="57e482395f41652229c401897975e394">
  <xsd:schema xmlns:xsd="http://www.w3.org/2001/XMLSchema" xmlns:xs="http://www.w3.org/2001/XMLSchema" xmlns:p="http://schemas.microsoft.com/office/2006/metadata/properties" xmlns:ns2="abd5de4e-6ecd-4522-a9f4-1c24c7648312" xmlns:ns3="631f9cd9-3358-47e0-bf60-3f63aaeab7bf" targetNamespace="http://schemas.microsoft.com/office/2006/metadata/properties" ma:root="true" ma:fieldsID="cce5ccea7d3b3e18060a4c8bcd3cc767" ns2:_="" ns3:_="">
    <xsd:import namespace="abd5de4e-6ecd-4522-a9f4-1c24c7648312"/>
    <xsd:import namespace="631f9cd9-3358-47e0-bf60-3f63aaeab7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d5de4e-6ecd-4522-a9f4-1c24c76483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1f9cd9-3358-47e0-bf60-3f63aaeab7bf"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bd5de4e-6ecd-4522-a9f4-1c24c7648312">
      <UserInfo>
        <DisplayName>Daems Jef</DisplayName>
        <AccountId>92</AccountId>
        <AccountType/>
      </UserInfo>
      <UserInfo>
        <DisplayName>Dooms Jürgen</DisplayName>
        <AccountId>210</AccountId>
        <AccountType/>
      </UserInfo>
      <UserInfo>
        <DisplayName>De Ryck Wouter</DisplayName>
        <AccountId>1072</AccountId>
        <AccountType/>
      </UserInfo>
      <UserInfo>
        <DisplayName>Diddens Dirk</DisplayName>
        <AccountId>1646</AccountId>
        <AccountType/>
      </UserInfo>
      <UserInfo>
        <DisplayName>Oste Naomi</DisplayName>
        <AccountId>212</AccountId>
        <AccountType/>
      </UserInfo>
    </SharedWithUsers>
  </documentManagement>
</p:properties>
</file>

<file path=customXml/itemProps1.xml><?xml version="1.0" encoding="utf-8"?>
<ds:datastoreItem xmlns:ds="http://schemas.openxmlformats.org/officeDocument/2006/customXml" ds:itemID="{52F4D6A3-5C59-4B16-A5EF-904823156A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d5de4e-6ecd-4522-a9f4-1c24c7648312"/>
    <ds:schemaRef ds:uri="631f9cd9-3358-47e0-bf60-3f63aaeab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A4C734-0D56-4095-9F87-8C6141C7C344}">
  <ds:schemaRefs>
    <ds:schemaRef ds:uri="http://schemas.microsoft.com/sharepoint/v3/contenttype/forms"/>
  </ds:schemaRefs>
</ds:datastoreItem>
</file>

<file path=customXml/itemProps3.xml><?xml version="1.0" encoding="utf-8"?>
<ds:datastoreItem xmlns:ds="http://schemas.openxmlformats.org/officeDocument/2006/customXml" ds:itemID="{205D0807-F12F-4830-BDDC-762ECC60BD21}">
  <ds:schemaRefs>
    <ds:schemaRef ds:uri="http://schemas.microsoft.com/office/2006/metadata/properties"/>
    <ds:schemaRef ds:uri="abd5de4e-6ecd-4522-a9f4-1c24c7648312"/>
    <ds:schemaRef ds:uri="http://schemas.microsoft.com/office/2006/documentManagement/types"/>
    <ds:schemaRef ds:uri="631f9cd9-3358-47e0-bf60-3f63aaeab7bf"/>
    <ds:schemaRef ds:uri="http://purl.org/dc/dcmitype/"/>
    <ds:schemaRef ds:uri="http://schemas.microsoft.com/office/infopath/2007/PartnerControls"/>
    <ds:schemaRef ds:uri="http://www.w3.org/XML/1998/namespace"/>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622</TotalTime>
  <Words>6577</Words>
  <Application>Microsoft Office PowerPoint</Application>
  <PresentationFormat>A4 (210 x 297 mm)</PresentationFormat>
  <Paragraphs>1341</Paragraphs>
  <Slides>119</Slides>
  <Notes>99</Notes>
  <HiddenSlides>9</HiddenSlides>
  <MMClips>0</MMClips>
  <ScaleCrop>false</ScaleCrop>
  <HeadingPairs>
    <vt:vector size="6" baseType="variant">
      <vt:variant>
        <vt:lpstr>Gebruikte lettertypen</vt:lpstr>
      </vt:variant>
      <vt:variant>
        <vt:i4>8</vt:i4>
      </vt:variant>
      <vt:variant>
        <vt:lpstr>Thema</vt:lpstr>
      </vt:variant>
      <vt:variant>
        <vt:i4>5</vt:i4>
      </vt:variant>
      <vt:variant>
        <vt:lpstr>Diatitels</vt:lpstr>
      </vt:variant>
      <vt:variant>
        <vt:i4>119</vt:i4>
      </vt:variant>
    </vt:vector>
  </HeadingPairs>
  <TitlesOfParts>
    <vt:vector size="132" baseType="lpstr">
      <vt:lpstr>Arial</vt:lpstr>
      <vt:lpstr>Calibri</vt:lpstr>
      <vt:lpstr>Calibri Light</vt:lpstr>
      <vt:lpstr>FlandersArtSans-Bold</vt:lpstr>
      <vt:lpstr>FlandersArtSans-Light</vt:lpstr>
      <vt:lpstr>FlandersArtSans-Regular</vt:lpstr>
      <vt:lpstr>Segoe UI</vt:lpstr>
      <vt:lpstr>Wingdings</vt:lpstr>
      <vt:lpstr>Kantoorthema</vt:lpstr>
      <vt:lpstr>3_Kantoorthema</vt:lpstr>
      <vt:lpstr>2_Kantoorthema</vt:lpstr>
      <vt:lpstr>4_Kantoorthema</vt:lpstr>
      <vt:lpstr>Aangepast ontwerp</vt:lpstr>
      <vt:lpstr>Project GIPOD vernieuwing </vt:lpstr>
      <vt:lpstr>Agenda</vt:lpstr>
      <vt:lpstr>Synergieproces</vt:lpstr>
      <vt:lpstr>Synergieproces – kader </vt:lpstr>
      <vt:lpstr>Synergieproces – model </vt:lpstr>
      <vt:lpstr>Synergieproces – 2 delen</vt:lpstr>
      <vt:lpstr>Synergieproces – stappen</vt:lpstr>
      <vt:lpstr>PowerPoint-presentatie</vt:lpstr>
      <vt:lpstr>PowerPoint-presentatie</vt:lpstr>
      <vt:lpstr>PowerPoint-presentatie</vt:lpstr>
      <vt:lpstr>PowerPoint-presentatie</vt:lpstr>
      <vt:lpstr>PowerPoint-presentatie</vt:lpstr>
      <vt:lpstr>Happy flow – deel 1</vt:lpstr>
      <vt:lpstr>Stap 1: netbeheerder lanceert synergie-aanvraag</vt:lpstr>
      <vt:lpstr>Stap 1: netbeheerder lanceert synergie-aanvraag</vt:lpstr>
      <vt:lpstr>Stap 1: netbeheerder lanceert synergie-aanvraag</vt:lpstr>
      <vt:lpstr>Stap 1: netbeheerder lanceert synergie-aanvraag</vt:lpstr>
      <vt:lpstr>Stap 1: netbeheerder lanceert synergie-aanvraag</vt:lpstr>
      <vt:lpstr>Stap 1: netbeheerder lanceert synergie-aanvraag</vt:lpstr>
      <vt:lpstr>Stap 1: netbeheerder lanceert synergie-aanvraag</vt:lpstr>
      <vt:lpstr>Stap 1: netbeheerder lanceert synergie-aanvraag</vt:lpstr>
      <vt:lpstr>Stap 1: netbeheerder lanceert synergie-aanvraag</vt:lpstr>
      <vt:lpstr>Stap 2: ontvangen synergie-aanvraag</vt:lpstr>
      <vt:lpstr>Stap 2: ontvangen synergie-aanvraag</vt:lpstr>
      <vt:lpstr>Stap 2: ontvangen synergie-aanvraag</vt:lpstr>
      <vt:lpstr>Stap 3: beantwoorden synergie-aanvraag</vt:lpstr>
      <vt:lpstr>Stap 3: beantwoorden synergie-aanvraag</vt:lpstr>
      <vt:lpstr>Stap 3: beantwoorden synergie-aanvraag</vt:lpstr>
      <vt:lpstr>Stap 3: beantwoorden synergie-aanvraag</vt:lpstr>
      <vt:lpstr>Stap 3: beantwoorden synergie-aanvraag</vt:lpstr>
      <vt:lpstr>Stap 3: beantwoorden synergie-aanvraag</vt:lpstr>
      <vt:lpstr>Alternative flow</vt:lpstr>
      <vt:lpstr>Stap 3: beantwoorden synergie-aanvraag</vt:lpstr>
      <vt:lpstr>PowerPoint-presentatie</vt:lpstr>
      <vt:lpstr>PowerPoint-presentatie</vt:lpstr>
      <vt:lpstr>PowerPoint-presentatie</vt:lpstr>
      <vt:lpstr>Alternative flow</vt:lpstr>
      <vt:lpstr>Stap 1: netbeheerder lanceert synergie-aanvraag</vt:lpstr>
      <vt:lpstr>Stap 3: beantwoorden synergie-aanvraag</vt:lpstr>
      <vt:lpstr>PowerPoint-presentatie</vt:lpstr>
      <vt:lpstr>PowerPoint-presentatie</vt:lpstr>
      <vt:lpstr>PowerPoint-presentatie</vt:lpstr>
      <vt:lpstr>PowerPoint-presentatie</vt:lpstr>
      <vt:lpstr>PowerPoint-presentatie</vt:lpstr>
      <vt:lpstr>PowerPoint-presentatie</vt:lpstr>
      <vt:lpstr>Tussenfase?</vt:lpstr>
      <vt:lpstr>PowerPoint-presentatie</vt:lpstr>
      <vt:lpstr>PowerPoint-presentatie</vt:lpstr>
      <vt:lpstr>Flow - Deel 2</vt:lpstr>
      <vt:lpstr>Stap 4: aanmaken project vh type ‘synergie’</vt:lpstr>
      <vt:lpstr>Stap 4: aanmaken project vh type ‘synergie’</vt:lpstr>
      <vt:lpstr>Stap 4: aanmaken project vh type ‘synergie’</vt:lpstr>
      <vt:lpstr>Stap 4: aanmaken project vh type ‘synergie’</vt:lpstr>
      <vt:lpstr>Stap 5: indienen vraag voor werken </vt:lpstr>
      <vt:lpstr>Stap 6: resultaat aanvraag verwerken</vt:lpstr>
      <vt:lpstr>Stap 7: aanvraag signalisatievergunning</vt:lpstr>
      <vt:lpstr>Stap 8: start van de werken</vt:lpstr>
      <vt:lpstr>Stap 9: oplevering van het werk</vt:lpstr>
      <vt:lpstr>Terugkoppeling BWG 11</vt:lpstr>
      <vt:lpstr>Registratie en beheer inname - beveiliging</vt:lpstr>
      <vt:lpstr>Registratie en beheer inname - beveiliging</vt:lpstr>
      <vt:lpstr>Registratie en beheer inname - beveiliging</vt:lpstr>
      <vt:lpstr>Registratie en beheer inname - beveiliging</vt:lpstr>
      <vt:lpstr>Huidige GIPOD</vt:lpstr>
      <vt:lpstr>Huidige GIPOD</vt:lpstr>
      <vt:lpstr>Nieuwe GIPOD</vt:lpstr>
      <vt:lpstr>Registratie en beheer inname - beveiliging</vt:lpstr>
      <vt:lpstr>Registratie en beheer inname - beveiliging</vt:lpstr>
      <vt:lpstr>Registratie en beheer inname - beveiliging</vt:lpstr>
      <vt:lpstr>Registratie en beheer inname - beveiliging</vt:lpstr>
      <vt:lpstr>Registratie en beheer inname</vt:lpstr>
      <vt:lpstr>Geen authenticatie</vt:lpstr>
      <vt:lpstr>Met authenticatie</vt:lpstr>
      <vt:lpstr>Met authenticatie en toewijzen</vt:lpstr>
      <vt:lpstr>Registratie en beheer inname en hinder</vt:lpstr>
      <vt:lpstr>Idealiter</vt:lpstr>
      <vt:lpstr>Realistisch</vt:lpstr>
      <vt:lpstr>Registratie en beheer Grondwerk</vt:lpstr>
      <vt:lpstr>Registratie en beheer Grondwerk</vt:lpstr>
      <vt:lpstr>Use cases – GW en W - wederkerigheid</vt:lpstr>
      <vt:lpstr>GW en W - patronen</vt:lpstr>
      <vt:lpstr>GW en W - statusovergangen</vt:lpstr>
      <vt:lpstr>Use cases - evenement</vt:lpstr>
      <vt:lpstr>Use cases - evenement</vt:lpstr>
      <vt:lpstr>Use cases - evenement</vt:lpstr>
      <vt:lpstr>Use cases - evenement</vt:lpstr>
      <vt:lpstr>Beheer inname en hinder – algemeen principe</vt:lpstr>
      <vt:lpstr>Beheer inname en hinder – algemeen principe</vt:lpstr>
      <vt:lpstr>Beheer inname en hinder – algemeen principe</vt:lpstr>
      <vt:lpstr>Use cases – hinder/gevolgen</vt:lpstr>
      <vt:lpstr>Flow van categorie 3 werken</vt:lpstr>
      <vt:lpstr>Cat 3 werken </vt:lpstr>
      <vt:lpstr>Cat 3 werken – meldingsblad Code Nuts</vt:lpstr>
      <vt:lpstr>Cat 3 grondwerken - &gt; voorstel </vt:lpstr>
      <vt:lpstr>Cat 3 grondwerken - &gt; voorstel </vt:lpstr>
      <vt:lpstr>Cat 3 grondwerken  voorstel</vt:lpstr>
      <vt:lpstr>Cat 3 grondwerken -- &gt; voorstel</vt:lpstr>
      <vt:lpstr>Omleidingen</vt:lpstr>
      <vt:lpstr>Omleidingen: concept</vt:lpstr>
      <vt:lpstr>Omleidingen: flow</vt:lpstr>
      <vt:lpstr>Omleidingen: flow</vt:lpstr>
      <vt:lpstr>Omleidingen: flow</vt:lpstr>
      <vt:lpstr>Omleidingen: OSLO model</vt:lpstr>
      <vt:lpstr>Omleidingen: OSLO model</vt:lpstr>
      <vt:lpstr>Omleidingen: datamodel validatie</vt:lpstr>
      <vt:lpstr>Omleidingen: datamodel validatie</vt:lpstr>
      <vt:lpstr>Omleidingen: datamodel validatie</vt:lpstr>
      <vt:lpstr>Omleidingen: datamodel validatie</vt:lpstr>
      <vt:lpstr>Omleidingen: datamodel validatie</vt:lpstr>
      <vt:lpstr>Conflicten een eerste aanzet</vt:lpstr>
      <vt:lpstr>Conflicten - Grondwerk</vt:lpstr>
      <vt:lpstr>Conflicten - Grondwerk</vt:lpstr>
      <vt:lpstr>Conflicten - Grondwerk</vt:lpstr>
      <vt:lpstr>Conflicten - werk</vt:lpstr>
      <vt:lpstr>Conflicten - werk</vt:lpstr>
      <vt:lpstr>Conflicten - evenementen</vt:lpstr>
      <vt:lpstr>Conflicten - parkeerverbod</vt:lpstr>
      <vt:lpstr>Varia</vt:lpstr>
      <vt:lpstr>Varia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GIPOD Business case stand van zaken</dc:title>
  <dc:creator>els.bossier@kb.vlaanderen.be</dc:creator>
  <cp:lastModifiedBy>Bossier Els</cp:lastModifiedBy>
  <cp:revision>863</cp:revision>
  <cp:lastPrinted>2019-05-13T07:44:11Z</cp:lastPrinted>
  <dcterms:modified xsi:type="dcterms:W3CDTF">2019-06-20T13:24:47Z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0x010100C99A46A0BE3DAA42A02EF6BA93AD4949</vt:lpwstr>
  </property>
</Properties>
</file>