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 id="2147483687" r:id="rId5"/>
    <p:sldMasterId id="2147483699" r:id="rId6"/>
    <p:sldMasterId id="2147483724" r:id="rId7"/>
    <p:sldMasterId id="2147483730" r:id="rId8"/>
  </p:sldMasterIdLst>
  <p:notesMasterIdLst>
    <p:notesMasterId r:id="rId36"/>
  </p:notesMasterIdLst>
  <p:handoutMasterIdLst>
    <p:handoutMasterId r:id="rId37"/>
  </p:handoutMasterIdLst>
  <p:sldIdLst>
    <p:sldId id="257" r:id="rId9"/>
    <p:sldId id="644" r:id="rId10"/>
    <p:sldId id="782" r:id="rId11"/>
    <p:sldId id="804" r:id="rId12"/>
    <p:sldId id="783" r:id="rId13"/>
    <p:sldId id="784" r:id="rId14"/>
    <p:sldId id="808" r:id="rId15"/>
    <p:sldId id="788" r:id="rId16"/>
    <p:sldId id="785" r:id="rId17"/>
    <p:sldId id="786" r:id="rId18"/>
    <p:sldId id="787" r:id="rId19"/>
    <p:sldId id="795" r:id="rId20"/>
    <p:sldId id="812" r:id="rId21"/>
    <p:sldId id="790" r:id="rId22"/>
    <p:sldId id="792" r:id="rId23"/>
    <p:sldId id="789" r:id="rId24"/>
    <p:sldId id="793" r:id="rId25"/>
    <p:sldId id="794" r:id="rId26"/>
    <p:sldId id="796" r:id="rId27"/>
    <p:sldId id="797" r:id="rId28"/>
    <p:sldId id="806" r:id="rId29"/>
    <p:sldId id="814" r:id="rId30"/>
    <p:sldId id="809" r:id="rId31"/>
    <p:sldId id="810" r:id="rId32"/>
    <p:sldId id="800" r:id="rId33"/>
    <p:sldId id="801" r:id="rId34"/>
    <p:sldId id="802" r:id="rId35"/>
  </p:sldIdLst>
  <p:sldSz cx="9906000" cy="6858000" type="A4"/>
  <p:notesSz cx="9926638" cy="14355763"/>
  <p:defaultTextStyle>
    <a:defPPr>
      <a:defRPr lang="nl-BE"/>
    </a:defPPr>
    <a:lvl1pPr marL="0" algn="l" defTabSz="914235" rtl="0" eaLnBrk="1" latinLnBrk="0" hangingPunct="1">
      <a:defRPr sz="1799" kern="1200">
        <a:solidFill>
          <a:schemeClr val="tx1"/>
        </a:solidFill>
        <a:latin typeface="+mn-lt"/>
        <a:ea typeface="+mn-ea"/>
        <a:cs typeface="+mn-cs"/>
      </a:defRPr>
    </a:lvl1pPr>
    <a:lvl2pPr marL="457117" algn="l" defTabSz="914235" rtl="0" eaLnBrk="1" latinLnBrk="0" hangingPunct="1">
      <a:defRPr sz="1799" kern="1200">
        <a:solidFill>
          <a:schemeClr val="tx1"/>
        </a:solidFill>
        <a:latin typeface="+mn-lt"/>
        <a:ea typeface="+mn-ea"/>
        <a:cs typeface="+mn-cs"/>
      </a:defRPr>
    </a:lvl2pPr>
    <a:lvl3pPr marL="914235" algn="l" defTabSz="914235" rtl="0" eaLnBrk="1" latinLnBrk="0" hangingPunct="1">
      <a:defRPr sz="1799" kern="1200">
        <a:solidFill>
          <a:schemeClr val="tx1"/>
        </a:solidFill>
        <a:latin typeface="+mn-lt"/>
        <a:ea typeface="+mn-ea"/>
        <a:cs typeface="+mn-cs"/>
      </a:defRPr>
    </a:lvl3pPr>
    <a:lvl4pPr marL="1371353" algn="l" defTabSz="914235" rtl="0" eaLnBrk="1" latinLnBrk="0" hangingPunct="1">
      <a:defRPr sz="1799" kern="1200">
        <a:solidFill>
          <a:schemeClr val="tx1"/>
        </a:solidFill>
        <a:latin typeface="+mn-lt"/>
        <a:ea typeface="+mn-ea"/>
        <a:cs typeface="+mn-cs"/>
      </a:defRPr>
    </a:lvl4pPr>
    <a:lvl5pPr marL="1828470" algn="l" defTabSz="914235" rtl="0" eaLnBrk="1" latinLnBrk="0" hangingPunct="1">
      <a:defRPr sz="1799" kern="1200">
        <a:solidFill>
          <a:schemeClr val="tx1"/>
        </a:solidFill>
        <a:latin typeface="+mn-lt"/>
        <a:ea typeface="+mn-ea"/>
        <a:cs typeface="+mn-cs"/>
      </a:defRPr>
    </a:lvl5pPr>
    <a:lvl6pPr marL="2285588" algn="l" defTabSz="914235" rtl="0" eaLnBrk="1" latinLnBrk="0" hangingPunct="1">
      <a:defRPr sz="1799" kern="1200">
        <a:solidFill>
          <a:schemeClr val="tx1"/>
        </a:solidFill>
        <a:latin typeface="+mn-lt"/>
        <a:ea typeface="+mn-ea"/>
        <a:cs typeface="+mn-cs"/>
      </a:defRPr>
    </a:lvl6pPr>
    <a:lvl7pPr marL="2742705" algn="l" defTabSz="914235" rtl="0" eaLnBrk="1" latinLnBrk="0" hangingPunct="1">
      <a:defRPr sz="1799" kern="1200">
        <a:solidFill>
          <a:schemeClr val="tx1"/>
        </a:solidFill>
        <a:latin typeface="+mn-lt"/>
        <a:ea typeface="+mn-ea"/>
        <a:cs typeface="+mn-cs"/>
      </a:defRPr>
    </a:lvl7pPr>
    <a:lvl8pPr marL="3199823" algn="l" defTabSz="914235" rtl="0" eaLnBrk="1" latinLnBrk="0" hangingPunct="1">
      <a:defRPr sz="1799" kern="1200">
        <a:solidFill>
          <a:schemeClr val="tx1"/>
        </a:solidFill>
        <a:latin typeface="+mn-lt"/>
        <a:ea typeface="+mn-ea"/>
        <a:cs typeface="+mn-cs"/>
      </a:defRPr>
    </a:lvl8pPr>
    <a:lvl9pPr marL="3656940" algn="l" defTabSz="914235"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s Bossier" initials="" lastIdx="8" clrIdx="0"/>
  <p:cmAuthor id="1" name="Oste Naomi" initials="ON" lastIdx="5" clrIdx="1"/>
  <p:cmAuthor id="2" name="Bossier Els" initials="BE" lastIdx="1" clrIdx="2"/>
  <p:cmAuthor id="3" name="Diddens Dirk" initials="DD" lastIdx="10" clrIdx="3">
    <p:extLst>
      <p:ext uri="{19B8F6BF-5375-455C-9EA6-DF929625EA0E}">
        <p15:presenceInfo xmlns:p15="http://schemas.microsoft.com/office/powerpoint/2012/main" userId="S-1-5-21-3662605696-431538287-2476864782-247745" providerId="AD"/>
      </p:ext>
    </p:extLst>
  </p:cmAuthor>
  <p:cmAuthor id="4" name="Naomi Oste" initials="NO" lastIdx="20" clrIdx="4">
    <p:extLst>
      <p:ext uri="{19B8F6BF-5375-455C-9EA6-DF929625EA0E}">
        <p15:presenceInfo xmlns:p15="http://schemas.microsoft.com/office/powerpoint/2012/main" userId="Naomi Os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0099FF"/>
    <a:srgbClr val="00FF00"/>
    <a:srgbClr val="FF66CC"/>
    <a:srgbClr val="E5E5E5"/>
    <a:srgbClr val="000000"/>
    <a:srgbClr val="CC0099"/>
    <a:srgbClr val="1A6569"/>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26FA8-23C8-464B-83FA-D1E9C3E354C4}" v="2330" dt="2019-04-01T11:09:31.597"/>
    <p1510:client id="{92D33C06-E80C-5E6D-F2E1-E78410484E0C}" v="19" dt="2019-04-01T11:07:33.611"/>
    <p1510:client id="{F91BC46B-9433-4466-9053-1BA08C90AE31}" v="694" dt="2019-04-01T10:53:55.231"/>
    <p1510:client id="{C441759F-9284-309E-F33D-13D3D19EF144}" v="8" dt="2019-04-01T11:30:05.908"/>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12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ssier Els" userId="S::els.bossier@kb.vlaanderen.be::f6e0bc9e-4769-418f-a796-33d612b42683" providerId="AD" clId="Web-{CBA531AC-267A-9D78-34F2-1CB2AA726528}"/>
    <pc:docChg chg="modSld">
      <pc:chgData name="Bossier Els" userId="S::els.bossier@kb.vlaanderen.be::f6e0bc9e-4769-418f-a796-33d612b42683" providerId="AD" clId="Web-{CBA531AC-267A-9D78-34F2-1CB2AA726528}" dt="2019-04-15T10:57:03.238" v="39"/>
      <pc:docMkLst>
        <pc:docMk/>
      </pc:docMkLst>
      <pc:sldChg chg="delCm">
        <pc:chgData name="Bossier Els" userId="S::els.bossier@kb.vlaanderen.be::f6e0bc9e-4769-418f-a796-33d612b42683" providerId="AD" clId="Web-{CBA531AC-267A-9D78-34F2-1CB2AA726528}" dt="2019-04-15T10:52:13.518" v="0"/>
        <pc:sldMkLst>
          <pc:docMk/>
          <pc:sldMk cId="349113771" sldId="783"/>
        </pc:sldMkLst>
      </pc:sldChg>
      <pc:sldChg chg="delCm">
        <pc:chgData name="Bossier Els" userId="S::els.bossier@kb.vlaanderen.be::f6e0bc9e-4769-418f-a796-33d612b42683" providerId="AD" clId="Web-{CBA531AC-267A-9D78-34F2-1CB2AA726528}" dt="2019-04-15T10:52:57.658" v="2"/>
        <pc:sldMkLst>
          <pc:docMk/>
          <pc:sldMk cId="417984975" sldId="785"/>
        </pc:sldMkLst>
      </pc:sldChg>
      <pc:sldChg chg="delCm">
        <pc:chgData name="Bossier Els" userId="S::els.bossier@kb.vlaanderen.be::f6e0bc9e-4769-418f-a796-33d612b42683" providerId="AD" clId="Web-{CBA531AC-267A-9D78-34F2-1CB2AA726528}" dt="2019-04-15T10:52:34.111" v="1"/>
        <pc:sldMkLst>
          <pc:docMk/>
          <pc:sldMk cId="3371996508" sldId="788"/>
        </pc:sldMkLst>
      </pc:sldChg>
      <pc:sldChg chg="delCm">
        <pc:chgData name="Bossier Els" userId="S::els.bossier@kb.vlaanderen.be::f6e0bc9e-4769-418f-a796-33d612b42683" providerId="AD" clId="Web-{CBA531AC-267A-9D78-34F2-1CB2AA726528}" dt="2019-04-15T10:55:30.581" v="28"/>
        <pc:sldMkLst>
          <pc:docMk/>
          <pc:sldMk cId="1490720797" sldId="789"/>
        </pc:sldMkLst>
      </pc:sldChg>
      <pc:sldChg chg="modSp delCm">
        <pc:chgData name="Bossier Els" userId="S::els.bossier@kb.vlaanderen.be::f6e0bc9e-4769-418f-a796-33d612b42683" providerId="AD" clId="Web-{CBA531AC-267A-9D78-34F2-1CB2AA726528}" dt="2019-04-15T10:55:07.706" v="18" actId="20577"/>
        <pc:sldMkLst>
          <pc:docMk/>
          <pc:sldMk cId="325235643" sldId="790"/>
        </pc:sldMkLst>
        <pc:spChg chg="mod">
          <ac:chgData name="Bossier Els" userId="S::els.bossier@kb.vlaanderen.be::f6e0bc9e-4769-418f-a796-33d612b42683" providerId="AD" clId="Web-{CBA531AC-267A-9D78-34F2-1CB2AA726528}" dt="2019-04-15T10:55:07.706" v="18" actId="20577"/>
          <ac:spMkLst>
            <pc:docMk/>
            <pc:sldMk cId="325235643" sldId="790"/>
            <ac:spMk id="9" creationId="{AA7534AC-A5D7-469D-AEED-DD05EDA5A9CD}"/>
          </ac:spMkLst>
        </pc:spChg>
      </pc:sldChg>
      <pc:sldChg chg="modSp delCm">
        <pc:chgData name="Bossier Els" userId="S::els.bossier@kb.vlaanderen.be::f6e0bc9e-4769-418f-a796-33d612b42683" providerId="AD" clId="Web-{CBA531AC-267A-9D78-34F2-1CB2AA726528}" dt="2019-04-15T10:55:26.222" v="26" actId="20577"/>
        <pc:sldMkLst>
          <pc:docMk/>
          <pc:sldMk cId="2095684040" sldId="792"/>
        </pc:sldMkLst>
        <pc:spChg chg="mod">
          <ac:chgData name="Bossier Els" userId="S::els.bossier@kb.vlaanderen.be::f6e0bc9e-4769-418f-a796-33d612b42683" providerId="AD" clId="Web-{CBA531AC-267A-9D78-34F2-1CB2AA726528}" dt="2019-04-15T10:55:26.222" v="26" actId="20577"/>
          <ac:spMkLst>
            <pc:docMk/>
            <pc:sldMk cId="2095684040" sldId="792"/>
            <ac:spMk id="14" creationId="{7E740216-9F5B-451A-AE12-EB6232A9B616}"/>
          </ac:spMkLst>
        </pc:spChg>
      </pc:sldChg>
      <pc:sldChg chg="modSp">
        <pc:chgData name="Bossier Els" userId="S::els.bossier@kb.vlaanderen.be::f6e0bc9e-4769-418f-a796-33d612b42683" providerId="AD" clId="Web-{CBA531AC-267A-9D78-34F2-1CB2AA726528}" dt="2019-04-15T10:56:04.987" v="31" actId="14100"/>
        <pc:sldMkLst>
          <pc:docMk/>
          <pc:sldMk cId="2749028182" sldId="793"/>
        </pc:sldMkLst>
        <pc:grpChg chg="mod">
          <ac:chgData name="Bossier Els" userId="S::els.bossier@kb.vlaanderen.be::f6e0bc9e-4769-418f-a796-33d612b42683" providerId="AD" clId="Web-{CBA531AC-267A-9D78-34F2-1CB2AA726528}" dt="2019-04-15T10:56:04.987" v="31" actId="14100"/>
          <ac:grpSpMkLst>
            <pc:docMk/>
            <pc:sldMk cId="2749028182" sldId="793"/>
            <ac:grpSpMk id="8" creationId="{1D5A18F4-3C8A-194A-8836-3D524C4B71F5}"/>
          </ac:grpSpMkLst>
        </pc:grpChg>
      </pc:sldChg>
      <pc:sldChg chg="modSp delCm">
        <pc:chgData name="Bossier Els" userId="S::els.bossier@kb.vlaanderen.be::f6e0bc9e-4769-418f-a796-33d612b42683" providerId="AD" clId="Web-{CBA531AC-267A-9D78-34F2-1CB2AA726528}" dt="2019-04-15T10:56:50.566" v="37" actId="20577"/>
        <pc:sldMkLst>
          <pc:docMk/>
          <pc:sldMk cId="2875262258" sldId="794"/>
        </pc:sldMkLst>
        <pc:spChg chg="mod">
          <ac:chgData name="Bossier Els" userId="S::els.bossier@kb.vlaanderen.be::f6e0bc9e-4769-418f-a796-33d612b42683" providerId="AD" clId="Web-{CBA531AC-267A-9D78-34F2-1CB2AA726528}" dt="2019-04-15T10:56:50.566" v="37" actId="20577"/>
          <ac:spMkLst>
            <pc:docMk/>
            <pc:sldMk cId="2875262258" sldId="794"/>
            <ac:spMk id="2" creationId="{23D76401-AD38-4EE2-9A26-65722761B956}"/>
          </ac:spMkLst>
        </pc:spChg>
      </pc:sldChg>
      <pc:sldChg chg="delCm">
        <pc:chgData name="Bossier Els" userId="S::els.bossier@kb.vlaanderen.be::f6e0bc9e-4769-418f-a796-33d612b42683" providerId="AD" clId="Web-{CBA531AC-267A-9D78-34F2-1CB2AA726528}" dt="2019-04-15T10:57:03.238" v="39"/>
        <pc:sldMkLst>
          <pc:docMk/>
          <pc:sldMk cId="845143564" sldId="797"/>
        </pc:sldMkLst>
      </pc:sldChg>
      <pc:sldChg chg="delCm">
        <pc:chgData name="Bossier Els" userId="S::els.bossier@kb.vlaanderen.be::f6e0bc9e-4769-418f-a796-33d612b42683" providerId="AD" clId="Web-{CBA531AC-267A-9D78-34F2-1CB2AA726528}" dt="2019-04-15T10:53:14.268" v="3"/>
        <pc:sldMkLst>
          <pc:docMk/>
          <pc:sldMk cId="2268167685" sldId="812"/>
        </pc:sldMkLst>
      </pc:sldChg>
    </pc:docChg>
  </pc:docChgLst>
  <pc:docChgLst>
    <pc:chgData name="Oste Naomi" userId="S::naomi.oste@kb.vlaanderen.be::90b5afca-8bab-4140-a932-d0f26e877fca" providerId="AD" clId="Web-{C441759F-9284-309E-F33D-13D3D19EF144}"/>
    <pc:docChg chg="modSld">
      <pc:chgData name="Oste Naomi" userId="S::naomi.oste@kb.vlaanderen.be::90b5afca-8bab-4140-a932-d0f26e877fca" providerId="AD" clId="Web-{C441759F-9284-309E-F33D-13D3D19EF144}" dt="2019-04-01T11:30:05.924" v="15" actId="20577"/>
      <pc:docMkLst>
        <pc:docMk/>
      </pc:docMkLst>
      <pc:sldChg chg="modSp">
        <pc:chgData name="Oste Naomi" userId="S::naomi.oste@kb.vlaanderen.be::90b5afca-8bab-4140-a932-d0f26e877fca" providerId="AD" clId="Web-{C441759F-9284-309E-F33D-13D3D19EF144}" dt="2019-04-01T11:30:05.908" v="14" actId="20577"/>
        <pc:sldMkLst>
          <pc:docMk/>
          <pc:sldMk cId="845143564" sldId="797"/>
        </pc:sldMkLst>
        <pc:spChg chg="mod">
          <ac:chgData name="Oste Naomi" userId="S::naomi.oste@kb.vlaanderen.be::90b5afca-8bab-4140-a932-d0f26e877fca" providerId="AD" clId="Web-{C441759F-9284-309E-F33D-13D3D19EF144}" dt="2019-04-01T11:30:05.908" v="14" actId="20577"/>
          <ac:spMkLst>
            <pc:docMk/>
            <pc:sldMk cId="845143564" sldId="797"/>
            <ac:spMk id="2" creationId="{23D76401-AD38-4EE2-9A26-65722761B956}"/>
          </ac:spMkLst>
        </pc:spChg>
      </pc:sldChg>
    </pc:docChg>
  </pc:docChgLst>
  <pc:docChgLst>
    <pc:chgData name="Naomi Oste" userId="90b5afca-8bab-4140-a932-d0f26e877fca" providerId="ADAL" clId="{00726FA8-23C8-464B-83FA-D1E9C3E354C4}"/>
    <pc:docChg chg="undo custSel addSld delSld modSld sldOrd modMainMaster modNotesMaster modHandout">
      <pc:chgData name="Naomi Oste" userId="90b5afca-8bab-4140-a932-d0f26e877fca" providerId="ADAL" clId="{00726FA8-23C8-464B-83FA-D1E9C3E354C4}" dt="2019-04-01T11:14:07.871" v="2466" actId="20577"/>
      <pc:docMkLst>
        <pc:docMk/>
      </pc:docMkLst>
      <pc:sldChg chg="modNotes">
        <pc:chgData name="Naomi Oste" userId="90b5afca-8bab-4140-a932-d0f26e877fca" providerId="ADAL" clId="{00726FA8-23C8-464B-83FA-D1E9C3E354C4}" dt="2019-04-01T10:22:10.990" v="2297"/>
        <pc:sldMkLst>
          <pc:docMk/>
          <pc:sldMk cId="1668269331" sldId="644"/>
        </pc:sldMkLst>
      </pc:sldChg>
      <pc:sldChg chg="addCm modCm">
        <pc:chgData name="Naomi Oste" userId="90b5afca-8bab-4140-a932-d0f26e877fca" providerId="ADAL" clId="{00726FA8-23C8-464B-83FA-D1E9C3E354C4}" dt="2019-03-28T15:59:49.894" v="1"/>
        <pc:sldMkLst>
          <pc:docMk/>
          <pc:sldMk cId="349113771" sldId="783"/>
        </pc:sldMkLst>
      </pc:sldChg>
      <pc:sldChg chg="modSp">
        <pc:chgData name="Naomi Oste" userId="90b5afca-8bab-4140-a932-d0f26e877fca" providerId="ADAL" clId="{00726FA8-23C8-464B-83FA-D1E9C3E354C4}" dt="2019-03-28T16:00:40.325" v="2" actId="20577"/>
        <pc:sldMkLst>
          <pc:docMk/>
          <pc:sldMk cId="1461015229" sldId="784"/>
        </pc:sldMkLst>
        <pc:spChg chg="mod">
          <ac:chgData name="Naomi Oste" userId="90b5afca-8bab-4140-a932-d0f26e877fca" providerId="ADAL" clId="{00726FA8-23C8-464B-83FA-D1E9C3E354C4}" dt="2019-03-28T16:00:40.325" v="2" actId="20577"/>
          <ac:spMkLst>
            <pc:docMk/>
            <pc:sldMk cId="1461015229" sldId="784"/>
            <ac:spMk id="2" creationId="{2DABF1E3-0F0C-4FC0-9AC5-0F437C2A9609}"/>
          </ac:spMkLst>
        </pc:spChg>
      </pc:sldChg>
      <pc:sldChg chg="modSp addCm modCm">
        <pc:chgData name="Naomi Oste" userId="90b5afca-8bab-4140-a932-d0f26e877fca" providerId="ADAL" clId="{00726FA8-23C8-464B-83FA-D1E9C3E354C4}" dt="2019-03-28T16:08:40.520" v="72"/>
        <pc:sldMkLst>
          <pc:docMk/>
          <pc:sldMk cId="417984975" sldId="785"/>
        </pc:sldMkLst>
        <pc:spChg chg="mod">
          <ac:chgData name="Naomi Oste" userId="90b5afca-8bab-4140-a932-d0f26e877fca" providerId="ADAL" clId="{00726FA8-23C8-464B-83FA-D1E9C3E354C4}" dt="2019-03-28T16:08:14.217" v="70" actId="27636"/>
          <ac:spMkLst>
            <pc:docMk/>
            <pc:sldMk cId="417984975" sldId="785"/>
            <ac:spMk id="2" creationId="{A9942325-457E-4A8E-B87E-2927D2D392D0}"/>
          </ac:spMkLst>
        </pc:spChg>
      </pc:sldChg>
      <pc:sldChg chg="modSp">
        <pc:chgData name="Naomi Oste" userId="90b5afca-8bab-4140-a932-d0f26e877fca" providerId="ADAL" clId="{00726FA8-23C8-464B-83FA-D1E9C3E354C4}" dt="2019-03-28T16:09:09.470" v="73" actId="14100"/>
        <pc:sldMkLst>
          <pc:docMk/>
          <pc:sldMk cId="1621168866" sldId="787"/>
        </pc:sldMkLst>
        <pc:spChg chg="mod">
          <ac:chgData name="Naomi Oste" userId="90b5afca-8bab-4140-a932-d0f26e877fca" providerId="ADAL" clId="{00726FA8-23C8-464B-83FA-D1E9C3E354C4}" dt="2019-03-28T16:09:09.470" v="73" actId="14100"/>
          <ac:spMkLst>
            <pc:docMk/>
            <pc:sldMk cId="1621168866" sldId="787"/>
            <ac:spMk id="3" creationId="{3D37790E-7F1C-44BB-B9A3-E158AA530AAB}"/>
          </ac:spMkLst>
        </pc:spChg>
      </pc:sldChg>
      <pc:sldChg chg="addCm modCm">
        <pc:chgData name="Naomi Oste" userId="90b5afca-8bab-4140-a932-d0f26e877fca" providerId="ADAL" clId="{00726FA8-23C8-464B-83FA-D1E9C3E354C4}" dt="2019-03-28T16:07:25.977" v="6"/>
        <pc:sldMkLst>
          <pc:docMk/>
          <pc:sldMk cId="3371996508" sldId="788"/>
        </pc:sldMkLst>
      </pc:sldChg>
      <pc:sldChg chg="modSp">
        <pc:chgData name="Naomi Oste" userId="90b5afca-8bab-4140-a932-d0f26e877fca" providerId="ADAL" clId="{00726FA8-23C8-464B-83FA-D1E9C3E354C4}" dt="2019-04-01T07:46:24.999" v="1780" actId="20577"/>
        <pc:sldMkLst>
          <pc:docMk/>
          <pc:sldMk cId="1490720797" sldId="789"/>
        </pc:sldMkLst>
        <pc:spChg chg="mod">
          <ac:chgData name="Naomi Oste" userId="90b5afca-8bab-4140-a932-d0f26e877fca" providerId="ADAL" clId="{00726FA8-23C8-464B-83FA-D1E9C3E354C4}" dt="2019-04-01T07:46:24.999" v="1780" actId="20577"/>
          <ac:spMkLst>
            <pc:docMk/>
            <pc:sldMk cId="1490720797" sldId="789"/>
            <ac:spMk id="7" creationId="{48B88BCD-602D-4718-B6FA-FCD0CE73B48C}"/>
          </ac:spMkLst>
        </pc:spChg>
      </pc:sldChg>
      <pc:sldChg chg="modSp modAnim addCm delCm modCm">
        <pc:chgData name="Naomi Oste" userId="90b5afca-8bab-4140-a932-d0f26e877fca" providerId="ADAL" clId="{00726FA8-23C8-464B-83FA-D1E9C3E354C4}" dt="2019-03-29T13:47:39.948" v="1586"/>
        <pc:sldMkLst>
          <pc:docMk/>
          <pc:sldMk cId="325235643" sldId="790"/>
        </pc:sldMkLst>
        <pc:spChg chg="mod">
          <ac:chgData name="Naomi Oste" userId="90b5afca-8bab-4140-a932-d0f26e877fca" providerId="ADAL" clId="{00726FA8-23C8-464B-83FA-D1E9C3E354C4}" dt="2019-03-29T13:32:51.783" v="1567" actId="20577"/>
          <ac:spMkLst>
            <pc:docMk/>
            <pc:sldMk cId="325235643" sldId="790"/>
            <ac:spMk id="3" creationId="{69E5A841-E762-47BE-BBEA-B7EAD1A098E3}"/>
          </ac:spMkLst>
        </pc:spChg>
        <pc:spChg chg="mod">
          <ac:chgData name="Naomi Oste" userId="90b5afca-8bab-4140-a932-d0f26e877fca" providerId="ADAL" clId="{00726FA8-23C8-464B-83FA-D1E9C3E354C4}" dt="2019-03-29T13:16:18.076" v="1375" actId="1035"/>
          <ac:spMkLst>
            <pc:docMk/>
            <pc:sldMk cId="325235643" sldId="790"/>
            <ac:spMk id="7" creationId="{CAAC989A-6479-4F5F-9658-4CC8466E6018}"/>
          </ac:spMkLst>
        </pc:spChg>
        <pc:spChg chg="mod">
          <ac:chgData name="Naomi Oste" userId="90b5afca-8bab-4140-a932-d0f26e877fca" providerId="ADAL" clId="{00726FA8-23C8-464B-83FA-D1E9C3E354C4}" dt="2019-03-29T13:34:33.921" v="1577" actId="20577"/>
          <ac:spMkLst>
            <pc:docMk/>
            <pc:sldMk cId="325235643" sldId="790"/>
            <ac:spMk id="11" creationId="{715E1AF3-0E62-ED41-8624-449A5B871319}"/>
          </ac:spMkLst>
        </pc:spChg>
      </pc:sldChg>
      <pc:sldChg chg="modSp addCm delCm modCm">
        <pc:chgData name="Naomi Oste" userId="90b5afca-8bab-4140-a932-d0f26e877fca" providerId="ADAL" clId="{00726FA8-23C8-464B-83FA-D1E9C3E354C4}" dt="2019-04-01T10:29:06.140" v="2298" actId="20577"/>
        <pc:sldMkLst>
          <pc:docMk/>
          <pc:sldMk cId="2095684040" sldId="792"/>
        </pc:sldMkLst>
        <pc:spChg chg="mod">
          <ac:chgData name="Naomi Oste" userId="90b5afca-8bab-4140-a932-d0f26e877fca" providerId="ADAL" clId="{00726FA8-23C8-464B-83FA-D1E9C3E354C4}" dt="2019-04-01T10:29:06.140" v="2298" actId="20577"/>
          <ac:spMkLst>
            <pc:docMk/>
            <pc:sldMk cId="2095684040" sldId="792"/>
            <ac:spMk id="2" creationId="{23D76401-AD38-4EE2-9A26-65722761B956}"/>
          </ac:spMkLst>
        </pc:spChg>
        <pc:spChg chg="mod">
          <ac:chgData name="Naomi Oste" userId="90b5afca-8bab-4140-a932-d0f26e877fca" providerId="ADAL" clId="{00726FA8-23C8-464B-83FA-D1E9C3E354C4}" dt="2019-03-29T13:32:55.972" v="1569" actId="20577"/>
          <ac:spMkLst>
            <pc:docMk/>
            <pc:sldMk cId="2095684040" sldId="792"/>
            <ac:spMk id="3" creationId="{69E5A841-E762-47BE-BBEA-B7EAD1A098E3}"/>
          </ac:spMkLst>
        </pc:spChg>
      </pc:sldChg>
      <pc:sldChg chg="modSp addCm modCm">
        <pc:chgData name="Naomi Oste" userId="90b5afca-8bab-4140-a932-d0f26e877fca" providerId="ADAL" clId="{00726FA8-23C8-464B-83FA-D1E9C3E354C4}" dt="2019-03-29T13:34:04.924" v="1573"/>
        <pc:sldMkLst>
          <pc:docMk/>
          <pc:sldMk cId="2712196104" sldId="795"/>
        </pc:sldMkLst>
        <pc:spChg chg="mod">
          <ac:chgData name="Naomi Oste" userId="90b5afca-8bab-4140-a932-d0f26e877fca" providerId="ADAL" clId="{00726FA8-23C8-464B-83FA-D1E9C3E354C4}" dt="2019-03-29T13:33:14.567" v="1571" actId="20577"/>
          <ac:spMkLst>
            <pc:docMk/>
            <pc:sldMk cId="2712196104" sldId="795"/>
            <ac:spMk id="7" creationId="{48B88BCD-602D-4718-B6FA-FCD0CE73B48C}"/>
          </ac:spMkLst>
        </pc:spChg>
      </pc:sldChg>
      <pc:sldChg chg="modSp">
        <pc:chgData name="Naomi Oste" userId="90b5afca-8bab-4140-a932-d0f26e877fca" providerId="ADAL" clId="{00726FA8-23C8-464B-83FA-D1E9C3E354C4}" dt="2019-04-01T09:09:57.828" v="1871" actId="14100"/>
        <pc:sldMkLst>
          <pc:docMk/>
          <pc:sldMk cId="3050346798" sldId="796"/>
        </pc:sldMkLst>
        <pc:spChg chg="mod">
          <ac:chgData name="Naomi Oste" userId="90b5afca-8bab-4140-a932-d0f26e877fca" providerId="ADAL" clId="{00726FA8-23C8-464B-83FA-D1E9C3E354C4}" dt="2019-04-01T09:09:57.828" v="1871" actId="14100"/>
          <ac:spMkLst>
            <pc:docMk/>
            <pc:sldMk cId="3050346798" sldId="796"/>
            <ac:spMk id="7" creationId="{48B88BCD-602D-4718-B6FA-FCD0CE73B48C}"/>
          </ac:spMkLst>
        </pc:spChg>
      </pc:sldChg>
      <pc:sldChg chg="modSp modAnim addCm delCm modCm">
        <pc:chgData name="Naomi Oste" userId="90b5afca-8bab-4140-a932-d0f26e877fca" providerId="ADAL" clId="{00726FA8-23C8-464B-83FA-D1E9C3E354C4}" dt="2019-04-01T09:59:25.623" v="2146" actId="20577"/>
        <pc:sldMkLst>
          <pc:docMk/>
          <pc:sldMk cId="845143564" sldId="797"/>
        </pc:sldMkLst>
        <pc:spChg chg="mod">
          <ac:chgData name="Naomi Oste" userId="90b5afca-8bab-4140-a932-d0f26e877fca" providerId="ADAL" clId="{00726FA8-23C8-464B-83FA-D1E9C3E354C4}" dt="2019-04-01T09:59:25.623" v="2146" actId="20577"/>
          <ac:spMkLst>
            <pc:docMk/>
            <pc:sldMk cId="845143564" sldId="797"/>
            <ac:spMk id="2" creationId="{23D76401-AD38-4EE2-9A26-65722761B956}"/>
          </ac:spMkLst>
        </pc:spChg>
      </pc:sldChg>
      <pc:sldChg chg="del">
        <pc:chgData name="Naomi Oste" userId="90b5afca-8bab-4140-a932-d0f26e877fca" providerId="ADAL" clId="{00726FA8-23C8-464B-83FA-D1E9C3E354C4}" dt="2019-04-01T09:33:50.029" v="2041" actId="2696"/>
        <pc:sldMkLst>
          <pc:docMk/>
          <pc:sldMk cId="2945047012" sldId="798"/>
        </pc:sldMkLst>
      </pc:sldChg>
      <pc:sldChg chg="del">
        <pc:chgData name="Naomi Oste" userId="90b5afca-8bab-4140-a932-d0f26e877fca" providerId="ADAL" clId="{00726FA8-23C8-464B-83FA-D1E9C3E354C4}" dt="2019-04-01T09:33:53.712" v="2042" actId="2696"/>
        <pc:sldMkLst>
          <pc:docMk/>
          <pc:sldMk cId="391681646" sldId="799"/>
        </pc:sldMkLst>
      </pc:sldChg>
      <pc:sldChg chg="addSp delSp modSp modAnim">
        <pc:chgData name="Naomi Oste" userId="90b5afca-8bab-4140-a932-d0f26e877fca" providerId="ADAL" clId="{00726FA8-23C8-464B-83FA-D1E9C3E354C4}" dt="2019-04-01T07:33:14.359" v="1713"/>
        <pc:sldMkLst>
          <pc:docMk/>
          <pc:sldMk cId="1833035821" sldId="806"/>
        </pc:sldMkLst>
        <pc:spChg chg="mod">
          <ac:chgData name="Naomi Oste" userId="90b5afca-8bab-4140-a932-d0f26e877fca" providerId="ADAL" clId="{00726FA8-23C8-464B-83FA-D1E9C3E354C4}" dt="2019-04-01T07:28:57.532" v="1693"/>
          <ac:spMkLst>
            <pc:docMk/>
            <pc:sldMk cId="1833035821" sldId="806"/>
            <ac:spMk id="2" creationId="{23D76401-AD38-4EE2-9A26-65722761B956}"/>
          </ac:spMkLst>
        </pc:spChg>
        <pc:spChg chg="add mod topLvl">
          <ac:chgData name="Naomi Oste" userId="90b5afca-8bab-4140-a932-d0f26e877fca" providerId="ADAL" clId="{00726FA8-23C8-464B-83FA-D1E9C3E354C4}" dt="2019-04-01T07:31:21.840" v="1701" actId="165"/>
          <ac:spMkLst>
            <pc:docMk/>
            <pc:sldMk cId="1833035821" sldId="806"/>
            <ac:spMk id="16" creationId="{65A20E9E-3A66-4CEF-B8DD-A08602A0D257}"/>
          </ac:spMkLst>
        </pc:spChg>
        <pc:grpChg chg="mod">
          <ac:chgData name="Naomi Oste" userId="90b5afca-8bab-4140-a932-d0f26e877fca" providerId="ADAL" clId="{00726FA8-23C8-464B-83FA-D1E9C3E354C4}" dt="2019-04-01T07:29:13.560" v="1696" actId="1076"/>
          <ac:grpSpMkLst>
            <pc:docMk/>
            <pc:sldMk cId="1833035821" sldId="806"/>
            <ac:grpSpMk id="4" creationId="{2B2BA9AC-56FC-DB4F-96D9-7D7FFE1B83A7}"/>
          </ac:grpSpMkLst>
        </pc:grpChg>
        <pc:grpChg chg="add del mod">
          <ac:chgData name="Naomi Oste" userId="90b5afca-8bab-4140-a932-d0f26e877fca" providerId="ADAL" clId="{00726FA8-23C8-464B-83FA-D1E9C3E354C4}" dt="2019-04-01T07:31:21.840" v="1701" actId="165"/>
          <ac:grpSpMkLst>
            <pc:docMk/>
            <pc:sldMk cId="1833035821" sldId="806"/>
            <ac:grpSpMk id="18" creationId="{50555E57-D15B-49AC-8FAD-BB798204703C}"/>
          </ac:grpSpMkLst>
        </pc:grpChg>
        <pc:picChg chg="add mod topLvl">
          <ac:chgData name="Naomi Oste" userId="90b5afca-8bab-4140-a932-d0f26e877fca" providerId="ADAL" clId="{00726FA8-23C8-464B-83FA-D1E9C3E354C4}" dt="2019-04-01T07:31:21.840" v="1701" actId="165"/>
          <ac:picMkLst>
            <pc:docMk/>
            <pc:sldMk cId="1833035821" sldId="806"/>
            <ac:picMk id="17" creationId="{CB807FD8-6899-4219-AE74-D8FCDF305989}"/>
          </ac:picMkLst>
        </pc:picChg>
      </pc:sldChg>
      <pc:sldChg chg="modSp modAnim">
        <pc:chgData name="Naomi Oste" userId="90b5afca-8bab-4140-a932-d0f26e877fca" providerId="ADAL" clId="{00726FA8-23C8-464B-83FA-D1E9C3E354C4}" dt="2019-03-29T14:01:38.487" v="1626" actId="113"/>
        <pc:sldMkLst>
          <pc:docMk/>
          <pc:sldMk cId="632488833" sldId="808"/>
        </pc:sldMkLst>
        <pc:spChg chg="mod">
          <ac:chgData name="Naomi Oste" userId="90b5afca-8bab-4140-a932-d0f26e877fca" providerId="ADAL" clId="{00726FA8-23C8-464B-83FA-D1E9C3E354C4}" dt="2019-03-29T14:01:38.487" v="1626" actId="113"/>
          <ac:spMkLst>
            <pc:docMk/>
            <pc:sldMk cId="632488833" sldId="808"/>
            <ac:spMk id="2" creationId="{2DABF1E3-0F0C-4FC0-9AC5-0F437C2A9609}"/>
          </ac:spMkLst>
        </pc:spChg>
      </pc:sldChg>
      <pc:sldChg chg="modSp add">
        <pc:chgData name="Naomi Oste" userId="90b5afca-8bab-4140-a932-d0f26e877fca" providerId="ADAL" clId="{00726FA8-23C8-464B-83FA-D1E9C3E354C4}" dt="2019-04-01T09:33:57.595" v="2045" actId="20577"/>
        <pc:sldMkLst>
          <pc:docMk/>
          <pc:sldMk cId="2889274822" sldId="809"/>
        </pc:sldMkLst>
        <pc:spChg chg="mod">
          <ac:chgData name="Naomi Oste" userId="90b5afca-8bab-4140-a932-d0f26e877fca" providerId="ADAL" clId="{00726FA8-23C8-464B-83FA-D1E9C3E354C4}" dt="2019-04-01T09:33:57.595" v="2045" actId="20577"/>
          <ac:spMkLst>
            <pc:docMk/>
            <pc:sldMk cId="2889274822" sldId="809"/>
            <ac:spMk id="3" creationId="{04C72137-44E2-489D-82B0-1A2C1540DEFE}"/>
          </ac:spMkLst>
        </pc:spChg>
        <pc:spChg chg="mod">
          <ac:chgData name="Naomi Oste" userId="90b5afca-8bab-4140-a932-d0f26e877fca" providerId="ADAL" clId="{00726FA8-23C8-464B-83FA-D1E9C3E354C4}" dt="2019-03-29T01:09:01.729" v="700" actId="20577"/>
          <ac:spMkLst>
            <pc:docMk/>
            <pc:sldMk cId="2889274822" sldId="809"/>
            <ac:spMk id="7" creationId="{48B88BCD-602D-4718-B6FA-FCD0CE73B48C}"/>
          </ac:spMkLst>
        </pc:spChg>
      </pc:sldChg>
      <pc:sldChg chg="addSp modSp add modAnim">
        <pc:chgData name="Naomi Oste" userId="90b5afca-8bab-4140-a932-d0f26e877fca" providerId="ADAL" clId="{00726FA8-23C8-464B-83FA-D1E9C3E354C4}" dt="2019-04-01T11:14:07.871" v="2466" actId="20577"/>
        <pc:sldMkLst>
          <pc:docMk/>
          <pc:sldMk cId="1967217109" sldId="810"/>
        </pc:sldMkLst>
        <pc:spChg chg="mod">
          <ac:chgData name="Naomi Oste" userId="90b5afca-8bab-4140-a932-d0f26e877fca" providerId="ADAL" clId="{00726FA8-23C8-464B-83FA-D1E9C3E354C4}" dt="2019-04-01T11:14:07.871" v="2466" actId="20577"/>
          <ac:spMkLst>
            <pc:docMk/>
            <pc:sldMk cId="1967217109" sldId="810"/>
            <ac:spMk id="2" creationId="{23D76401-AD38-4EE2-9A26-65722761B956}"/>
          </ac:spMkLst>
        </pc:spChg>
        <pc:spChg chg="mod">
          <ac:chgData name="Naomi Oste" userId="90b5afca-8bab-4140-a932-d0f26e877fca" providerId="ADAL" clId="{00726FA8-23C8-464B-83FA-D1E9C3E354C4}" dt="2019-04-01T09:34:00.711" v="2048" actId="20577"/>
          <ac:spMkLst>
            <pc:docMk/>
            <pc:sldMk cId="1967217109" sldId="810"/>
            <ac:spMk id="3" creationId="{69E5A841-E762-47BE-BBEA-B7EAD1A098E3}"/>
          </ac:spMkLst>
        </pc:spChg>
        <pc:spChg chg="mod">
          <ac:chgData name="Naomi Oste" userId="90b5afca-8bab-4140-a932-d0f26e877fca" providerId="ADAL" clId="{00726FA8-23C8-464B-83FA-D1E9C3E354C4}" dt="2019-03-29T01:18:44.150" v="810" actId="20577"/>
          <ac:spMkLst>
            <pc:docMk/>
            <pc:sldMk cId="1967217109" sldId="810"/>
            <ac:spMk id="10" creationId="{F533D592-1213-4033-AF63-BC56AC529564}"/>
          </ac:spMkLst>
        </pc:spChg>
        <pc:spChg chg="mod">
          <ac:chgData name="Naomi Oste" userId="90b5afca-8bab-4140-a932-d0f26e877fca" providerId="ADAL" clId="{00726FA8-23C8-464B-83FA-D1E9C3E354C4}" dt="2019-03-29T01:16:51.157" v="796" actId="1076"/>
          <ac:spMkLst>
            <pc:docMk/>
            <pc:sldMk cId="1967217109" sldId="810"/>
            <ac:spMk id="12" creationId="{81E5E453-5835-4A03-B615-0625E3D61452}"/>
          </ac:spMkLst>
        </pc:spChg>
        <pc:spChg chg="mod">
          <ac:chgData name="Naomi Oste" userId="90b5afca-8bab-4140-a932-d0f26e877fca" providerId="ADAL" clId="{00726FA8-23C8-464B-83FA-D1E9C3E354C4}" dt="2019-03-29T01:18:38.520" v="808" actId="20577"/>
          <ac:spMkLst>
            <pc:docMk/>
            <pc:sldMk cId="1967217109" sldId="810"/>
            <ac:spMk id="18" creationId="{2DF3FD55-860B-4CB3-A33D-5B8A6689792F}"/>
          </ac:spMkLst>
        </pc:spChg>
        <pc:spChg chg="mod">
          <ac:chgData name="Naomi Oste" userId="90b5afca-8bab-4140-a932-d0f26e877fca" providerId="ADAL" clId="{00726FA8-23C8-464B-83FA-D1E9C3E354C4}" dt="2019-03-29T01:14:49.198" v="754" actId="208"/>
          <ac:spMkLst>
            <pc:docMk/>
            <pc:sldMk cId="1967217109" sldId="810"/>
            <ac:spMk id="20" creationId="{A35F4ED9-3BA8-4E9A-82F1-6BD39CE0BC48}"/>
          </ac:spMkLst>
        </pc:spChg>
        <pc:spChg chg="mod">
          <ac:chgData name="Naomi Oste" userId="90b5afca-8bab-4140-a932-d0f26e877fca" providerId="ADAL" clId="{00726FA8-23C8-464B-83FA-D1E9C3E354C4}" dt="2019-03-29T01:18:16.350" v="806" actId="1076"/>
          <ac:spMkLst>
            <pc:docMk/>
            <pc:sldMk cId="1967217109" sldId="810"/>
            <ac:spMk id="21" creationId="{09B334F1-C5A0-4917-87DF-348CBD01DE9E}"/>
          </ac:spMkLst>
        </pc:spChg>
        <pc:grpChg chg="mod">
          <ac:chgData name="Naomi Oste" userId="90b5afca-8bab-4140-a932-d0f26e877fca" providerId="ADAL" clId="{00726FA8-23C8-464B-83FA-D1E9C3E354C4}" dt="2019-03-29T01:14:01.168" v="750" actId="1076"/>
          <ac:grpSpMkLst>
            <pc:docMk/>
            <pc:sldMk cId="1967217109" sldId="810"/>
            <ac:grpSpMk id="4" creationId="{AC72F5FF-0BDC-9349-80BE-94472A1ADC64}"/>
          </ac:grpSpMkLst>
        </pc:grpChg>
        <pc:grpChg chg="mod">
          <ac:chgData name="Naomi Oste" userId="90b5afca-8bab-4140-a932-d0f26e877fca" providerId="ADAL" clId="{00726FA8-23C8-464B-83FA-D1E9C3E354C4}" dt="2019-03-29T01:14:08.702" v="751" actId="14100"/>
          <ac:grpSpMkLst>
            <pc:docMk/>
            <pc:sldMk cId="1967217109" sldId="810"/>
            <ac:grpSpMk id="8" creationId="{543E9C11-4908-804E-A030-798FB993EC74}"/>
          </ac:grpSpMkLst>
        </pc:grpChg>
        <pc:grpChg chg="add mod">
          <ac:chgData name="Naomi Oste" userId="90b5afca-8bab-4140-a932-d0f26e877fca" providerId="ADAL" clId="{00726FA8-23C8-464B-83FA-D1E9C3E354C4}" dt="2019-03-29T01:17:55.964" v="802" actId="207"/>
          <ac:grpSpMkLst>
            <pc:docMk/>
            <pc:sldMk cId="1967217109" sldId="810"/>
            <ac:grpSpMk id="19" creationId="{1E7B2857-3848-47F1-AD05-A1DB2E6230FC}"/>
          </ac:grpSpMkLst>
        </pc:grpChg>
      </pc:sldChg>
      <pc:sldChg chg="addSp delSp modSp modAnim addCm delCm modCm">
        <pc:chgData name="Naomi Oste" userId="90b5afca-8bab-4140-a932-d0f26e877fca" providerId="ADAL" clId="{00726FA8-23C8-464B-83FA-D1E9C3E354C4}" dt="2019-04-01T10:29:28.257" v="2301"/>
        <pc:sldMkLst>
          <pc:docMk/>
          <pc:sldMk cId="2268167685" sldId="812"/>
        </pc:sldMkLst>
        <pc:spChg chg="mod">
          <ac:chgData name="Naomi Oste" userId="90b5afca-8bab-4140-a932-d0f26e877fca" providerId="ADAL" clId="{00726FA8-23C8-464B-83FA-D1E9C3E354C4}" dt="2019-03-29T13:16:32.905" v="1378" actId="20577"/>
          <ac:spMkLst>
            <pc:docMk/>
            <pc:sldMk cId="2268167685" sldId="812"/>
            <ac:spMk id="3" creationId="{69E5A841-E762-47BE-BBEA-B7EAD1A098E3}"/>
          </ac:spMkLst>
        </pc:spChg>
        <pc:spChg chg="mod">
          <ac:chgData name="Naomi Oste" userId="90b5afca-8bab-4140-a932-d0f26e877fca" providerId="ADAL" clId="{00726FA8-23C8-464B-83FA-D1E9C3E354C4}" dt="2019-03-29T11:56:22.428" v="1161" actId="1036"/>
          <ac:spMkLst>
            <pc:docMk/>
            <pc:sldMk cId="2268167685" sldId="812"/>
            <ac:spMk id="7" creationId="{CAAC989A-6479-4F5F-9658-4CC8466E6018}"/>
          </ac:spMkLst>
        </pc:spChg>
        <pc:spChg chg="add del">
          <ac:chgData name="Naomi Oste" userId="90b5afca-8bab-4140-a932-d0f26e877fca" providerId="ADAL" clId="{00726FA8-23C8-464B-83FA-D1E9C3E354C4}" dt="2019-03-29T11:55:49.921" v="1104"/>
          <ac:spMkLst>
            <pc:docMk/>
            <pc:sldMk cId="2268167685" sldId="812"/>
            <ac:spMk id="9" creationId="{1C6C1CC9-D56D-479F-BF8F-DA66A2A57680}"/>
          </ac:spMkLst>
        </pc:spChg>
        <pc:spChg chg="mod">
          <ac:chgData name="Naomi Oste" userId="90b5afca-8bab-4140-a932-d0f26e877fca" providerId="ADAL" clId="{00726FA8-23C8-464B-83FA-D1E9C3E354C4}" dt="2019-03-29T13:34:13.908" v="1575" actId="20577"/>
          <ac:spMkLst>
            <pc:docMk/>
            <pc:sldMk cId="2268167685" sldId="812"/>
            <ac:spMk id="11" creationId="{715E1AF3-0E62-ED41-8624-449A5B871319}"/>
          </ac:spMkLst>
        </pc:spChg>
        <pc:spChg chg="mod">
          <ac:chgData name="Naomi Oste" userId="90b5afca-8bab-4140-a932-d0f26e877fca" providerId="ADAL" clId="{00726FA8-23C8-464B-83FA-D1E9C3E354C4}" dt="2019-03-29T11:56:26.707" v="1162" actId="1076"/>
          <ac:spMkLst>
            <pc:docMk/>
            <pc:sldMk cId="2268167685" sldId="812"/>
            <ac:spMk id="12" creationId="{81E5E453-5835-4A03-B615-0625E3D61452}"/>
          </ac:spMkLst>
        </pc:spChg>
      </pc:sldChg>
      <pc:sldChg chg="addSp delSp modSp add del delCm">
        <pc:chgData name="Naomi Oste" userId="90b5afca-8bab-4140-a932-d0f26e877fca" providerId="ADAL" clId="{00726FA8-23C8-464B-83FA-D1E9C3E354C4}" dt="2019-04-01T09:15:30.277" v="1889" actId="2696"/>
        <pc:sldMkLst>
          <pc:docMk/>
          <pc:sldMk cId="2015749948" sldId="813"/>
        </pc:sldMkLst>
        <pc:spChg chg="mod">
          <ac:chgData name="Naomi Oste" userId="90b5afca-8bab-4140-a932-d0f26e877fca" providerId="ADAL" clId="{00726FA8-23C8-464B-83FA-D1E9C3E354C4}" dt="2019-04-01T09:15:06.927" v="1887" actId="14100"/>
          <ac:spMkLst>
            <pc:docMk/>
            <pc:sldMk cId="2015749948" sldId="813"/>
            <ac:spMk id="2" creationId="{23D76401-AD38-4EE2-9A26-65722761B956}"/>
          </ac:spMkLst>
        </pc:spChg>
        <pc:spChg chg="mod">
          <ac:chgData name="Naomi Oste" userId="90b5afca-8bab-4140-a932-d0f26e877fca" providerId="ADAL" clId="{00726FA8-23C8-464B-83FA-D1E9C3E354C4}" dt="2019-04-01T09:13:51.794" v="1879" actId="122"/>
          <ac:spMkLst>
            <pc:docMk/>
            <pc:sldMk cId="2015749948" sldId="813"/>
            <ac:spMk id="3" creationId="{69E5A841-E762-47BE-BBEA-B7EAD1A098E3}"/>
          </ac:spMkLst>
        </pc:spChg>
        <pc:spChg chg="add del mod">
          <ac:chgData name="Naomi Oste" userId="90b5afca-8bab-4140-a932-d0f26e877fca" providerId="ADAL" clId="{00726FA8-23C8-464B-83FA-D1E9C3E354C4}" dt="2019-04-01T09:14:57.111" v="1885"/>
          <ac:spMkLst>
            <pc:docMk/>
            <pc:sldMk cId="2015749948" sldId="813"/>
            <ac:spMk id="16" creationId="{730289A8-781F-41C6-A7F1-009B62C00C41}"/>
          </ac:spMkLst>
        </pc:spChg>
      </pc:sldChg>
      <pc:sldChg chg="delSp modSp add ord delAnim modAnim delCm">
        <pc:chgData name="Naomi Oste" userId="90b5afca-8bab-4140-a932-d0f26e877fca" providerId="ADAL" clId="{00726FA8-23C8-464B-83FA-D1E9C3E354C4}" dt="2019-04-01T10:30:08.223" v="2303"/>
        <pc:sldMkLst>
          <pc:docMk/>
          <pc:sldMk cId="3292540947" sldId="814"/>
        </pc:sldMkLst>
        <pc:spChg chg="mod">
          <ac:chgData name="Naomi Oste" userId="90b5afca-8bab-4140-a932-d0f26e877fca" providerId="ADAL" clId="{00726FA8-23C8-464B-83FA-D1E9C3E354C4}" dt="2019-04-01T10:18:28.022" v="2296" actId="20577"/>
          <ac:spMkLst>
            <pc:docMk/>
            <pc:sldMk cId="3292540947" sldId="814"/>
            <ac:spMk id="2" creationId="{23D76401-AD38-4EE2-9A26-65722761B956}"/>
          </ac:spMkLst>
        </pc:spChg>
        <pc:spChg chg="mod">
          <ac:chgData name="Naomi Oste" userId="90b5afca-8bab-4140-a932-d0f26e877fca" providerId="ADAL" clId="{00726FA8-23C8-464B-83FA-D1E9C3E354C4}" dt="2019-04-01T10:01:32.974" v="2148" actId="20577"/>
          <ac:spMkLst>
            <pc:docMk/>
            <pc:sldMk cId="3292540947" sldId="814"/>
            <ac:spMk id="3" creationId="{69E5A841-E762-47BE-BBEA-B7EAD1A098E3}"/>
          </ac:spMkLst>
        </pc:spChg>
        <pc:grpChg chg="del">
          <ac:chgData name="Naomi Oste" userId="90b5afca-8bab-4140-a932-d0f26e877fca" providerId="ADAL" clId="{00726FA8-23C8-464B-83FA-D1E9C3E354C4}" dt="2019-04-01T09:50:05.962" v="2135" actId="478"/>
          <ac:grpSpMkLst>
            <pc:docMk/>
            <pc:sldMk cId="3292540947" sldId="814"/>
            <ac:grpSpMk id="8" creationId="{960B614F-EAA9-0F43-B564-A51EBA639852}"/>
          </ac:grpSpMkLst>
        </pc:grpChg>
        <pc:grpChg chg="del">
          <ac:chgData name="Naomi Oste" userId="90b5afca-8bab-4140-a932-d0f26e877fca" providerId="ADAL" clId="{00726FA8-23C8-464B-83FA-D1E9C3E354C4}" dt="2019-04-01T09:50:06.925" v="2136" actId="478"/>
          <ac:grpSpMkLst>
            <pc:docMk/>
            <pc:sldMk cId="3292540947" sldId="814"/>
            <ac:grpSpMk id="14" creationId="{F4E61044-4534-BE49-8A5C-EF9A5D6BAFDC}"/>
          </ac:grpSpMkLst>
        </pc:grpChg>
      </pc:sldChg>
      <pc:sldMasterChg chg="addSp modSp">
        <pc:chgData name="Naomi Oste" userId="90b5afca-8bab-4140-a932-d0f26e877fca" providerId="ADAL" clId="{00726FA8-23C8-464B-83FA-D1E9C3E354C4}" dt="2019-04-01T09:11:35.828" v="1872"/>
        <pc:sldMasterMkLst>
          <pc:docMk/>
          <pc:sldMasterMk cId="2898811727" sldId="2147483730"/>
        </pc:sldMasterMkLst>
        <pc:spChg chg="add mod">
          <ac:chgData name="Naomi Oste" userId="90b5afca-8bab-4140-a932-d0f26e877fca" providerId="ADAL" clId="{00726FA8-23C8-464B-83FA-D1E9C3E354C4}" dt="2019-04-01T09:11:35.828" v="1872"/>
          <ac:spMkLst>
            <pc:docMk/>
            <pc:sldMasterMk cId="2898811727" sldId="2147483730"/>
            <ac:spMk id="2" creationId="{1E1F375B-BD39-4FD5-8FF1-FB4FF0A49773}"/>
          </ac:spMkLst>
        </pc:spChg>
        <pc:spChg chg="add mod">
          <ac:chgData name="Naomi Oste" userId="90b5afca-8bab-4140-a932-d0f26e877fca" providerId="ADAL" clId="{00726FA8-23C8-464B-83FA-D1E9C3E354C4}" dt="2019-04-01T09:11:35.828" v="1872"/>
          <ac:spMkLst>
            <pc:docMk/>
            <pc:sldMasterMk cId="2898811727" sldId="2147483730"/>
            <ac:spMk id="3" creationId="{78554BE6-C5AF-4EE9-9670-4A2C129D5F88}"/>
          </ac:spMkLst>
        </pc:spChg>
        <pc:spChg chg="add mod">
          <ac:chgData name="Naomi Oste" userId="90b5afca-8bab-4140-a932-d0f26e877fca" providerId="ADAL" clId="{00726FA8-23C8-464B-83FA-D1E9C3E354C4}" dt="2019-04-01T09:11:35.828" v="1872"/>
          <ac:spMkLst>
            <pc:docMk/>
            <pc:sldMasterMk cId="2898811727" sldId="2147483730"/>
            <ac:spMk id="4" creationId="{1B736317-E7DE-4003-9EFD-1A788A490BFF}"/>
          </ac:spMkLst>
        </pc:spChg>
        <pc:spChg chg="add mod">
          <ac:chgData name="Naomi Oste" userId="90b5afca-8bab-4140-a932-d0f26e877fca" providerId="ADAL" clId="{00726FA8-23C8-464B-83FA-D1E9C3E354C4}" dt="2019-04-01T09:11:35.828" v="1872"/>
          <ac:spMkLst>
            <pc:docMk/>
            <pc:sldMasterMk cId="2898811727" sldId="2147483730"/>
            <ac:spMk id="5" creationId="{3A636872-5D1B-448E-8AF5-7507870296EC}"/>
          </ac:spMkLst>
        </pc:spChg>
        <pc:spChg chg="add mod">
          <ac:chgData name="Naomi Oste" userId="90b5afca-8bab-4140-a932-d0f26e877fca" providerId="ADAL" clId="{00726FA8-23C8-464B-83FA-D1E9C3E354C4}" dt="2019-04-01T09:11:35.828" v="1872"/>
          <ac:spMkLst>
            <pc:docMk/>
            <pc:sldMasterMk cId="2898811727" sldId="2147483730"/>
            <ac:spMk id="6" creationId="{EF713A51-D569-4698-8F0C-8E9366F3B798}"/>
          </ac:spMkLst>
        </pc:spChg>
      </pc:sldMasterChg>
    </pc:docChg>
  </pc:docChgLst>
  <pc:docChgLst>
    <pc:chgData name="Bossier Els" userId="f6e0bc9e-4769-418f-a796-33d612b42683" providerId="ADAL" clId="{F17D1E32-2C71-42B4-B0D8-C7B388E179C5}"/>
    <pc:docChg chg="custSel addSld delSld modSld sldOrd delMainMaster">
      <pc:chgData name="Bossier Els" userId="f6e0bc9e-4769-418f-a796-33d612b42683" providerId="ADAL" clId="{F17D1E32-2C71-42B4-B0D8-C7B388E179C5}" dt="2019-03-12T08:33:00.326" v="175" actId="20577"/>
      <pc:docMkLst>
        <pc:docMk/>
      </pc:docMkLst>
    </pc:docChg>
  </pc:docChgLst>
  <pc:docChgLst>
    <pc:chgData name="Diddens Dirk" userId="e726f0cc-cd38-4d67-9278-d671e8e1b09b" providerId="ADAL" clId="{F91BC46B-9433-4466-9053-1BA08C90AE31}"/>
    <pc:docChg chg="undo redo custSel addSld delSld modSld sldOrd modMainMaster">
      <pc:chgData name="Diddens Dirk" userId="e726f0cc-cd38-4d67-9278-d671e8e1b09b" providerId="ADAL" clId="{F91BC46B-9433-4466-9053-1BA08C90AE31}" dt="2019-04-01T10:53:55.231" v="6499"/>
      <pc:docMkLst>
        <pc:docMk/>
      </pc:docMkLst>
      <pc:sldChg chg="modSp">
        <pc:chgData name="Diddens Dirk" userId="e726f0cc-cd38-4d67-9278-d671e8e1b09b" providerId="ADAL" clId="{F91BC46B-9433-4466-9053-1BA08C90AE31}" dt="2019-03-26T12:49:58.151" v="27" actId="20577"/>
        <pc:sldMkLst>
          <pc:docMk/>
          <pc:sldMk cId="1456324160" sldId="257"/>
        </pc:sldMkLst>
        <pc:spChg chg="mod">
          <ac:chgData name="Diddens Dirk" userId="e726f0cc-cd38-4d67-9278-d671e8e1b09b" providerId="ADAL" clId="{F91BC46B-9433-4466-9053-1BA08C90AE31}" dt="2019-03-26T12:49:58.151" v="27" actId="20577"/>
          <ac:spMkLst>
            <pc:docMk/>
            <pc:sldMk cId="1456324160" sldId="257"/>
            <ac:spMk id="7" creationId="{00000000-0000-0000-0000-000000000000}"/>
          </ac:spMkLst>
        </pc:spChg>
      </pc:sldChg>
      <pc:sldChg chg="modSp ord">
        <pc:chgData name="Diddens Dirk" userId="e726f0cc-cd38-4d67-9278-d671e8e1b09b" providerId="ADAL" clId="{F91BC46B-9433-4466-9053-1BA08C90AE31}" dt="2019-03-26T13:30:04.482" v="2054" actId="20577"/>
        <pc:sldMkLst>
          <pc:docMk/>
          <pc:sldMk cId="1668269331" sldId="644"/>
        </pc:sldMkLst>
        <pc:spChg chg="mod">
          <ac:chgData name="Diddens Dirk" userId="e726f0cc-cd38-4d67-9278-d671e8e1b09b" providerId="ADAL" clId="{F91BC46B-9433-4466-9053-1BA08C90AE31}" dt="2019-03-26T13:29:56.390" v="2041" actId="20577"/>
          <ac:spMkLst>
            <pc:docMk/>
            <pc:sldMk cId="1668269331" sldId="644"/>
            <ac:spMk id="4" creationId="{00000000-0000-0000-0000-000000000000}"/>
          </ac:spMkLst>
        </pc:spChg>
        <pc:spChg chg="mod">
          <ac:chgData name="Diddens Dirk" userId="e726f0cc-cd38-4d67-9278-d671e8e1b09b" providerId="ADAL" clId="{F91BC46B-9433-4466-9053-1BA08C90AE31}" dt="2019-03-26T13:30:04.482" v="2054" actId="20577"/>
          <ac:spMkLst>
            <pc:docMk/>
            <pc:sldMk cId="1668269331" sldId="644"/>
            <ac:spMk id="6" creationId="{00000000-0000-0000-0000-000000000000}"/>
          </ac:spMkLst>
        </pc:spChg>
        <pc:spChg chg="mod">
          <ac:chgData name="Diddens Dirk" userId="e726f0cc-cd38-4d67-9278-d671e8e1b09b" providerId="ADAL" clId="{F91BC46B-9433-4466-9053-1BA08C90AE31}" dt="2019-03-26T13:23:56.224" v="1274" actId="20577"/>
          <ac:spMkLst>
            <pc:docMk/>
            <pc:sldMk cId="1668269331" sldId="644"/>
            <ac:spMk id="8" creationId="{00000000-0000-0000-0000-000000000000}"/>
          </ac:spMkLst>
        </pc:spChg>
      </pc:sldChg>
      <pc:sldChg chg="modSp add ord">
        <pc:chgData name="Diddens Dirk" userId="e726f0cc-cd38-4d67-9278-d671e8e1b09b" providerId="ADAL" clId="{F91BC46B-9433-4466-9053-1BA08C90AE31}" dt="2019-03-26T13:30:33.548" v="2060"/>
        <pc:sldMkLst>
          <pc:docMk/>
          <pc:sldMk cId="102012688" sldId="782"/>
        </pc:sldMkLst>
        <pc:spChg chg="mod">
          <ac:chgData name="Diddens Dirk" userId="e726f0cc-cd38-4d67-9278-d671e8e1b09b" providerId="ADAL" clId="{F91BC46B-9433-4466-9053-1BA08C90AE31}" dt="2019-03-26T13:06:40.708" v="251" actId="20577"/>
          <ac:spMkLst>
            <pc:docMk/>
            <pc:sldMk cId="102012688" sldId="782"/>
            <ac:spMk id="2" creationId="{2DABF1E3-0F0C-4FC0-9AC5-0F437C2A9609}"/>
          </ac:spMkLst>
        </pc:spChg>
        <pc:spChg chg="mod">
          <ac:chgData name="Diddens Dirk" userId="e726f0cc-cd38-4d67-9278-d671e8e1b09b" providerId="ADAL" clId="{F91BC46B-9433-4466-9053-1BA08C90AE31}" dt="2019-03-26T13:16:07.721" v="898" actId="20577"/>
          <ac:spMkLst>
            <pc:docMk/>
            <pc:sldMk cId="102012688" sldId="782"/>
            <ac:spMk id="3" creationId="{EEDED346-2AEB-4935-9F6A-712615CD8651}"/>
          </ac:spMkLst>
        </pc:spChg>
        <pc:spChg chg="mod">
          <ac:chgData name="Diddens Dirk" userId="e726f0cc-cd38-4d67-9278-d671e8e1b09b" providerId="ADAL" clId="{F91BC46B-9433-4466-9053-1BA08C90AE31}" dt="2019-03-26T13:30:11.424" v="2055"/>
          <ac:spMkLst>
            <pc:docMk/>
            <pc:sldMk cId="102012688" sldId="782"/>
            <ac:spMk id="4" creationId="{1A790445-E502-42DA-8ADA-3BDE9FD56A4C}"/>
          </ac:spMkLst>
        </pc:spChg>
        <pc:spChg chg="mod">
          <ac:chgData name="Diddens Dirk" userId="e726f0cc-cd38-4d67-9278-d671e8e1b09b" providerId="ADAL" clId="{F91BC46B-9433-4466-9053-1BA08C90AE31}" dt="2019-03-26T13:30:33.548" v="2060"/>
          <ac:spMkLst>
            <pc:docMk/>
            <pc:sldMk cId="102012688" sldId="782"/>
            <ac:spMk id="5" creationId="{5AB78542-C958-4EF0-9E01-AC4F4C085845}"/>
          </ac:spMkLst>
        </pc:spChg>
      </pc:sldChg>
      <pc:sldChg chg="delSp modSp add">
        <pc:chgData name="Diddens Dirk" userId="e726f0cc-cd38-4d67-9278-d671e8e1b09b" providerId="ADAL" clId="{F91BC46B-9433-4466-9053-1BA08C90AE31}" dt="2019-03-26T14:44:00.147" v="2831" actId="20577"/>
        <pc:sldMkLst>
          <pc:docMk/>
          <pc:sldMk cId="349113771" sldId="783"/>
        </pc:sldMkLst>
        <pc:spChg chg="mod">
          <ac:chgData name="Diddens Dirk" userId="e726f0cc-cd38-4d67-9278-d671e8e1b09b" providerId="ADAL" clId="{F91BC46B-9433-4466-9053-1BA08C90AE31}" dt="2019-03-26T14:44:00.147" v="2831" actId="20577"/>
          <ac:spMkLst>
            <pc:docMk/>
            <pc:sldMk cId="349113771" sldId="783"/>
            <ac:spMk id="2" creationId="{2DABF1E3-0F0C-4FC0-9AC5-0F437C2A9609}"/>
          </ac:spMkLst>
        </pc:spChg>
        <pc:spChg chg="mod">
          <ac:chgData name="Diddens Dirk" userId="e726f0cc-cd38-4d67-9278-d671e8e1b09b" providerId="ADAL" clId="{F91BC46B-9433-4466-9053-1BA08C90AE31}" dt="2019-03-26T13:18:47.411" v="948" actId="20577"/>
          <ac:spMkLst>
            <pc:docMk/>
            <pc:sldMk cId="349113771" sldId="783"/>
            <ac:spMk id="3" creationId="{EEDED346-2AEB-4935-9F6A-712615CD8651}"/>
          </ac:spMkLst>
        </pc:spChg>
        <pc:spChg chg="mod">
          <ac:chgData name="Diddens Dirk" userId="e726f0cc-cd38-4d67-9278-d671e8e1b09b" providerId="ADAL" clId="{F91BC46B-9433-4466-9053-1BA08C90AE31}" dt="2019-03-26T13:30:14.911" v="2056"/>
          <ac:spMkLst>
            <pc:docMk/>
            <pc:sldMk cId="349113771" sldId="783"/>
            <ac:spMk id="4" creationId="{1A790445-E502-42DA-8ADA-3BDE9FD56A4C}"/>
          </ac:spMkLst>
        </pc:spChg>
        <pc:spChg chg="mod">
          <ac:chgData name="Diddens Dirk" userId="e726f0cc-cd38-4d67-9278-d671e8e1b09b" providerId="ADAL" clId="{F91BC46B-9433-4466-9053-1BA08C90AE31}" dt="2019-03-26T13:30:37.373" v="2061"/>
          <ac:spMkLst>
            <pc:docMk/>
            <pc:sldMk cId="349113771" sldId="783"/>
            <ac:spMk id="5" creationId="{5AB78542-C958-4EF0-9E01-AC4F4C085845}"/>
          </ac:spMkLst>
        </pc:spChg>
        <pc:graphicFrameChg chg="del">
          <ac:chgData name="Diddens Dirk" userId="e726f0cc-cd38-4d67-9278-d671e8e1b09b" providerId="ADAL" clId="{F91BC46B-9433-4466-9053-1BA08C90AE31}" dt="2019-03-26T13:05:19.223" v="194" actId="478"/>
          <ac:graphicFrameMkLst>
            <pc:docMk/>
            <pc:sldMk cId="349113771" sldId="783"/>
            <ac:graphicFrameMk id="6" creationId="{CB67EC00-52DA-42CA-92D1-3FC883002BB5}"/>
          </ac:graphicFrameMkLst>
        </pc:graphicFrameChg>
      </pc:sldChg>
      <pc:sldChg chg="modSp add addCm modCm">
        <pc:chgData name="Diddens Dirk" userId="e726f0cc-cd38-4d67-9278-d671e8e1b09b" providerId="ADAL" clId="{F91BC46B-9433-4466-9053-1BA08C90AE31}" dt="2019-03-26T14:45:42.015" v="2857" actId="20577"/>
        <pc:sldMkLst>
          <pc:docMk/>
          <pc:sldMk cId="1461015229" sldId="784"/>
        </pc:sldMkLst>
        <pc:spChg chg="mod">
          <ac:chgData name="Diddens Dirk" userId="e726f0cc-cd38-4d67-9278-d671e8e1b09b" providerId="ADAL" clId="{F91BC46B-9433-4466-9053-1BA08C90AE31}" dt="2019-03-26T14:45:42.015" v="2857" actId="20577"/>
          <ac:spMkLst>
            <pc:docMk/>
            <pc:sldMk cId="1461015229" sldId="784"/>
            <ac:spMk id="2" creationId="{2DABF1E3-0F0C-4FC0-9AC5-0F437C2A9609}"/>
          </ac:spMkLst>
        </pc:spChg>
        <pc:spChg chg="mod">
          <ac:chgData name="Diddens Dirk" userId="e726f0cc-cd38-4d67-9278-d671e8e1b09b" providerId="ADAL" clId="{F91BC46B-9433-4466-9053-1BA08C90AE31}" dt="2019-03-26T13:16:26.295" v="927" actId="20577"/>
          <ac:spMkLst>
            <pc:docMk/>
            <pc:sldMk cId="1461015229" sldId="784"/>
            <ac:spMk id="3" creationId="{EEDED346-2AEB-4935-9F6A-712615CD8651}"/>
          </ac:spMkLst>
        </pc:spChg>
        <pc:spChg chg="mod">
          <ac:chgData name="Diddens Dirk" userId="e726f0cc-cd38-4d67-9278-d671e8e1b09b" providerId="ADAL" clId="{F91BC46B-9433-4466-9053-1BA08C90AE31}" dt="2019-03-26T13:30:17.830" v="2057"/>
          <ac:spMkLst>
            <pc:docMk/>
            <pc:sldMk cId="1461015229" sldId="784"/>
            <ac:spMk id="4" creationId="{1A790445-E502-42DA-8ADA-3BDE9FD56A4C}"/>
          </ac:spMkLst>
        </pc:spChg>
        <pc:spChg chg="mod">
          <ac:chgData name="Diddens Dirk" userId="e726f0cc-cd38-4d67-9278-d671e8e1b09b" providerId="ADAL" clId="{F91BC46B-9433-4466-9053-1BA08C90AE31}" dt="2019-03-26T13:30:41.579" v="2062"/>
          <ac:spMkLst>
            <pc:docMk/>
            <pc:sldMk cId="1461015229" sldId="784"/>
            <ac:spMk id="5" creationId="{5AB78542-C958-4EF0-9E01-AC4F4C085845}"/>
          </ac:spMkLst>
        </pc:spChg>
      </pc:sldChg>
      <pc:sldChg chg="modSp add">
        <pc:chgData name="Diddens Dirk" userId="e726f0cc-cd38-4d67-9278-d671e8e1b09b" providerId="ADAL" clId="{F91BC46B-9433-4466-9053-1BA08C90AE31}" dt="2019-04-01T10:46:31" v="6428" actId="20577"/>
        <pc:sldMkLst>
          <pc:docMk/>
          <pc:sldMk cId="417984975" sldId="785"/>
        </pc:sldMkLst>
        <pc:spChg chg="mod">
          <ac:chgData name="Diddens Dirk" userId="e726f0cc-cd38-4d67-9278-d671e8e1b09b" providerId="ADAL" clId="{F91BC46B-9433-4466-9053-1BA08C90AE31}" dt="2019-04-01T10:46:31" v="6428" actId="20577"/>
          <ac:spMkLst>
            <pc:docMk/>
            <pc:sldMk cId="417984975" sldId="785"/>
            <ac:spMk id="2" creationId="{A9942325-457E-4A8E-B87E-2927D2D392D0}"/>
          </ac:spMkLst>
        </pc:spChg>
        <pc:spChg chg="mod">
          <ac:chgData name="Diddens Dirk" userId="e726f0cc-cd38-4d67-9278-d671e8e1b09b" providerId="ADAL" clId="{F91BC46B-9433-4466-9053-1BA08C90AE31}" dt="2019-03-26T13:25:08.891" v="1295" actId="20577"/>
          <ac:spMkLst>
            <pc:docMk/>
            <pc:sldMk cId="417984975" sldId="785"/>
            <ac:spMk id="3" creationId="{3D37790E-7F1C-44BB-B9A3-E158AA530AAB}"/>
          </ac:spMkLst>
        </pc:spChg>
        <pc:spChg chg="mod">
          <ac:chgData name="Diddens Dirk" userId="e726f0cc-cd38-4d67-9278-d671e8e1b09b" providerId="ADAL" clId="{F91BC46B-9433-4466-9053-1BA08C90AE31}" dt="2019-03-26T13:30:22.028" v="2058"/>
          <ac:spMkLst>
            <pc:docMk/>
            <pc:sldMk cId="417984975" sldId="785"/>
            <ac:spMk id="4" creationId="{EDE628EB-B642-4263-BD66-216BD2422901}"/>
          </ac:spMkLst>
        </pc:spChg>
        <pc:spChg chg="mod">
          <ac:chgData name="Diddens Dirk" userId="e726f0cc-cd38-4d67-9278-d671e8e1b09b" providerId="ADAL" clId="{F91BC46B-9433-4466-9053-1BA08C90AE31}" dt="2019-03-26T13:30:45.465" v="2063"/>
          <ac:spMkLst>
            <pc:docMk/>
            <pc:sldMk cId="417984975" sldId="785"/>
            <ac:spMk id="5" creationId="{7939A817-7A92-454F-8AE1-3817F7729C2B}"/>
          </ac:spMkLst>
        </pc:spChg>
      </pc:sldChg>
      <pc:sldChg chg="modSp add">
        <pc:chgData name="Diddens Dirk" userId="e726f0cc-cd38-4d67-9278-d671e8e1b09b" providerId="ADAL" clId="{F91BC46B-9433-4466-9053-1BA08C90AE31}" dt="2019-03-26T13:30:48.972" v="2064"/>
        <pc:sldMkLst>
          <pc:docMk/>
          <pc:sldMk cId="864850758" sldId="786"/>
        </pc:sldMkLst>
        <pc:spChg chg="mod">
          <ac:chgData name="Diddens Dirk" userId="e726f0cc-cd38-4d67-9278-d671e8e1b09b" providerId="ADAL" clId="{F91BC46B-9433-4466-9053-1BA08C90AE31}" dt="2019-03-26T13:29:01.235" v="2036" actId="20577"/>
          <ac:spMkLst>
            <pc:docMk/>
            <pc:sldMk cId="864850758" sldId="786"/>
            <ac:spMk id="2" creationId="{A9942325-457E-4A8E-B87E-2927D2D392D0}"/>
          </ac:spMkLst>
        </pc:spChg>
        <pc:spChg chg="mod">
          <ac:chgData name="Diddens Dirk" userId="e726f0cc-cd38-4d67-9278-d671e8e1b09b" providerId="ADAL" clId="{F91BC46B-9433-4466-9053-1BA08C90AE31}" dt="2019-03-26T13:26:31.580" v="1516" actId="20577"/>
          <ac:spMkLst>
            <pc:docMk/>
            <pc:sldMk cId="864850758" sldId="786"/>
            <ac:spMk id="3" creationId="{3D37790E-7F1C-44BB-B9A3-E158AA530AAB}"/>
          </ac:spMkLst>
        </pc:spChg>
        <pc:spChg chg="mod">
          <ac:chgData name="Diddens Dirk" userId="e726f0cc-cd38-4d67-9278-d671e8e1b09b" providerId="ADAL" clId="{F91BC46B-9433-4466-9053-1BA08C90AE31}" dt="2019-03-26T13:30:24.713" v="2059"/>
          <ac:spMkLst>
            <pc:docMk/>
            <pc:sldMk cId="864850758" sldId="786"/>
            <ac:spMk id="4" creationId="{EDE628EB-B642-4263-BD66-216BD2422901}"/>
          </ac:spMkLst>
        </pc:spChg>
        <pc:spChg chg="mod">
          <ac:chgData name="Diddens Dirk" userId="e726f0cc-cd38-4d67-9278-d671e8e1b09b" providerId="ADAL" clId="{F91BC46B-9433-4466-9053-1BA08C90AE31}" dt="2019-03-26T13:30:48.972" v="2064"/>
          <ac:spMkLst>
            <pc:docMk/>
            <pc:sldMk cId="864850758" sldId="786"/>
            <ac:spMk id="5" creationId="{7939A817-7A92-454F-8AE1-3817F7729C2B}"/>
          </ac:spMkLst>
        </pc:spChg>
      </pc:sldChg>
      <pc:sldChg chg="addSp modSp add">
        <pc:chgData name="Diddens Dirk" userId="e726f0cc-cd38-4d67-9278-d671e8e1b09b" providerId="ADAL" clId="{F91BC46B-9433-4466-9053-1BA08C90AE31}" dt="2019-03-26T13:37:30.844" v="2279" actId="20577"/>
        <pc:sldMkLst>
          <pc:docMk/>
          <pc:sldMk cId="1621168866" sldId="787"/>
        </pc:sldMkLst>
        <pc:spChg chg="mod">
          <ac:chgData name="Diddens Dirk" userId="e726f0cc-cd38-4d67-9278-d671e8e1b09b" providerId="ADAL" clId="{F91BC46B-9433-4466-9053-1BA08C90AE31}" dt="2019-03-26T13:34:35.215" v="2182" actId="20577"/>
          <ac:spMkLst>
            <pc:docMk/>
            <pc:sldMk cId="1621168866" sldId="787"/>
            <ac:spMk id="2" creationId="{A9942325-457E-4A8E-B87E-2927D2D392D0}"/>
          </ac:spMkLst>
        </pc:spChg>
        <pc:spChg chg="mod">
          <ac:chgData name="Diddens Dirk" userId="e726f0cc-cd38-4d67-9278-d671e8e1b09b" providerId="ADAL" clId="{F91BC46B-9433-4466-9053-1BA08C90AE31}" dt="2019-03-26T13:37:30.844" v="2279" actId="20577"/>
          <ac:spMkLst>
            <pc:docMk/>
            <pc:sldMk cId="1621168866" sldId="787"/>
            <ac:spMk id="3" creationId="{3D37790E-7F1C-44BB-B9A3-E158AA530AAB}"/>
          </ac:spMkLst>
        </pc:spChg>
        <pc:picChg chg="add mod">
          <ac:chgData name="Diddens Dirk" userId="e726f0cc-cd38-4d67-9278-d671e8e1b09b" providerId="ADAL" clId="{F91BC46B-9433-4466-9053-1BA08C90AE31}" dt="2019-03-26T13:34:38.763" v="2183" actId="1076"/>
          <ac:picMkLst>
            <pc:docMk/>
            <pc:sldMk cId="1621168866" sldId="787"/>
            <ac:picMk id="6" creationId="{0E0C571F-DFA6-401B-83F4-53A9B7B0DFC4}"/>
          </ac:picMkLst>
        </pc:picChg>
      </pc:sldChg>
      <pc:sldChg chg="addSp delSp modSp add addCm modCm">
        <pc:chgData name="Diddens Dirk" userId="e726f0cc-cd38-4d67-9278-d671e8e1b09b" providerId="ADAL" clId="{F91BC46B-9433-4466-9053-1BA08C90AE31}" dt="2019-03-26T14:05:20.155" v="2540" actId="20577"/>
        <pc:sldMkLst>
          <pc:docMk/>
          <pc:sldMk cId="3371996508" sldId="788"/>
        </pc:sldMkLst>
        <pc:spChg chg="del mod">
          <ac:chgData name="Diddens Dirk" userId="e726f0cc-cd38-4d67-9278-d671e8e1b09b" providerId="ADAL" clId="{F91BC46B-9433-4466-9053-1BA08C90AE31}" dt="2019-03-26T13:57:37.948" v="2295"/>
          <ac:spMkLst>
            <pc:docMk/>
            <pc:sldMk cId="3371996508" sldId="788"/>
            <ac:spMk id="2" creationId="{2DABF1E3-0F0C-4FC0-9AC5-0F437C2A9609}"/>
          </ac:spMkLst>
        </pc:spChg>
        <pc:spChg chg="mod">
          <ac:chgData name="Diddens Dirk" userId="e726f0cc-cd38-4d67-9278-d671e8e1b09b" providerId="ADAL" clId="{F91BC46B-9433-4466-9053-1BA08C90AE31}" dt="2019-03-26T13:56:15.939" v="2293" actId="20577"/>
          <ac:spMkLst>
            <pc:docMk/>
            <pc:sldMk cId="3371996508" sldId="788"/>
            <ac:spMk id="3" creationId="{EEDED346-2AEB-4935-9F6A-712615CD8651}"/>
          </ac:spMkLst>
        </pc:spChg>
        <pc:spChg chg="add mod">
          <ac:chgData name="Diddens Dirk" userId="e726f0cc-cd38-4d67-9278-d671e8e1b09b" providerId="ADAL" clId="{F91BC46B-9433-4466-9053-1BA08C90AE31}" dt="2019-03-26T14:05:20.155" v="2540" actId="20577"/>
          <ac:spMkLst>
            <pc:docMk/>
            <pc:sldMk cId="3371996508" sldId="788"/>
            <ac:spMk id="7" creationId="{56B00C1B-F37F-4647-8518-0F144C41D563}"/>
          </ac:spMkLst>
        </pc:spChg>
        <pc:picChg chg="add mod">
          <ac:chgData name="Diddens Dirk" userId="e726f0cc-cd38-4d67-9278-d671e8e1b09b" providerId="ADAL" clId="{F91BC46B-9433-4466-9053-1BA08C90AE31}" dt="2019-03-26T14:04:36.760" v="2512" actId="1076"/>
          <ac:picMkLst>
            <pc:docMk/>
            <pc:sldMk cId="3371996508" sldId="788"/>
            <ac:picMk id="6" creationId="{063A7850-C777-4CFE-90EF-15781AB03C26}"/>
          </ac:picMkLst>
        </pc:picChg>
      </pc:sldChg>
      <pc:sldChg chg="addSp delSp modSp add ord">
        <pc:chgData name="Diddens Dirk" userId="e726f0cc-cd38-4d67-9278-d671e8e1b09b" providerId="ADAL" clId="{F91BC46B-9433-4466-9053-1BA08C90AE31}" dt="2019-03-27T10:23:25.463" v="4349" actId="20577"/>
        <pc:sldMkLst>
          <pc:docMk/>
          <pc:sldMk cId="1490720797" sldId="789"/>
        </pc:sldMkLst>
        <pc:spChg chg="del">
          <ac:chgData name="Diddens Dirk" userId="e726f0cc-cd38-4d67-9278-d671e8e1b09b" providerId="ADAL" clId="{F91BC46B-9433-4466-9053-1BA08C90AE31}" dt="2019-03-26T14:07:37.557" v="2564"/>
          <ac:spMkLst>
            <pc:docMk/>
            <pc:sldMk cId="1490720797" sldId="789"/>
            <ac:spMk id="2" creationId="{A5CE79AA-BB25-4933-A566-CA4F68A13034}"/>
          </ac:spMkLst>
        </pc:spChg>
        <pc:spChg chg="mod">
          <ac:chgData name="Diddens Dirk" userId="e726f0cc-cd38-4d67-9278-d671e8e1b09b" providerId="ADAL" clId="{F91BC46B-9433-4466-9053-1BA08C90AE31}" dt="2019-03-27T10:23:25.463" v="4349" actId="20577"/>
          <ac:spMkLst>
            <pc:docMk/>
            <pc:sldMk cId="1490720797" sldId="789"/>
            <ac:spMk id="3" creationId="{04C72137-44E2-489D-82B0-1A2C1540DEFE}"/>
          </ac:spMkLst>
        </pc:spChg>
        <pc:spChg chg="add mod">
          <ac:chgData name="Diddens Dirk" userId="e726f0cc-cd38-4d67-9278-d671e8e1b09b" providerId="ADAL" clId="{F91BC46B-9433-4466-9053-1BA08C90AE31}" dt="2019-03-27T10:19:44.665" v="4334" actId="20577"/>
          <ac:spMkLst>
            <pc:docMk/>
            <pc:sldMk cId="1490720797" sldId="789"/>
            <ac:spMk id="7" creationId="{48B88BCD-602D-4718-B6FA-FCD0CE73B48C}"/>
          </ac:spMkLst>
        </pc:spChg>
        <pc:spChg chg="add del mod">
          <ac:chgData name="Diddens Dirk" userId="e726f0cc-cd38-4d67-9278-d671e8e1b09b" providerId="ADAL" clId="{F91BC46B-9433-4466-9053-1BA08C90AE31}" dt="2019-03-26T14:09:33.134" v="2593" actId="478"/>
          <ac:spMkLst>
            <pc:docMk/>
            <pc:sldMk cId="1490720797" sldId="789"/>
            <ac:spMk id="9" creationId="{289DAF95-BABB-486F-ADD3-BECDCBD3DD5B}"/>
          </ac:spMkLst>
        </pc:spChg>
        <pc:spChg chg="add del mod">
          <ac:chgData name="Diddens Dirk" userId="e726f0cc-cd38-4d67-9278-d671e8e1b09b" providerId="ADAL" clId="{F91BC46B-9433-4466-9053-1BA08C90AE31}" dt="2019-03-27T10:14:47.530" v="4182" actId="478"/>
          <ac:spMkLst>
            <pc:docMk/>
            <pc:sldMk cId="1490720797" sldId="789"/>
            <ac:spMk id="11" creationId="{78514C5D-F20C-4ED4-8A6D-94B3CD45F9B2}"/>
          </ac:spMkLst>
        </pc:spChg>
        <pc:spChg chg="add del mod">
          <ac:chgData name="Diddens Dirk" userId="e726f0cc-cd38-4d67-9278-d671e8e1b09b" providerId="ADAL" clId="{F91BC46B-9433-4466-9053-1BA08C90AE31}" dt="2019-03-27T10:13:57.196" v="4136" actId="478"/>
          <ac:spMkLst>
            <pc:docMk/>
            <pc:sldMk cId="1490720797" sldId="789"/>
            <ac:spMk id="12" creationId="{28F2EDEE-2471-442A-912B-E1ED1BF32915}"/>
          </ac:spMkLst>
        </pc:spChg>
        <pc:spChg chg="add del mod">
          <ac:chgData name="Diddens Dirk" userId="e726f0cc-cd38-4d67-9278-d671e8e1b09b" providerId="ADAL" clId="{F91BC46B-9433-4466-9053-1BA08C90AE31}" dt="2019-03-27T10:14:49.160" v="4184" actId="478"/>
          <ac:spMkLst>
            <pc:docMk/>
            <pc:sldMk cId="1490720797" sldId="789"/>
            <ac:spMk id="13" creationId="{BA9B6B0B-0021-4EB4-B620-CE12A08A3638}"/>
          </ac:spMkLst>
        </pc:spChg>
        <pc:spChg chg="add mod">
          <ac:chgData name="Diddens Dirk" userId="e726f0cc-cd38-4d67-9278-d671e8e1b09b" providerId="ADAL" clId="{F91BC46B-9433-4466-9053-1BA08C90AE31}" dt="2019-03-27T10:18:12.231" v="4266" actId="1036"/>
          <ac:spMkLst>
            <pc:docMk/>
            <pc:sldMk cId="1490720797" sldId="789"/>
            <ac:spMk id="14" creationId="{26E7D4E1-4DBC-40E3-A1E0-F520C5D4DC5D}"/>
          </ac:spMkLst>
        </pc:spChg>
        <pc:spChg chg="del">
          <ac:chgData name="Diddens Dirk" userId="e726f0cc-cd38-4d67-9278-d671e8e1b09b" providerId="ADAL" clId="{F91BC46B-9433-4466-9053-1BA08C90AE31}" dt="2019-03-26T15:06:40.060" v="2865" actId="478"/>
          <ac:spMkLst>
            <pc:docMk/>
            <pc:sldMk cId="1490720797" sldId="789"/>
            <ac:spMk id="14" creationId="{39EB9CEA-1F64-4E9D-9B89-79BBD4FA9752}"/>
          </ac:spMkLst>
        </pc:spChg>
        <pc:spChg chg="add del mod">
          <ac:chgData name="Diddens Dirk" userId="e726f0cc-cd38-4d67-9278-d671e8e1b09b" providerId="ADAL" clId="{F91BC46B-9433-4466-9053-1BA08C90AE31}" dt="2019-03-27T10:14:49.739" v="4185" actId="478"/>
          <ac:spMkLst>
            <pc:docMk/>
            <pc:sldMk cId="1490720797" sldId="789"/>
            <ac:spMk id="15" creationId="{CE750350-356D-49D6-BF1B-EE181CEF0009}"/>
          </ac:spMkLst>
        </pc:spChg>
        <pc:spChg chg="add del mod">
          <ac:chgData name="Diddens Dirk" userId="e726f0cc-cd38-4d67-9278-d671e8e1b09b" providerId="ADAL" clId="{F91BC46B-9433-4466-9053-1BA08C90AE31}" dt="2019-03-27T10:14:48.707" v="4183" actId="478"/>
          <ac:spMkLst>
            <pc:docMk/>
            <pc:sldMk cId="1490720797" sldId="789"/>
            <ac:spMk id="16" creationId="{E1216F35-F7ED-47B0-8093-EC38EAB51738}"/>
          </ac:spMkLst>
        </pc:spChg>
        <pc:picChg chg="add mod">
          <ac:chgData name="Diddens Dirk" userId="e726f0cc-cd38-4d67-9278-d671e8e1b09b" providerId="ADAL" clId="{F91BC46B-9433-4466-9053-1BA08C90AE31}" dt="2019-03-27T10:16:58.713" v="4187" actId="1076"/>
          <ac:picMkLst>
            <pc:docMk/>
            <pc:sldMk cId="1490720797" sldId="789"/>
            <ac:picMk id="2" creationId="{BF6B1F5F-3ED8-4E03-94CE-BCCC86746622}"/>
          </ac:picMkLst>
        </pc:picChg>
        <pc:picChg chg="add del mod">
          <ac:chgData name="Diddens Dirk" userId="e726f0cc-cd38-4d67-9278-d671e8e1b09b" providerId="ADAL" clId="{F91BC46B-9433-4466-9053-1BA08C90AE31}" dt="2019-03-26T14:09:12.764" v="2583" actId="478"/>
          <ac:picMkLst>
            <pc:docMk/>
            <pc:sldMk cId="1490720797" sldId="789"/>
            <ac:picMk id="6" creationId="{7C8748A4-4FAC-4E8B-AF3D-915CAE587089}"/>
          </ac:picMkLst>
        </pc:picChg>
        <pc:picChg chg="add del mod">
          <ac:chgData name="Diddens Dirk" userId="e726f0cc-cd38-4d67-9278-d671e8e1b09b" providerId="ADAL" clId="{F91BC46B-9433-4466-9053-1BA08C90AE31}" dt="2019-03-27T10:14:46.476" v="4181" actId="478"/>
          <ac:picMkLst>
            <pc:docMk/>
            <pc:sldMk cId="1490720797" sldId="789"/>
            <ac:picMk id="10" creationId="{8B976C89-E81C-49A2-ABE9-E8C503C161B0}"/>
          </ac:picMkLst>
        </pc:picChg>
      </pc:sldChg>
      <pc:sldChg chg="addSp delSp modSp add ord modAnim">
        <pc:chgData name="Diddens Dirk" userId="e726f0cc-cd38-4d67-9278-d671e8e1b09b" providerId="ADAL" clId="{F91BC46B-9433-4466-9053-1BA08C90AE31}" dt="2019-04-01T10:52:38.837" v="6493"/>
        <pc:sldMkLst>
          <pc:docMk/>
          <pc:sldMk cId="325235643" sldId="790"/>
        </pc:sldMkLst>
        <pc:spChg chg="mod">
          <ac:chgData name="Diddens Dirk" userId="e726f0cc-cd38-4d67-9278-d671e8e1b09b" providerId="ADAL" clId="{F91BC46B-9433-4466-9053-1BA08C90AE31}" dt="2019-03-27T09:46:08.993" v="3622" actId="207"/>
          <ac:spMkLst>
            <pc:docMk/>
            <pc:sldMk cId="325235643" sldId="790"/>
            <ac:spMk id="2" creationId="{23D76401-AD38-4EE2-9A26-65722761B956}"/>
          </ac:spMkLst>
        </pc:spChg>
        <pc:spChg chg="mod">
          <ac:chgData name="Diddens Dirk" userId="e726f0cc-cd38-4d67-9278-d671e8e1b09b" providerId="ADAL" clId="{F91BC46B-9433-4466-9053-1BA08C90AE31}" dt="2019-03-27T09:30:39.850" v="3197" actId="20577"/>
          <ac:spMkLst>
            <pc:docMk/>
            <pc:sldMk cId="325235643" sldId="790"/>
            <ac:spMk id="3" creationId="{69E5A841-E762-47BE-BBEA-B7EAD1A098E3}"/>
          </ac:spMkLst>
        </pc:spChg>
        <pc:spChg chg="add mod">
          <ac:chgData name="Diddens Dirk" userId="e726f0cc-cd38-4d67-9278-d671e8e1b09b" providerId="ADAL" clId="{F91BC46B-9433-4466-9053-1BA08C90AE31}" dt="2019-03-27T09:22:46.094" v="2925" actId="207"/>
          <ac:spMkLst>
            <pc:docMk/>
            <pc:sldMk cId="325235643" sldId="790"/>
            <ac:spMk id="7" creationId="{CAAC989A-6479-4F5F-9658-4CC8466E6018}"/>
          </ac:spMkLst>
        </pc:spChg>
        <pc:spChg chg="add del mod">
          <ac:chgData name="Diddens Dirk" userId="e726f0cc-cd38-4d67-9278-d671e8e1b09b" providerId="ADAL" clId="{F91BC46B-9433-4466-9053-1BA08C90AE31}" dt="2019-03-27T09:23:59.857" v="2933" actId="478"/>
          <ac:spMkLst>
            <pc:docMk/>
            <pc:sldMk cId="325235643" sldId="790"/>
            <ac:spMk id="8" creationId="{93E43A86-499D-4CA5-8131-4D1E0637DF64}"/>
          </ac:spMkLst>
        </pc:spChg>
        <pc:spChg chg="add mod">
          <ac:chgData name="Diddens Dirk" userId="e726f0cc-cd38-4d67-9278-d671e8e1b09b" providerId="ADAL" clId="{F91BC46B-9433-4466-9053-1BA08C90AE31}" dt="2019-04-01T10:52:25.711" v="6492" actId="1076"/>
          <ac:spMkLst>
            <pc:docMk/>
            <pc:sldMk cId="325235643" sldId="790"/>
            <ac:spMk id="9" creationId="{AA7534AC-A5D7-469D-AEED-DD05EDA5A9CD}"/>
          </ac:spMkLst>
        </pc:spChg>
        <pc:spChg chg="add mod">
          <ac:chgData name="Diddens Dirk" userId="e726f0cc-cd38-4d67-9278-d671e8e1b09b" providerId="ADAL" clId="{F91BC46B-9433-4466-9053-1BA08C90AE31}" dt="2019-03-27T09:25:00.850" v="2944" actId="1076"/>
          <ac:spMkLst>
            <pc:docMk/>
            <pc:sldMk cId="325235643" sldId="790"/>
            <ac:spMk id="12" creationId="{81E5E453-5835-4A03-B615-0625E3D61452}"/>
          </ac:spMkLst>
        </pc:spChg>
        <pc:picChg chg="add mod">
          <ac:chgData name="Diddens Dirk" userId="e726f0cc-cd38-4d67-9278-d671e8e1b09b" providerId="ADAL" clId="{F91BC46B-9433-4466-9053-1BA08C90AE31}" dt="2019-03-27T09:22:13.644" v="2921" actId="1076"/>
          <ac:picMkLst>
            <pc:docMk/>
            <pc:sldMk cId="325235643" sldId="790"/>
            <ac:picMk id="6" creationId="{BFDCD7DA-740D-4D26-973E-AC343A89F7B1}"/>
          </ac:picMkLst>
        </pc:picChg>
        <pc:cxnChg chg="add del mod">
          <ac:chgData name="Diddens Dirk" userId="e726f0cc-cd38-4d67-9278-d671e8e1b09b" providerId="ADAL" clId="{F91BC46B-9433-4466-9053-1BA08C90AE31}" dt="2019-03-27T09:24:36.452" v="2938" actId="478"/>
          <ac:cxnSpMkLst>
            <pc:docMk/>
            <pc:sldMk cId="325235643" sldId="790"/>
            <ac:cxnSpMk id="10" creationId="{749B8C1D-D543-467E-A906-86A131745B30}"/>
          </ac:cxnSpMkLst>
        </pc:cxnChg>
      </pc:sldChg>
      <pc:sldChg chg="addSp delSp modSp add delAnim modAnim">
        <pc:chgData name="Diddens Dirk" userId="e726f0cc-cd38-4d67-9278-d671e8e1b09b" providerId="ADAL" clId="{F91BC46B-9433-4466-9053-1BA08C90AE31}" dt="2019-04-01T10:53:55.231" v="6499"/>
        <pc:sldMkLst>
          <pc:docMk/>
          <pc:sldMk cId="2095684040" sldId="792"/>
        </pc:sldMkLst>
        <pc:spChg chg="mod">
          <ac:chgData name="Diddens Dirk" userId="e726f0cc-cd38-4d67-9278-d671e8e1b09b" providerId="ADAL" clId="{F91BC46B-9433-4466-9053-1BA08C90AE31}" dt="2019-04-01T10:37:41.020" v="6282" actId="27636"/>
          <ac:spMkLst>
            <pc:docMk/>
            <pc:sldMk cId="2095684040" sldId="792"/>
            <ac:spMk id="2" creationId="{23D76401-AD38-4EE2-9A26-65722761B956}"/>
          </ac:spMkLst>
        </pc:spChg>
        <pc:spChg chg="mod">
          <ac:chgData name="Diddens Dirk" userId="e726f0cc-cd38-4d67-9278-d671e8e1b09b" providerId="ADAL" clId="{F91BC46B-9433-4466-9053-1BA08C90AE31}" dt="2019-03-27T09:29:43.087" v="3177" actId="20577"/>
          <ac:spMkLst>
            <pc:docMk/>
            <pc:sldMk cId="2095684040" sldId="792"/>
            <ac:spMk id="3" creationId="{69E5A841-E762-47BE-BBEA-B7EAD1A098E3}"/>
          </ac:spMkLst>
        </pc:spChg>
        <pc:spChg chg="mod">
          <ac:chgData name="Diddens Dirk" userId="e726f0cc-cd38-4d67-9278-d671e8e1b09b" providerId="ADAL" clId="{F91BC46B-9433-4466-9053-1BA08C90AE31}" dt="2019-03-27T09:34:13.543" v="3293" actId="14100"/>
          <ac:spMkLst>
            <pc:docMk/>
            <pc:sldMk cId="2095684040" sldId="792"/>
            <ac:spMk id="7" creationId="{CAAC989A-6479-4F5F-9658-4CC8466E6018}"/>
          </ac:spMkLst>
        </pc:spChg>
        <pc:spChg chg="add del mod">
          <ac:chgData name="Diddens Dirk" userId="e726f0cc-cd38-4d67-9278-d671e8e1b09b" providerId="ADAL" clId="{F91BC46B-9433-4466-9053-1BA08C90AE31}" dt="2019-04-01T10:53:46.366" v="6496" actId="478"/>
          <ac:spMkLst>
            <pc:docMk/>
            <pc:sldMk cId="2095684040" sldId="792"/>
            <ac:spMk id="8" creationId="{545B5652-EAFE-4977-8B94-6544B00418E8}"/>
          </ac:spMkLst>
        </pc:spChg>
        <pc:spChg chg="add del mod">
          <ac:chgData name="Diddens Dirk" userId="e726f0cc-cd38-4d67-9278-d671e8e1b09b" providerId="ADAL" clId="{F91BC46B-9433-4466-9053-1BA08C90AE31}" dt="2019-04-01T10:37:35.568" v="6279" actId="478"/>
          <ac:spMkLst>
            <pc:docMk/>
            <pc:sldMk cId="2095684040" sldId="792"/>
            <ac:spMk id="9" creationId="{D6DD3FCD-5BA0-459C-8466-4292B6DFE9BD}"/>
          </ac:spMkLst>
        </pc:spChg>
        <pc:spChg chg="add del mod">
          <ac:chgData name="Diddens Dirk" userId="e726f0cc-cd38-4d67-9278-d671e8e1b09b" providerId="ADAL" clId="{F91BC46B-9433-4466-9053-1BA08C90AE31}" dt="2019-04-01T10:37:38.233" v="6280" actId="478"/>
          <ac:spMkLst>
            <pc:docMk/>
            <pc:sldMk cId="2095684040" sldId="792"/>
            <ac:spMk id="10" creationId="{115DEB24-45CD-4E6A-9A95-B1B8B1A1C9C3}"/>
          </ac:spMkLst>
        </pc:spChg>
        <pc:spChg chg="mod">
          <ac:chgData name="Diddens Dirk" userId="e726f0cc-cd38-4d67-9278-d671e8e1b09b" providerId="ADAL" clId="{F91BC46B-9433-4466-9053-1BA08C90AE31}" dt="2019-04-01T10:30:57.636" v="5927" actId="14100"/>
          <ac:spMkLst>
            <pc:docMk/>
            <pc:sldMk cId="2095684040" sldId="792"/>
            <ac:spMk id="12" creationId="{81E5E453-5835-4A03-B615-0625E3D61452}"/>
          </ac:spMkLst>
        </pc:spChg>
        <pc:spChg chg="add del">
          <ac:chgData name="Diddens Dirk" userId="e726f0cc-cd38-4d67-9278-d671e8e1b09b" providerId="ADAL" clId="{F91BC46B-9433-4466-9053-1BA08C90AE31}" dt="2019-04-01T10:53:49.833" v="6498"/>
          <ac:spMkLst>
            <pc:docMk/>
            <pc:sldMk cId="2095684040" sldId="792"/>
            <ac:spMk id="13" creationId="{2BEAA097-6C03-4E6B-89A7-441C9A492917}"/>
          </ac:spMkLst>
        </pc:spChg>
        <pc:spChg chg="add">
          <ac:chgData name="Diddens Dirk" userId="e726f0cc-cd38-4d67-9278-d671e8e1b09b" providerId="ADAL" clId="{F91BC46B-9433-4466-9053-1BA08C90AE31}" dt="2019-04-01T10:53:55.231" v="6499"/>
          <ac:spMkLst>
            <pc:docMk/>
            <pc:sldMk cId="2095684040" sldId="792"/>
            <ac:spMk id="14" creationId="{7E740216-9F5B-451A-AE12-EB6232A9B616}"/>
          </ac:spMkLst>
        </pc:spChg>
        <pc:picChg chg="ord">
          <ac:chgData name="Diddens Dirk" userId="e726f0cc-cd38-4d67-9278-d671e8e1b09b" providerId="ADAL" clId="{F91BC46B-9433-4466-9053-1BA08C90AE31}" dt="2019-03-27T09:29:53.178" v="3178" actId="167"/>
          <ac:picMkLst>
            <pc:docMk/>
            <pc:sldMk cId="2095684040" sldId="792"/>
            <ac:picMk id="6" creationId="{BFDCD7DA-740D-4D26-973E-AC343A89F7B1}"/>
          </ac:picMkLst>
        </pc:picChg>
      </pc:sldChg>
      <pc:sldChg chg="addSp modSp add addCm modCm">
        <pc:chgData name="Diddens Dirk" userId="e726f0cc-cd38-4d67-9278-d671e8e1b09b" providerId="ADAL" clId="{F91BC46B-9433-4466-9053-1BA08C90AE31}" dt="2019-03-27T10:12:09.377" v="4114" actId="20577"/>
        <pc:sldMkLst>
          <pc:docMk/>
          <pc:sldMk cId="2749028182" sldId="793"/>
        </pc:sldMkLst>
        <pc:spChg chg="mod">
          <ac:chgData name="Diddens Dirk" userId="e726f0cc-cd38-4d67-9278-d671e8e1b09b" providerId="ADAL" clId="{F91BC46B-9433-4466-9053-1BA08C90AE31}" dt="2019-03-27T10:12:09.377" v="4114" actId="20577"/>
          <ac:spMkLst>
            <pc:docMk/>
            <pc:sldMk cId="2749028182" sldId="793"/>
            <ac:spMk id="2" creationId="{23D76401-AD38-4EE2-9A26-65722761B956}"/>
          </ac:spMkLst>
        </pc:spChg>
        <pc:spChg chg="mod">
          <ac:chgData name="Diddens Dirk" userId="e726f0cc-cd38-4d67-9278-d671e8e1b09b" providerId="ADAL" clId="{F91BC46B-9433-4466-9053-1BA08C90AE31}" dt="2019-03-27T09:48:04.474" v="3650" actId="20577"/>
          <ac:spMkLst>
            <pc:docMk/>
            <pc:sldMk cId="2749028182" sldId="793"/>
            <ac:spMk id="3" creationId="{69E5A841-E762-47BE-BBEA-B7EAD1A098E3}"/>
          </ac:spMkLst>
        </pc:spChg>
        <pc:spChg chg="mod">
          <ac:chgData name="Diddens Dirk" userId="e726f0cc-cd38-4d67-9278-d671e8e1b09b" providerId="ADAL" clId="{F91BC46B-9433-4466-9053-1BA08C90AE31}" dt="2019-03-27T09:31:27.129" v="3218" actId="14100"/>
          <ac:spMkLst>
            <pc:docMk/>
            <pc:sldMk cId="2749028182" sldId="793"/>
            <ac:spMk id="7" creationId="{CAAC989A-6479-4F5F-9658-4CC8466E6018}"/>
          </ac:spMkLst>
        </pc:spChg>
        <pc:spChg chg="add mod">
          <ac:chgData name="Diddens Dirk" userId="e726f0cc-cd38-4d67-9278-d671e8e1b09b" providerId="ADAL" clId="{F91BC46B-9433-4466-9053-1BA08C90AE31}" dt="2019-03-27T09:33:11.082" v="3260" actId="14100"/>
          <ac:spMkLst>
            <pc:docMk/>
            <pc:sldMk cId="2749028182" sldId="793"/>
            <ac:spMk id="9" creationId="{DDA35198-843F-4AD4-8E9B-EBF02B72D7CD}"/>
          </ac:spMkLst>
        </pc:spChg>
        <pc:spChg chg="add mod">
          <ac:chgData name="Diddens Dirk" userId="e726f0cc-cd38-4d67-9278-d671e8e1b09b" providerId="ADAL" clId="{F91BC46B-9433-4466-9053-1BA08C90AE31}" dt="2019-03-27T09:33:04.523" v="3258" actId="207"/>
          <ac:spMkLst>
            <pc:docMk/>
            <pc:sldMk cId="2749028182" sldId="793"/>
            <ac:spMk id="10" creationId="{99679212-D208-4656-AF0D-D51B3982BEA0}"/>
          </ac:spMkLst>
        </pc:spChg>
        <pc:spChg chg="add mod">
          <ac:chgData name="Diddens Dirk" userId="e726f0cc-cd38-4d67-9278-d671e8e1b09b" providerId="ADAL" clId="{F91BC46B-9433-4466-9053-1BA08C90AE31}" dt="2019-03-27T09:40:34.678" v="3406" actId="208"/>
          <ac:spMkLst>
            <pc:docMk/>
            <pc:sldMk cId="2749028182" sldId="793"/>
            <ac:spMk id="11" creationId="{EFDEE515-B242-443A-956C-5C8C42EE4895}"/>
          </ac:spMkLst>
        </pc:spChg>
        <pc:spChg chg="mod">
          <ac:chgData name="Diddens Dirk" userId="e726f0cc-cd38-4d67-9278-d671e8e1b09b" providerId="ADAL" clId="{F91BC46B-9433-4466-9053-1BA08C90AE31}" dt="2019-03-27T09:32:32.256" v="3252" actId="1076"/>
          <ac:spMkLst>
            <pc:docMk/>
            <pc:sldMk cId="2749028182" sldId="793"/>
            <ac:spMk id="12" creationId="{81E5E453-5835-4A03-B615-0625E3D61452}"/>
          </ac:spMkLst>
        </pc:spChg>
        <pc:spChg chg="add mod">
          <ac:chgData name="Diddens Dirk" userId="e726f0cc-cd38-4d67-9278-d671e8e1b09b" providerId="ADAL" clId="{F91BC46B-9433-4466-9053-1BA08C90AE31}" dt="2019-03-27T09:40:42.049" v="3408" actId="207"/>
          <ac:spMkLst>
            <pc:docMk/>
            <pc:sldMk cId="2749028182" sldId="793"/>
            <ac:spMk id="13" creationId="{787DC9E4-E62E-445B-B373-88A0181151DB}"/>
          </ac:spMkLst>
        </pc:spChg>
      </pc:sldChg>
      <pc:sldChg chg="addSp delSp modSp add addCm delCm modCm">
        <pc:chgData name="Diddens Dirk" userId="e726f0cc-cd38-4d67-9278-d671e8e1b09b" providerId="ADAL" clId="{F91BC46B-9433-4466-9053-1BA08C90AE31}" dt="2019-03-27T10:12:51.875" v="4134" actId="255"/>
        <pc:sldMkLst>
          <pc:docMk/>
          <pc:sldMk cId="2875262258" sldId="794"/>
        </pc:sldMkLst>
        <pc:spChg chg="mod">
          <ac:chgData name="Diddens Dirk" userId="e726f0cc-cd38-4d67-9278-d671e8e1b09b" providerId="ADAL" clId="{F91BC46B-9433-4466-9053-1BA08C90AE31}" dt="2019-03-27T10:12:51.875" v="4134" actId="255"/>
          <ac:spMkLst>
            <pc:docMk/>
            <pc:sldMk cId="2875262258" sldId="794"/>
            <ac:spMk id="2" creationId="{23D76401-AD38-4EE2-9A26-65722761B956}"/>
          </ac:spMkLst>
        </pc:spChg>
        <pc:spChg chg="mod">
          <ac:chgData name="Diddens Dirk" userId="e726f0cc-cd38-4d67-9278-d671e8e1b09b" providerId="ADAL" clId="{F91BC46B-9433-4466-9053-1BA08C90AE31}" dt="2019-03-27T10:02:40.986" v="3888" actId="20577"/>
          <ac:spMkLst>
            <pc:docMk/>
            <pc:sldMk cId="2875262258" sldId="794"/>
            <ac:spMk id="3" creationId="{69E5A841-E762-47BE-BBEA-B7EAD1A098E3}"/>
          </ac:spMkLst>
        </pc:spChg>
        <pc:spChg chg="add mod">
          <ac:chgData name="Diddens Dirk" userId="e726f0cc-cd38-4d67-9278-d671e8e1b09b" providerId="ADAL" clId="{F91BC46B-9433-4466-9053-1BA08C90AE31}" dt="2019-03-27T09:57:03.730" v="3733" actId="14100"/>
          <ac:spMkLst>
            <pc:docMk/>
            <pc:sldMk cId="2875262258" sldId="794"/>
            <ac:spMk id="8" creationId="{23608BB5-0581-42D5-99E9-100AFB8603A0}"/>
          </ac:spMkLst>
        </pc:spChg>
        <pc:spChg chg="mod">
          <ac:chgData name="Diddens Dirk" userId="e726f0cc-cd38-4d67-9278-d671e8e1b09b" providerId="ADAL" clId="{F91BC46B-9433-4466-9053-1BA08C90AE31}" dt="2019-03-27T09:58:05.689" v="3753" actId="14100"/>
          <ac:spMkLst>
            <pc:docMk/>
            <pc:sldMk cId="2875262258" sldId="794"/>
            <ac:spMk id="11" creationId="{EFDEE515-B242-443A-956C-5C8C42EE4895}"/>
          </ac:spMkLst>
        </pc:spChg>
        <pc:spChg chg="mod">
          <ac:chgData name="Diddens Dirk" userId="e726f0cc-cd38-4d67-9278-d671e8e1b09b" providerId="ADAL" clId="{F91BC46B-9433-4466-9053-1BA08C90AE31}" dt="2019-03-27T10:00:18.549" v="3775" actId="1076"/>
          <ac:spMkLst>
            <pc:docMk/>
            <pc:sldMk cId="2875262258" sldId="794"/>
            <ac:spMk id="13" creationId="{787DC9E4-E62E-445B-B373-88A0181151DB}"/>
          </ac:spMkLst>
        </pc:spChg>
        <pc:spChg chg="add del mod">
          <ac:chgData name="Diddens Dirk" userId="e726f0cc-cd38-4d67-9278-d671e8e1b09b" providerId="ADAL" clId="{F91BC46B-9433-4466-9053-1BA08C90AE31}" dt="2019-03-27T09:57:05.983" v="3734" actId="478"/>
          <ac:spMkLst>
            <pc:docMk/>
            <pc:sldMk cId="2875262258" sldId="794"/>
            <ac:spMk id="14" creationId="{FFAA73FA-EFE8-4D10-A528-291FC71B9EC3}"/>
          </ac:spMkLst>
        </pc:spChg>
        <pc:spChg chg="add mod">
          <ac:chgData name="Diddens Dirk" userId="e726f0cc-cd38-4d67-9278-d671e8e1b09b" providerId="ADAL" clId="{F91BC46B-9433-4466-9053-1BA08C90AE31}" dt="2019-03-27T09:57:26.425" v="3741" actId="1076"/>
          <ac:spMkLst>
            <pc:docMk/>
            <pc:sldMk cId="2875262258" sldId="794"/>
            <ac:spMk id="15" creationId="{4C40A401-C7D8-4F07-A123-55971347BAA6}"/>
          </ac:spMkLst>
        </pc:spChg>
        <pc:spChg chg="add mod">
          <ac:chgData name="Diddens Dirk" userId="e726f0cc-cd38-4d67-9278-d671e8e1b09b" providerId="ADAL" clId="{F91BC46B-9433-4466-9053-1BA08C90AE31}" dt="2019-03-27T09:57:43.063" v="3746" actId="688"/>
          <ac:spMkLst>
            <pc:docMk/>
            <pc:sldMk cId="2875262258" sldId="794"/>
            <ac:spMk id="16" creationId="{8900DB13-82B5-4FF6-9256-65797F176918}"/>
          </ac:spMkLst>
        </pc:spChg>
        <pc:spChg chg="add mod">
          <ac:chgData name="Diddens Dirk" userId="e726f0cc-cd38-4d67-9278-d671e8e1b09b" providerId="ADAL" clId="{F91BC46B-9433-4466-9053-1BA08C90AE31}" dt="2019-03-27T09:58:13.913" v="3754" actId="1076"/>
          <ac:spMkLst>
            <pc:docMk/>
            <pc:sldMk cId="2875262258" sldId="794"/>
            <ac:spMk id="17" creationId="{CC551F05-1295-4043-8F18-2D42E128E114}"/>
          </ac:spMkLst>
        </pc:spChg>
        <pc:spChg chg="add mod">
          <ac:chgData name="Diddens Dirk" userId="e726f0cc-cd38-4d67-9278-d671e8e1b09b" providerId="ADAL" clId="{F91BC46B-9433-4466-9053-1BA08C90AE31}" dt="2019-03-27T09:58:25.622" v="3758" actId="1076"/>
          <ac:spMkLst>
            <pc:docMk/>
            <pc:sldMk cId="2875262258" sldId="794"/>
            <ac:spMk id="18" creationId="{D8099D61-11F8-423A-A87D-76EC5D9704FE}"/>
          </ac:spMkLst>
        </pc:spChg>
        <pc:spChg chg="add mod">
          <ac:chgData name="Diddens Dirk" userId="e726f0cc-cd38-4d67-9278-d671e8e1b09b" providerId="ADAL" clId="{F91BC46B-9433-4466-9053-1BA08C90AE31}" dt="2019-03-27T09:58:37.081" v="3762" actId="1076"/>
          <ac:spMkLst>
            <pc:docMk/>
            <pc:sldMk cId="2875262258" sldId="794"/>
            <ac:spMk id="19" creationId="{CA552126-E9CA-4647-A102-8F6288E857F4}"/>
          </ac:spMkLst>
        </pc:spChg>
        <pc:spChg chg="add mod">
          <ac:chgData name="Diddens Dirk" userId="e726f0cc-cd38-4d67-9278-d671e8e1b09b" providerId="ADAL" clId="{F91BC46B-9433-4466-9053-1BA08C90AE31}" dt="2019-03-27T10:00:08.128" v="3774" actId="208"/>
          <ac:spMkLst>
            <pc:docMk/>
            <pc:sldMk cId="2875262258" sldId="794"/>
            <ac:spMk id="20" creationId="{4E99D1DD-F375-4EE9-AF4F-AC5DDEC4E03D}"/>
          </ac:spMkLst>
        </pc:spChg>
        <pc:spChg chg="add del">
          <ac:chgData name="Diddens Dirk" userId="e726f0cc-cd38-4d67-9278-d671e8e1b09b" providerId="ADAL" clId="{F91BC46B-9433-4466-9053-1BA08C90AE31}" dt="2019-03-27T09:59:40.200" v="3769"/>
          <ac:spMkLst>
            <pc:docMk/>
            <pc:sldMk cId="2875262258" sldId="794"/>
            <ac:spMk id="21" creationId="{8833A366-D089-47E2-BA86-EC4C3F6E5136}"/>
          </ac:spMkLst>
        </pc:spChg>
        <pc:spChg chg="add mod">
          <ac:chgData name="Diddens Dirk" userId="e726f0cc-cd38-4d67-9278-d671e8e1b09b" providerId="ADAL" clId="{F91BC46B-9433-4466-9053-1BA08C90AE31}" dt="2019-03-27T09:59:52.513" v="3773" actId="20577"/>
          <ac:spMkLst>
            <pc:docMk/>
            <pc:sldMk cId="2875262258" sldId="794"/>
            <ac:spMk id="22" creationId="{4397836B-8916-4FF5-9C96-A6C7F96888D1}"/>
          </ac:spMkLst>
        </pc:spChg>
        <pc:spChg chg="add mod">
          <ac:chgData name="Diddens Dirk" userId="e726f0cc-cd38-4d67-9278-d671e8e1b09b" providerId="ADAL" clId="{F91BC46B-9433-4466-9053-1BA08C90AE31}" dt="2019-03-27T10:05:55.773" v="3902" actId="208"/>
          <ac:spMkLst>
            <pc:docMk/>
            <pc:sldMk cId="2875262258" sldId="794"/>
            <ac:spMk id="23" creationId="{54A4467F-FF55-44DD-980F-6CBF26ACF579}"/>
          </ac:spMkLst>
        </pc:spChg>
        <pc:spChg chg="add mod">
          <ac:chgData name="Diddens Dirk" userId="e726f0cc-cd38-4d67-9278-d671e8e1b09b" providerId="ADAL" clId="{F91BC46B-9433-4466-9053-1BA08C90AE31}" dt="2019-03-27T10:06:04.233" v="3904" actId="1076"/>
          <ac:spMkLst>
            <pc:docMk/>
            <pc:sldMk cId="2875262258" sldId="794"/>
            <ac:spMk id="24" creationId="{1B0BE71D-384C-499F-96DF-17905B78D1C9}"/>
          </ac:spMkLst>
        </pc:spChg>
        <pc:picChg chg="ord">
          <ac:chgData name="Diddens Dirk" userId="e726f0cc-cd38-4d67-9278-d671e8e1b09b" providerId="ADAL" clId="{F91BC46B-9433-4466-9053-1BA08C90AE31}" dt="2019-03-27T09:54:24.578" v="3694" actId="167"/>
          <ac:picMkLst>
            <pc:docMk/>
            <pc:sldMk cId="2875262258" sldId="794"/>
            <ac:picMk id="6" creationId="{BFDCD7DA-740D-4D26-973E-AC343A89F7B1}"/>
          </ac:picMkLst>
        </pc:picChg>
        <pc:cxnChg chg="add del mod">
          <ac:chgData name="Diddens Dirk" userId="e726f0cc-cd38-4d67-9278-d671e8e1b09b" providerId="ADAL" clId="{F91BC46B-9433-4466-9053-1BA08C90AE31}" dt="2019-03-27T10:06:06.472" v="3905" actId="478"/>
          <ac:cxnSpMkLst>
            <pc:docMk/>
            <pc:sldMk cId="2875262258" sldId="794"/>
            <ac:cxnSpMk id="26" creationId="{2ADE7865-37B1-465A-8583-5D0FA30C9215}"/>
          </ac:cxnSpMkLst>
        </pc:cxnChg>
      </pc:sldChg>
      <pc:sldChg chg="modSp add ord">
        <pc:chgData name="Diddens Dirk" userId="e726f0cc-cd38-4d67-9278-d671e8e1b09b" providerId="ADAL" clId="{F91BC46B-9433-4466-9053-1BA08C90AE31}" dt="2019-03-27T10:19:38.229" v="4321" actId="20577"/>
        <pc:sldMkLst>
          <pc:docMk/>
          <pc:sldMk cId="2712196104" sldId="795"/>
        </pc:sldMkLst>
        <pc:spChg chg="mod">
          <ac:chgData name="Diddens Dirk" userId="e726f0cc-cd38-4d67-9278-d671e8e1b09b" providerId="ADAL" clId="{F91BC46B-9433-4466-9053-1BA08C90AE31}" dt="2019-03-27T10:17:29.706" v="4214" actId="20577"/>
          <ac:spMkLst>
            <pc:docMk/>
            <pc:sldMk cId="2712196104" sldId="795"/>
            <ac:spMk id="3" creationId="{04C72137-44E2-489D-82B0-1A2C1540DEFE}"/>
          </ac:spMkLst>
        </pc:spChg>
        <pc:spChg chg="mod">
          <ac:chgData name="Diddens Dirk" userId="e726f0cc-cd38-4d67-9278-d671e8e1b09b" providerId="ADAL" clId="{F91BC46B-9433-4466-9053-1BA08C90AE31}" dt="2019-03-27T10:19:38.229" v="4321" actId="20577"/>
          <ac:spMkLst>
            <pc:docMk/>
            <pc:sldMk cId="2712196104" sldId="795"/>
            <ac:spMk id="7" creationId="{48B88BCD-602D-4718-B6FA-FCD0CE73B48C}"/>
          </ac:spMkLst>
        </pc:spChg>
      </pc:sldChg>
      <pc:sldChg chg="addSp delSp modSp add ord">
        <pc:chgData name="Diddens Dirk" userId="e726f0cc-cd38-4d67-9278-d671e8e1b09b" providerId="ADAL" clId="{F91BC46B-9433-4466-9053-1BA08C90AE31}" dt="2019-03-27T10:25:20.408" v="4417" actId="14100"/>
        <pc:sldMkLst>
          <pc:docMk/>
          <pc:sldMk cId="3050346798" sldId="796"/>
        </pc:sldMkLst>
        <pc:spChg chg="mod">
          <ac:chgData name="Diddens Dirk" userId="e726f0cc-cd38-4d67-9278-d671e8e1b09b" providerId="ADAL" clId="{F91BC46B-9433-4466-9053-1BA08C90AE31}" dt="2019-03-27T10:23:38.087" v="4364" actId="20577"/>
          <ac:spMkLst>
            <pc:docMk/>
            <pc:sldMk cId="3050346798" sldId="796"/>
            <ac:spMk id="3" creationId="{04C72137-44E2-489D-82B0-1A2C1540DEFE}"/>
          </ac:spMkLst>
        </pc:spChg>
        <pc:spChg chg="mod">
          <ac:chgData name="Diddens Dirk" userId="e726f0cc-cd38-4d67-9278-d671e8e1b09b" providerId="ADAL" clId="{F91BC46B-9433-4466-9053-1BA08C90AE31}" dt="2019-03-27T10:25:20.408" v="4417" actId="14100"/>
          <ac:spMkLst>
            <pc:docMk/>
            <pc:sldMk cId="3050346798" sldId="796"/>
            <ac:spMk id="7" creationId="{48B88BCD-602D-4718-B6FA-FCD0CE73B48C}"/>
          </ac:spMkLst>
        </pc:spChg>
        <pc:spChg chg="mod ord">
          <ac:chgData name="Diddens Dirk" userId="e726f0cc-cd38-4d67-9278-d671e8e1b09b" providerId="ADAL" clId="{F91BC46B-9433-4466-9053-1BA08C90AE31}" dt="2019-03-27T10:24:48.775" v="4371" actId="14100"/>
          <ac:spMkLst>
            <pc:docMk/>
            <pc:sldMk cId="3050346798" sldId="796"/>
            <ac:spMk id="14" creationId="{26E7D4E1-4DBC-40E3-A1E0-F520C5D4DC5D}"/>
          </ac:spMkLst>
        </pc:spChg>
        <pc:picChg chg="del">
          <ac:chgData name="Diddens Dirk" userId="e726f0cc-cd38-4d67-9278-d671e8e1b09b" providerId="ADAL" clId="{F91BC46B-9433-4466-9053-1BA08C90AE31}" dt="2019-03-27T10:23:40.297" v="4365" actId="478"/>
          <ac:picMkLst>
            <pc:docMk/>
            <pc:sldMk cId="3050346798" sldId="796"/>
            <ac:picMk id="2" creationId="{BF6B1F5F-3ED8-4E03-94CE-BCCC86746622}"/>
          </ac:picMkLst>
        </pc:picChg>
        <pc:picChg chg="add mod">
          <ac:chgData name="Diddens Dirk" userId="e726f0cc-cd38-4d67-9278-d671e8e1b09b" providerId="ADAL" clId="{F91BC46B-9433-4466-9053-1BA08C90AE31}" dt="2019-03-27T10:24:36.784" v="4367" actId="1076"/>
          <ac:picMkLst>
            <pc:docMk/>
            <pc:sldMk cId="3050346798" sldId="796"/>
            <ac:picMk id="6" creationId="{AB25BC7B-18B9-40E7-86E1-19D2832120A2}"/>
          </ac:picMkLst>
        </pc:picChg>
      </pc:sldChg>
      <pc:sldChg chg="addSp modSp add ord addCm modCm">
        <pc:chgData name="Diddens Dirk" userId="e726f0cc-cd38-4d67-9278-d671e8e1b09b" providerId="ADAL" clId="{F91BC46B-9433-4466-9053-1BA08C90AE31}" dt="2019-03-27T10:39:40.324" v="4769"/>
        <pc:sldMkLst>
          <pc:docMk/>
          <pc:sldMk cId="845143564" sldId="797"/>
        </pc:sldMkLst>
        <pc:spChg chg="mod">
          <ac:chgData name="Diddens Dirk" userId="e726f0cc-cd38-4d67-9278-d671e8e1b09b" providerId="ADAL" clId="{F91BC46B-9433-4466-9053-1BA08C90AE31}" dt="2019-03-27T10:38:30.099" v="4767" actId="20577"/>
          <ac:spMkLst>
            <pc:docMk/>
            <pc:sldMk cId="845143564" sldId="797"/>
            <ac:spMk id="2" creationId="{23D76401-AD38-4EE2-9A26-65722761B956}"/>
          </ac:spMkLst>
        </pc:spChg>
        <pc:spChg chg="mod">
          <ac:chgData name="Diddens Dirk" userId="e726f0cc-cd38-4d67-9278-d671e8e1b09b" providerId="ADAL" clId="{F91BC46B-9433-4466-9053-1BA08C90AE31}" dt="2019-03-27T10:26:00.656" v="4438" actId="20577"/>
          <ac:spMkLst>
            <pc:docMk/>
            <pc:sldMk cId="845143564" sldId="797"/>
            <ac:spMk id="3" creationId="{69E5A841-E762-47BE-BBEA-B7EAD1A098E3}"/>
          </ac:spMkLst>
        </pc:spChg>
        <pc:spChg chg="mod">
          <ac:chgData name="Diddens Dirk" userId="e726f0cc-cd38-4d67-9278-d671e8e1b09b" providerId="ADAL" clId="{F91BC46B-9433-4466-9053-1BA08C90AE31}" dt="2019-03-27T10:28:02.310" v="4508" actId="14100"/>
          <ac:spMkLst>
            <pc:docMk/>
            <pc:sldMk cId="845143564" sldId="797"/>
            <ac:spMk id="7" creationId="{CAAC989A-6479-4F5F-9658-4CC8466E6018}"/>
          </ac:spMkLst>
        </pc:spChg>
        <pc:spChg chg="add mod">
          <ac:chgData name="Diddens Dirk" userId="e726f0cc-cd38-4d67-9278-d671e8e1b09b" providerId="ADAL" clId="{F91BC46B-9433-4466-9053-1BA08C90AE31}" dt="2019-03-27T10:31:26.719" v="4596" actId="208"/>
          <ac:spMkLst>
            <pc:docMk/>
            <pc:sldMk cId="845143564" sldId="797"/>
            <ac:spMk id="9" creationId="{C1CDD062-5B5F-497B-B927-B74FACB90882}"/>
          </ac:spMkLst>
        </pc:spChg>
        <pc:spChg chg="add mod">
          <ac:chgData name="Diddens Dirk" userId="e726f0cc-cd38-4d67-9278-d671e8e1b09b" providerId="ADAL" clId="{F91BC46B-9433-4466-9053-1BA08C90AE31}" dt="2019-03-27T10:35:40.531" v="4697" actId="1076"/>
          <ac:spMkLst>
            <pc:docMk/>
            <pc:sldMk cId="845143564" sldId="797"/>
            <ac:spMk id="10" creationId="{F533D592-1213-4033-AF63-BC56AC529564}"/>
          </ac:spMkLst>
        </pc:spChg>
        <pc:spChg chg="add mod">
          <ac:chgData name="Diddens Dirk" userId="e726f0cc-cd38-4d67-9278-d671e8e1b09b" providerId="ADAL" clId="{F91BC46B-9433-4466-9053-1BA08C90AE31}" dt="2019-03-27T10:35:49.306" v="4699" actId="14100"/>
          <ac:spMkLst>
            <pc:docMk/>
            <pc:sldMk cId="845143564" sldId="797"/>
            <ac:spMk id="11" creationId="{114629B7-47EE-4AE4-9549-137CA23320AE}"/>
          </ac:spMkLst>
        </pc:spChg>
        <pc:spChg chg="mod">
          <ac:chgData name="Diddens Dirk" userId="e726f0cc-cd38-4d67-9278-d671e8e1b09b" providerId="ADAL" clId="{F91BC46B-9433-4466-9053-1BA08C90AE31}" dt="2019-03-27T10:31:06.445" v="4591" actId="1076"/>
          <ac:spMkLst>
            <pc:docMk/>
            <pc:sldMk cId="845143564" sldId="797"/>
            <ac:spMk id="12" creationId="{81E5E453-5835-4A03-B615-0625E3D61452}"/>
          </ac:spMkLst>
        </pc:spChg>
        <pc:spChg chg="add mod">
          <ac:chgData name="Diddens Dirk" userId="e726f0cc-cd38-4d67-9278-d671e8e1b09b" providerId="ADAL" clId="{F91BC46B-9433-4466-9053-1BA08C90AE31}" dt="2019-03-27T10:35:36.808" v="4696" actId="1076"/>
          <ac:spMkLst>
            <pc:docMk/>
            <pc:sldMk cId="845143564" sldId="797"/>
            <ac:spMk id="13" creationId="{A4A8F27A-D0D9-4289-8CBA-0E53A07BD66A}"/>
          </ac:spMkLst>
        </pc:spChg>
        <pc:picChg chg="mod">
          <ac:chgData name="Diddens Dirk" userId="e726f0cc-cd38-4d67-9278-d671e8e1b09b" providerId="ADAL" clId="{F91BC46B-9433-4466-9053-1BA08C90AE31}" dt="2019-03-27T10:26:12.139" v="4440" actId="1076"/>
          <ac:picMkLst>
            <pc:docMk/>
            <pc:sldMk cId="845143564" sldId="797"/>
            <ac:picMk id="6" creationId="{BFDCD7DA-740D-4D26-973E-AC343A89F7B1}"/>
          </ac:picMkLst>
        </pc:picChg>
      </pc:sldChg>
      <pc:sldChg chg="delSp modSp add ord">
        <pc:chgData name="Diddens Dirk" userId="e726f0cc-cd38-4d67-9278-d671e8e1b09b" providerId="ADAL" clId="{F91BC46B-9433-4466-9053-1BA08C90AE31}" dt="2019-03-27T11:49:29.284" v="5625" actId="20577"/>
        <pc:sldMkLst>
          <pc:docMk/>
          <pc:sldMk cId="3046790924" sldId="800"/>
        </pc:sldMkLst>
        <pc:spChg chg="mod">
          <ac:chgData name="Diddens Dirk" userId="e726f0cc-cd38-4d67-9278-d671e8e1b09b" providerId="ADAL" clId="{F91BC46B-9433-4466-9053-1BA08C90AE31}" dt="2019-03-27T11:49:29.284" v="5625" actId="20577"/>
          <ac:spMkLst>
            <pc:docMk/>
            <pc:sldMk cId="3046790924" sldId="800"/>
            <ac:spMk id="3" creationId="{04C72137-44E2-489D-82B0-1A2C1540DEFE}"/>
          </ac:spMkLst>
        </pc:spChg>
        <pc:spChg chg="mod">
          <ac:chgData name="Diddens Dirk" userId="e726f0cc-cd38-4d67-9278-d671e8e1b09b" providerId="ADAL" clId="{F91BC46B-9433-4466-9053-1BA08C90AE31}" dt="2019-03-27T10:55:13.614" v="5346" actId="14100"/>
          <ac:spMkLst>
            <pc:docMk/>
            <pc:sldMk cId="3046790924" sldId="800"/>
            <ac:spMk id="7" creationId="{48B88BCD-602D-4718-B6FA-FCD0CE73B48C}"/>
          </ac:spMkLst>
        </pc:spChg>
        <pc:spChg chg="del">
          <ac:chgData name="Diddens Dirk" userId="e726f0cc-cd38-4d67-9278-d671e8e1b09b" providerId="ADAL" clId="{F91BC46B-9433-4466-9053-1BA08C90AE31}" dt="2019-03-27T10:52:54.697" v="5147" actId="478"/>
          <ac:spMkLst>
            <pc:docMk/>
            <pc:sldMk cId="3046790924" sldId="800"/>
            <ac:spMk id="14" creationId="{26E7D4E1-4DBC-40E3-A1E0-F520C5D4DC5D}"/>
          </ac:spMkLst>
        </pc:spChg>
        <pc:picChg chg="del">
          <ac:chgData name="Diddens Dirk" userId="e726f0cc-cd38-4d67-9278-d671e8e1b09b" providerId="ADAL" clId="{F91BC46B-9433-4466-9053-1BA08C90AE31}" dt="2019-03-27T10:52:25.550" v="5053" actId="478"/>
          <ac:picMkLst>
            <pc:docMk/>
            <pc:sldMk cId="3046790924" sldId="800"/>
            <ac:picMk id="2" creationId="{11BD550D-C9A2-40F8-A263-CE004AAEB7CF}"/>
          </ac:picMkLst>
        </pc:picChg>
      </pc:sldChg>
      <pc:sldChg chg="addSp modSp add ord">
        <pc:chgData name="Diddens Dirk" userId="e726f0cc-cd38-4d67-9278-d671e8e1b09b" providerId="ADAL" clId="{F91BC46B-9433-4466-9053-1BA08C90AE31}" dt="2019-03-27T11:01:38.648" v="5623" actId="20577"/>
        <pc:sldMkLst>
          <pc:docMk/>
          <pc:sldMk cId="4154334452" sldId="801"/>
        </pc:sldMkLst>
        <pc:spChg chg="mod">
          <ac:chgData name="Diddens Dirk" userId="e726f0cc-cd38-4d67-9278-d671e8e1b09b" providerId="ADAL" clId="{F91BC46B-9433-4466-9053-1BA08C90AE31}" dt="2019-03-27T11:01:38.648" v="5623" actId="20577"/>
          <ac:spMkLst>
            <pc:docMk/>
            <pc:sldMk cId="4154334452" sldId="801"/>
            <ac:spMk id="2" creationId="{23D76401-AD38-4EE2-9A26-65722761B956}"/>
          </ac:spMkLst>
        </pc:spChg>
        <pc:spChg chg="mod">
          <ac:chgData name="Diddens Dirk" userId="e726f0cc-cd38-4d67-9278-d671e8e1b09b" providerId="ADAL" clId="{F91BC46B-9433-4466-9053-1BA08C90AE31}" dt="2019-03-27T10:54:10.238" v="5299" actId="20577"/>
          <ac:spMkLst>
            <pc:docMk/>
            <pc:sldMk cId="4154334452" sldId="801"/>
            <ac:spMk id="3" creationId="{69E5A841-E762-47BE-BBEA-B7EAD1A098E3}"/>
          </ac:spMkLst>
        </pc:spChg>
        <pc:spChg chg="mod">
          <ac:chgData name="Diddens Dirk" userId="e726f0cc-cd38-4d67-9278-d671e8e1b09b" providerId="ADAL" clId="{F91BC46B-9433-4466-9053-1BA08C90AE31}" dt="2019-03-27T10:54:40.940" v="5302" actId="14100"/>
          <ac:spMkLst>
            <pc:docMk/>
            <pc:sldMk cId="4154334452" sldId="801"/>
            <ac:spMk id="7" creationId="{CAAC989A-6479-4F5F-9658-4CC8466E6018}"/>
          </ac:spMkLst>
        </pc:spChg>
        <pc:spChg chg="add mod">
          <ac:chgData name="Diddens Dirk" userId="e726f0cc-cd38-4d67-9278-d671e8e1b09b" providerId="ADAL" clId="{F91BC46B-9433-4466-9053-1BA08C90AE31}" dt="2019-03-27T10:55:33.935" v="5351" actId="208"/>
          <ac:spMkLst>
            <pc:docMk/>
            <pc:sldMk cId="4154334452" sldId="801"/>
            <ac:spMk id="9" creationId="{974E286D-C490-4927-865B-1236F332B66E}"/>
          </ac:spMkLst>
        </pc:spChg>
        <pc:spChg chg="add mod">
          <ac:chgData name="Diddens Dirk" userId="e726f0cc-cd38-4d67-9278-d671e8e1b09b" providerId="ADAL" clId="{F91BC46B-9433-4466-9053-1BA08C90AE31}" dt="2019-03-27T10:55:43.349" v="5353" actId="1076"/>
          <ac:spMkLst>
            <pc:docMk/>
            <pc:sldMk cId="4154334452" sldId="801"/>
            <ac:spMk id="10" creationId="{DF41EF32-4FBC-4BBF-ACB9-1EDCFF71251C}"/>
          </ac:spMkLst>
        </pc:spChg>
        <pc:spChg chg="add mod">
          <ac:chgData name="Diddens Dirk" userId="e726f0cc-cd38-4d67-9278-d671e8e1b09b" providerId="ADAL" clId="{F91BC46B-9433-4466-9053-1BA08C90AE31}" dt="2019-03-27T10:57:24.798" v="5365" actId="208"/>
          <ac:spMkLst>
            <pc:docMk/>
            <pc:sldMk cId="4154334452" sldId="801"/>
            <ac:spMk id="11" creationId="{04DA3C0B-5598-4C6B-8C93-8C8CF3C54872}"/>
          </ac:spMkLst>
        </pc:spChg>
        <pc:spChg chg="mod">
          <ac:chgData name="Diddens Dirk" userId="e726f0cc-cd38-4d67-9278-d671e8e1b09b" providerId="ADAL" clId="{F91BC46B-9433-4466-9053-1BA08C90AE31}" dt="2019-03-27T10:55:46.342" v="5354" actId="1076"/>
          <ac:spMkLst>
            <pc:docMk/>
            <pc:sldMk cId="4154334452" sldId="801"/>
            <ac:spMk id="12" creationId="{81E5E453-5835-4A03-B615-0625E3D61452}"/>
          </ac:spMkLst>
        </pc:spChg>
        <pc:spChg chg="add mod">
          <ac:chgData name="Diddens Dirk" userId="e726f0cc-cd38-4d67-9278-d671e8e1b09b" providerId="ADAL" clId="{F91BC46B-9433-4466-9053-1BA08C90AE31}" dt="2019-03-27T10:57:38.957" v="5370" actId="207"/>
          <ac:spMkLst>
            <pc:docMk/>
            <pc:sldMk cId="4154334452" sldId="801"/>
            <ac:spMk id="13" creationId="{0B73C7DE-B4AA-404D-B7AD-6EF531E43D4D}"/>
          </ac:spMkLst>
        </pc:spChg>
      </pc:sldChg>
      <pc:sldChg chg="modSp add ord">
        <pc:chgData name="Diddens Dirk" userId="e726f0cc-cd38-4d67-9278-d671e8e1b09b" providerId="ADAL" clId="{F91BC46B-9433-4466-9053-1BA08C90AE31}" dt="2019-03-27T11:49:48.773" v="5648" actId="20577"/>
        <pc:sldMkLst>
          <pc:docMk/>
          <pc:sldMk cId="348995194" sldId="802"/>
        </pc:sldMkLst>
        <pc:spChg chg="mod">
          <ac:chgData name="Diddens Dirk" userId="e726f0cc-cd38-4d67-9278-d671e8e1b09b" providerId="ADAL" clId="{F91BC46B-9433-4466-9053-1BA08C90AE31}" dt="2019-03-27T11:49:42.043" v="5643" actId="20577"/>
          <ac:spMkLst>
            <pc:docMk/>
            <pc:sldMk cId="348995194" sldId="802"/>
            <ac:spMk id="3" creationId="{04C72137-44E2-489D-82B0-1A2C1540DEFE}"/>
          </ac:spMkLst>
        </pc:spChg>
        <pc:spChg chg="mod">
          <ac:chgData name="Diddens Dirk" userId="e726f0cc-cd38-4d67-9278-d671e8e1b09b" providerId="ADAL" clId="{F91BC46B-9433-4466-9053-1BA08C90AE31}" dt="2019-03-27T11:49:48.773" v="5648" actId="20577"/>
          <ac:spMkLst>
            <pc:docMk/>
            <pc:sldMk cId="348995194" sldId="802"/>
            <ac:spMk id="7" creationId="{48B88BCD-602D-4718-B6FA-FCD0CE73B48C}"/>
          </ac:spMkLst>
        </pc:spChg>
      </pc:sldChg>
      <pc:sldChg chg="modSp modAnim">
        <pc:chgData name="Diddens Dirk" userId="e726f0cc-cd38-4d67-9278-d671e8e1b09b" providerId="ADAL" clId="{F91BC46B-9433-4466-9053-1BA08C90AE31}" dt="2019-04-01T10:50:43.453" v="6430" actId="20577"/>
        <pc:sldMkLst>
          <pc:docMk/>
          <pc:sldMk cId="2268167685" sldId="812"/>
        </pc:sldMkLst>
        <pc:spChg chg="mod">
          <ac:chgData name="Diddens Dirk" userId="e726f0cc-cd38-4d67-9278-d671e8e1b09b" providerId="ADAL" clId="{F91BC46B-9433-4466-9053-1BA08C90AE31}" dt="2019-04-01T10:50:43.453" v="6430" actId="20577"/>
          <ac:spMkLst>
            <pc:docMk/>
            <pc:sldMk cId="2268167685" sldId="812"/>
            <ac:spMk id="11" creationId="{715E1AF3-0E62-ED41-8624-449A5B871319}"/>
          </ac:spMkLst>
        </pc:spChg>
      </pc:sldChg>
      <pc:sldMasterChg chg="modSp delSldLayout modSldLayout">
        <pc:chgData name="Diddens Dirk" userId="e726f0cc-cd38-4d67-9278-d671e8e1b09b" providerId="ADAL" clId="{F91BC46B-9433-4466-9053-1BA08C90AE31}" dt="2019-03-26T13:36:33.536" v="2271" actId="1037"/>
        <pc:sldMasterMkLst>
          <pc:docMk/>
          <pc:sldMasterMk cId="710113951" sldId="2147483661"/>
        </pc:sldMasterMkLst>
        <pc:spChg chg="mod">
          <ac:chgData name="Diddens Dirk" userId="e726f0cc-cd38-4d67-9278-d671e8e1b09b" providerId="ADAL" clId="{F91BC46B-9433-4466-9053-1BA08C90AE31}" dt="2019-03-26T13:36:17.853" v="2239" actId="20577"/>
          <ac:spMkLst>
            <pc:docMk/>
            <pc:sldMasterMk cId="710113951" sldId="2147483661"/>
            <ac:spMk id="9" creationId="{00000000-0000-0000-0000-000000000000}"/>
          </ac:spMkLst>
        </pc:spChg>
        <pc:spChg chg="mod">
          <ac:chgData name="Diddens Dirk" userId="e726f0cc-cd38-4d67-9278-d671e8e1b09b" providerId="ADAL" clId="{F91BC46B-9433-4466-9053-1BA08C90AE31}" dt="2019-03-26T13:36:33.536" v="2271" actId="1037"/>
          <ac:spMkLst>
            <pc:docMk/>
            <pc:sldMasterMk cId="710113951" sldId="2147483661"/>
            <ac:spMk id="11" creationId="{00000000-0000-0000-0000-000000000000}"/>
          </ac:spMkLst>
        </pc:spChg>
        <pc:sldLayoutChg chg="modSp">
          <pc:chgData name="Diddens Dirk" userId="e726f0cc-cd38-4d67-9278-d671e8e1b09b" providerId="ADAL" clId="{F91BC46B-9433-4466-9053-1BA08C90AE31}" dt="2019-03-26T13:36:06.856" v="2236" actId="20577"/>
          <pc:sldLayoutMkLst>
            <pc:docMk/>
            <pc:sldMasterMk cId="710113951" sldId="2147483661"/>
            <pc:sldLayoutMk cId="2888153287" sldId="2147483667"/>
          </pc:sldLayoutMkLst>
          <pc:spChg chg="mod">
            <ac:chgData name="Diddens Dirk" userId="e726f0cc-cd38-4d67-9278-d671e8e1b09b" providerId="ADAL" clId="{F91BC46B-9433-4466-9053-1BA08C90AE31}" dt="2019-03-26T13:35:15.785" v="2188" actId="20577"/>
            <ac:spMkLst>
              <pc:docMk/>
              <pc:sldMasterMk cId="710113951" sldId="2147483661"/>
              <pc:sldLayoutMk cId="2888153287" sldId="2147483667"/>
              <ac:spMk id="11" creationId="{00000000-0000-0000-0000-000000000000}"/>
            </ac:spMkLst>
          </pc:spChg>
          <pc:spChg chg="mod">
            <ac:chgData name="Diddens Dirk" userId="e726f0cc-cd38-4d67-9278-d671e8e1b09b" providerId="ADAL" clId="{F91BC46B-9433-4466-9053-1BA08C90AE31}" dt="2019-03-26T13:36:06.856" v="2236" actId="20577"/>
            <ac:spMkLst>
              <pc:docMk/>
              <pc:sldMasterMk cId="710113951" sldId="2147483661"/>
              <pc:sldLayoutMk cId="2888153287" sldId="2147483667"/>
              <ac:spMk id="13" creationId="{00000000-0000-0000-0000-000000000000}"/>
            </ac:spMkLst>
          </pc:spChg>
        </pc:sldLayoutChg>
      </pc:sldMasterChg>
    </pc:docChg>
  </pc:docChgLst>
  <pc:docChgLst>
    <pc:chgData name="Oste Naomi" userId="S::naomi.oste@kb.vlaanderen.be::90b5afca-8bab-4140-a932-d0f26e877fca" providerId="AD" clId="Web-{D9617166-78C6-198D-777C-6FC2D68E9E51}"/>
    <pc:docChg chg="modSld">
      <pc:chgData name="Oste Naomi" userId="S::naomi.oste@kb.vlaanderen.be::90b5afca-8bab-4140-a932-d0f26e877fca" providerId="AD" clId="Web-{D9617166-78C6-198D-777C-6FC2D68E9E51}" dt="2019-04-01T12:48:51.469" v="42" actId="20577"/>
      <pc:docMkLst>
        <pc:docMk/>
      </pc:docMkLst>
      <pc:sldChg chg="modSp">
        <pc:chgData name="Oste Naomi" userId="S::naomi.oste@kb.vlaanderen.be::90b5afca-8bab-4140-a932-d0f26e877fca" providerId="AD" clId="Web-{D9617166-78C6-198D-777C-6FC2D68E9E51}" dt="2019-04-01T12:48:51.469" v="42" actId="20577"/>
        <pc:sldMkLst>
          <pc:docMk/>
          <pc:sldMk cId="2875262258" sldId="794"/>
        </pc:sldMkLst>
        <pc:spChg chg="mod">
          <ac:chgData name="Oste Naomi" userId="S::naomi.oste@kb.vlaanderen.be::90b5afca-8bab-4140-a932-d0f26e877fca" providerId="AD" clId="Web-{D9617166-78C6-198D-777C-6FC2D68E9E51}" dt="2019-04-01T12:48:51.469" v="42" actId="20577"/>
          <ac:spMkLst>
            <pc:docMk/>
            <pc:sldMk cId="2875262258" sldId="794"/>
            <ac:spMk id="2" creationId="{23D76401-AD38-4EE2-9A26-65722761B956}"/>
          </ac:spMkLst>
        </pc:spChg>
      </pc:sldChg>
    </pc:docChg>
  </pc:docChgLst>
  <pc:docChgLst>
    <pc:chgData name="Naomi Oste" userId="90b5afca-8bab-4140-a932-d0f26e877fca" providerId="ADAL" clId="{ABCDA0DD-81FA-4AF2-8ADC-BC2E40079F05}"/>
    <pc:docChg chg="undo custSel addSld delSld modSld modNotesMaster modHandout">
      <pc:chgData name="Naomi Oste" userId="90b5afca-8bab-4140-a932-d0f26e877fca" providerId="ADAL" clId="{ABCDA0DD-81FA-4AF2-8ADC-BC2E40079F05}" dt="2019-03-11T17:28:43.980" v="2551"/>
      <pc:docMkLst>
        <pc:docMk/>
      </pc:docMkLst>
      <pc:sldChg chg="modNotes">
        <pc:chgData name="Naomi Oste" userId="90b5afca-8bab-4140-a932-d0f26e877fca" providerId="ADAL" clId="{ABCDA0DD-81FA-4AF2-8ADC-BC2E40079F05}" dt="2019-03-11T17:27:12.008" v="2546"/>
        <pc:sldMkLst>
          <pc:docMk/>
          <pc:sldMk cId="1456324160" sldId="257"/>
        </pc:sldMkLst>
      </pc:sldChg>
      <pc:sldChg chg="addSp modSp modNotes modNotesTx">
        <pc:chgData name="Naomi Oste" userId="90b5afca-8bab-4140-a932-d0f26e877fca" providerId="ADAL" clId="{ABCDA0DD-81FA-4AF2-8ADC-BC2E40079F05}" dt="2019-03-11T17:28:43.980" v="2551"/>
        <pc:sldMkLst>
          <pc:docMk/>
          <pc:sldMk cId="1668269331" sldId="644"/>
        </pc:sldMkLst>
        <pc:spChg chg="add mod">
          <ac:chgData name="Naomi Oste" userId="90b5afca-8bab-4140-a932-d0f26e877fca" providerId="ADAL" clId="{ABCDA0DD-81FA-4AF2-8ADC-BC2E40079F05}" dt="2019-03-11T17:27:08.664" v="2544"/>
          <ac:spMkLst>
            <pc:docMk/>
            <pc:sldMk cId="1668269331" sldId="644"/>
            <ac:spMk id="4" creationId="{00000000-0000-0000-0000-000000000000}"/>
          </ac:spMkLst>
        </pc:spChg>
        <pc:spChg chg="add mod">
          <ac:chgData name="Naomi Oste" userId="90b5afca-8bab-4140-a932-d0f26e877fca" providerId="ADAL" clId="{ABCDA0DD-81FA-4AF2-8ADC-BC2E40079F05}" dt="2019-03-11T17:27:09.993" v="2545"/>
          <ac:spMkLst>
            <pc:docMk/>
            <pc:sldMk cId="1668269331" sldId="644"/>
            <ac:spMk id="6" creationId="{00000000-0000-0000-0000-000000000000}"/>
          </ac:spMkLst>
        </pc:spChg>
        <pc:spChg chg="mod">
          <ac:chgData name="Naomi Oste" userId="90b5afca-8bab-4140-a932-d0f26e877fca" providerId="ADAL" clId="{ABCDA0DD-81FA-4AF2-8ADC-BC2E40079F05}" dt="2019-03-11T12:27:32.979" v="1714" actId="13926"/>
          <ac:spMkLst>
            <pc:docMk/>
            <pc:sldMk cId="1668269331" sldId="644"/>
            <ac:spMk id="8" creationId="{00000000-0000-0000-0000-000000000000}"/>
          </ac:spMkLst>
        </pc:spChg>
      </pc:sldChg>
    </pc:docChg>
  </pc:docChgLst>
  <pc:docChgLst>
    <pc:chgData name="De Ryck Wouter" userId="S::wouter.deryck@kb.vlaanderen.be::b5c88e1e-f90b-43db-a260-a11b3bb4cf1f" providerId="AD" clId="Web-{B3B6782F-BCFB-D00B-671A-CD915950D25E}"/>
    <pc:docChg chg="modSld">
      <pc:chgData name="De Ryck Wouter" userId="S::wouter.deryck@kb.vlaanderen.be::b5c88e1e-f90b-43db-a260-a11b3bb4cf1f" providerId="AD" clId="Web-{B3B6782F-BCFB-D00B-671A-CD915950D25E}" dt="2019-03-27T12:55:16.040" v="5"/>
      <pc:docMkLst>
        <pc:docMk/>
      </pc:docMkLst>
      <pc:sldChg chg="modSp">
        <pc:chgData name="De Ryck Wouter" userId="S::wouter.deryck@kb.vlaanderen.be::b5c88e1e-f90b-43db-a260-a11b3bb4cf1f" providerId="AD" clId="Web-{B3B6782F-BCFB-D00B-671A-CD915950D25E}" dt="2019-03-27T12:55:16.040" v="5"/>
        <pc:sldMkLst>
          <pc:docMk/>
          <pc:sldMk cId="2875262258" sldId="794"/>
        </pc:sldMkLst>
        <pc:spChg chg="mod">
          <ac:chgData name="De Ryck Wouter" userId="S::wouter.deryck@kb.vlaanderen.be::b5c88e1e-f90b-43db-a260-a11b3bb4cf1f" providerId="AD" clId="Web-{B3B6782F-BCFB-D00B-671A-CD915950D25E}" dt="2019-03-27T12:55:15.915" v="0"/>
          <ac:spMkLst>
            <pc:docMk/>
            <pc:sldMk cId="2875262258" sldId="794"/>
            <ac:spMk id="8" creationId="{23608BB5-0581-42D5-99E9-100AFB8603A0}"/>
          </ac:spMkLst>
        </pc:spChg>
        <pc:spChg chg="mod">
          <ac:chgData name="De Ryck Wouter" userId="S::wouter.deryck@kb.vlaanderen.be::b5c88e1e-f90b-43db-a260-a11b3bb4cf1f" providerId="AD" clId="Web-{B3B6782F-BCFB-D00B-671A-CD915950D25E}" dt="2019-03-27T12:55:15.931" v="1"/>
          <ac:spMkLst>
            <pc:docMk/>
            <pc:sldMk cId="2875262258" sldId="794"/>
            <ac:spMk id="15" creationId="{4C40A401-C7D8-4F07-A123-55971347BAA6}"/>
          </ac:spMkLst>
        </pc:spChg>
        <pc:spChg chg="mod">
          <ac:chgData name="De Ryck Wouter" userId="S::wouter.deryck@kb.vlaanderen.be::b5c88e1e-f90b-43db-a260-a11b3bb4cf1f" providerId="AD" clId="Web-{B3B6782F-BCFB-D00B-671A-CD915950D25E}" dt="2019-03-27T12:55:15.962" v="2"/>
          <ac:spMkLst>
            <pc:docMk/>
            <pc:sldMk cId="2875262258" sldId="794"/>
            <ac:spMk id="16" creationId="{8900DB13-82B5-4FF6-9256-65797F176918}"/>
          </ac:spMkLst>
        </pc:spChg>
        <pc:spChg chg="mod">
          <ac:chgData name="De Ryck Wouter" userId="S::wouter.deryck@kb.vlaanderen.be::b5c88e1e-f90b-43db-a260-a11b3bb4cf1f" providerId="AD" clId="Web-{B3B6782F-BCFB-D00B-671A-CD915950D25E}" dt="2019-03-27T12:55:15.993" v="3"/>
          <ac:spMkLst>
            <pc:docMk/>
            <pc:sldMk cId="2875262258" sldId="794"/>
            <ac:spMk id="17" creationId="{CC551F05-1295-4043-8F18-2D42E128E114}"/>
          </ac:spMkLst>
        </pc:spChg>
        <pc:spChg chg="mod">
          <ac:chgData name="De Ryck Wouter" userId="S::wouter.deryck@kb.vlaanderen.be::b5c88e1e-f90b-43db-a260-a11b3bb4cf1f" providerId="AD" clId="Web-{B3B6782F-BCFB-D00B-671A-CD915950D25E}" dt="2019-03-27T12:55:16.009" v="4"/>
          <ac:spMkLst>
            <pc:docMk/>
            <pc:sldMk cId="2875262258" sldId="794"/>
            <ac:spMk id="18" creationId="{D8099D61-11F8-423A-A87D-76EC5D9704FE}"/>
          </ac:spMkLst>
        </pc:spChg>
        <pc:spChg chg="mod">
          <ac:chgData name="De Ryck Wouter" userId="S::wouter.deryck@kb.vlaanderen.be::b5c88e1e-f90b-43db-a260-a11b3bb4cf1f" providerId="AD" clId="Web-{B3B6782F-BCFB-D00B-671A-CD915950D25E}" dt="2019-03-27T12:55:16.040" v="5"/>
          <ac:spMkLst>
            <pc:docMk/>
            <pc:sldMk cId="2875262258" sldId="794"/>
            <ac:spMk id="19" creationId="{CA552126-E9CA-4647-A102-8F6288E857F4}"/>
          </ac:spMkLst>
        </pc:spChg>
      </pc:sldChg>
    </pc:docChg>
  </pc:docChgLst>
  <pc:docChgLst>
    <pc:chgData name="Bossier Els" userId="S::els.bossier@kb.vlaanderen.be::f6e0bc9e-4769-418f-a796-33d612b42683" providerId="AD" clId="Web-{FAB34E1B-B07A-35E3-2DED-4A4BD7317147}"/>
    <pc:docChg chg="modSld">
      <pc:chgData name="Bossier Els" userId="S::els.bossier@kb.vlaanderen.be::f6e0bc9e-4769-418f-a796-33d612b42683" providerId="AD" clId="Web-{FAB34E1B-B07A-35E3-2DED-4A4BD7317147}" dt="2019-03-29T08:43:28.399" v="0" actId="1076"/>
      <pc:docMkLst>
        <pc:docMk/>
      </pc:docMkLst>
      <pc:sldChg chg="modSp">
        <pc:chgData name="Bossier Els" userId="S::els.bossier@kb.vlaanderen.be::f6e0bc9e-4769-418f-a796-33d612b42683" providerId="AD" clId="Web-{FAB34E1B-B07A-35E3-2DED-4A4BD7317147}" dt="2019-03-29T08:43:28.399" v="0" actId="1076"/>
        <pc:sldMkLst>
          <pc:docMk/>
          <pc:sldMk cId="325235643" sldId="790"/>
        </pc:sldMkLst>
        <pc:spChg chg="mod">
          <ac:chgData name="Bossier Els" userId="S::els.bossier@kb.vlaanderen.be::f6e0bc9e-4769-418f-a796-33d612b42683" providerId="AD" clId="Web-{FAB34E1B-B07A-35E3-2DED-4A4BD7317147}" dt="2019-03-29T08:43:28.399" v="0" actId="1076"/>
          <ac:spMkLst>
            <pc:docMk/>
            <pc:sldMk cId="325235643" sldId="790"/>
            <ac:spMk id="7" creationId="{CAAC989A-6479-4F5F-9658-4CC8466E6018}"/>
          </ac:spMkLst>
        </pc:spChg>
      </pc:sldChg>
    </pc:docChg>
  </pc:docChgLst>
  <pc:docChgLst>
    <pc:chgData name="Oste Naomi" userId="S::naomi.oste@kb.vlaanderen.be::90b5afca-8bab-4140-a932-d0f26e877fca" providerId="AD" clId="Web-{1230227B-CCD0-CB8A-D066-C1C7B4C506FB}"/>
    <pc:docChg chg="addSld delSld modSld">
      <pc:chgData name="Oste Naomi" userId="S::naomi.oste@kb.vlaanderen.be::90b5afca-8bab-4140-a932-d0f26e877fca" providerId="AD" clId="Web-{1230227B-CCD0-CB8A-D066-C1C7B4C506FB}" dt="2019-03-28T15:51:46.324" v="505" actId="20577"/>
      <pc:docMkLst>
        <pc:docMk/>
      </pc:docMkLst>
      <pc:sldChg chg="modSp">
        <pc:chgData name="Oste Naomi" userId="S::naomi.oste@kb.vlaanderen.be::90b5afca-8bab-4140-a932-d0f26e877fca" providerId="AD" clId="Web-{1230227B-CCD0-CB8A-D066-C1C7B4C506FB}" dt="2019-03-28T15:30:37.887" v="22" actId="20577"/>
        <pc:sldMkLst>
          <pc:docMk/>
          <pc:sldMk cId="1456324160" sldId="257"/>
        </pc:sldMkLst>
        <pc:spChg chg="mod">
          <ac:chgData name="Oste Naomi" userId="S::naomi.oste@kb.vlaanderen.be::90b5afca-8bab-4140-a932-d0f26e877fca" providerId="AD" clId="Web-{1230227B-CCD0-CB8A-D066-C1C7B4C506FB}" dt="2019-03-28T15:30:37.887" v="22" actId="20577"/>
          <ac:spMkLst>
            <pc:docMk/>
            <pc:sldMk cId="1456324160" sldId="257"/>
            <ac:spMk id="7" creationId="{00000000-0000-0000-0000-000000000000}"/>
          </ac:spMkLst>
        </pc:spChg>
      </pc:sldChg>
      <pc:sldChg chg="modSp">
        <pc:chgData name="Oste Naomi" userId="S::naomi.oste@kb.vlaanderen.be::90b5afca-8bab-4140-a932-d0f26e877fca" providerId="AD" clId="Web-{1230227B-CCD0-CB8A-D066-C1C7B4C506FB}" dt="2019-03-28T15:34:37.349" v="298" actId="20577"/>
        <pc:sldMkLst>
          <pc:docMk/>
          <pc:sldMk cId="1668269331" sldId="644"/>
        </pc:sldMkLst>
        <pc:spChg chg="mod">
          <ac:chgData name="Oste Naomi" userId="S::naomi.oste@kb.vlaanderen.be::90b5afca-8bab-4140-a932-d0f26e877fca" providerId="AD" clId="Web-{1230227B-CCD0-CB8A-D066-C1C7B4C506FB}" dt="2019-03-28T15:34:37.349" v="298" actId="20577"/>
          <ac:spMkLst>
            <pc:docMk/>
            <pc:sldMk cId="1668269331" sldId="644"/>
            <ac:spMk id="8" creationId="{00000000-0000-0000-0000-000000000000}"/>
          </ac:spMkLst>
        </pc:spChg>
      </pc:sldChg>
      <pc:sldChg chg="modSp">
        <pc:chgData name="Oste Naomi" userId="S::naomi.oste@kb.vlaanderen.be::90b5afca-8bab-4140-a932-d0f26e877fca" providerId="AD" clId="Web-{1230227B-CCD0-CB8A-D066-C1C7B4C506FB}" dt="2019-03-28T15:51:46.324" v="504" actId="20577"/>
        <pc:sldMkLst>
          <pc:docMk/>
          <pc:sldMk cId="102012688" sldId="782"/>
        </pc:sldMkLst>
        <pc:spChg chg="mod">
          <ac:chgData name="Oste Naomi" userId="S::naomi.oste@kb.vlaanderen.be::90b5afca-8bab-4140-a932-d0f26e877fca" providerId="AD" clId="Web-{1230227B-CCD0-CB8A-D066-C1C7B4C506FB}" dt="2019-03-28T15:51:46.324" v="504" actId="20577"/>
          <ac:spMkLst>
            <pc:docMk/>
            <pc:sldMk cId="102012688" sldId="782"/>
            <ac:spMk id="2" creationId="{2DABF1E3-0F0C-4FC0-9AC5-0F437C2A9609}"/>
          </ac:spMkLst>
        </pc:spChg>
      </pc:sldChg>
      <pc:sldChg chg="modSp">
        <pc:chgData name="Oste Naomi" userId="S::naomi.oste@kb.vlaanderen.be::90b5afca-8bab-4140-a932-d0f26e877fca" providerId="AD" clId="Web-{1230227B-CCD0-CB8A-D066-C1C7B4C506FB}" dt="2019-03-28T15:37:10.932" v="428" actId="20577"/>
        <pc:sldMkLst>
          <pc:docMk/>
          <pc:sldMk cId="845143564" sldId="797"/>
        </pc:sldMkLst>
        <pc:spChg chg="mod">
          <ac:chgData name="Oste Naomi" userId="S::naomi.oste@kb.vlaanderen.be::90b5afca-8bab-4140-a932-d0f26e877fca" providerId="AD" clId="Web-{1230227B-CCD0-CB8A-D066-C1C7B4C506FB}" dt="2019-03-28T15:37:10.932" v="428" actId="20577"/>
          <ac:spMkLst>
            <pc:docMk/>
            <pc:sldMk cId="845143564" sldId="797"/>
            <ac:spMk id="3" creationId="{69E5A841-E762-47BE-BBEA-B7EAD1A098E3}"/>
          </ac:spMkLst>
        </pc:spChg>
      </pc:sldChg>
      <pc:sldChg chg="modSp">
        <pc:chgData name="Oste Naomi" userId="S::naomi.oste@kb.vlaanderen.be::90b5afca-8bab-4140-a932-d0f26e877fca" providerId="AD" clId="Web-{1230227B-CCD0-CB8A-D066-C1C7B4C506FB}" dt="2019-03-28T15:35:36.695" v="315" actId="20577"/>
        <pc:sldMkLst>
          <pc:docMk/>
          <pc:sldMk cId="3046790924" sldId="800"/>
        </pc:sldMkLst>
        <pc:spChg chg="mod">
          <ac:chgData name="Oste Naomi" userId="S::naomi.oste@kb.vlaanderen.be::90b5afca-8bab-4140-a932-d0f26e877fca" providerId="AD" clId="Web-{1230227B-CCD0-CB8A-D066-C1C7B4C506FB}" dt="2019-03-28T15:35:36.695" v="315" actId="20577"/>
          <ac:spMkLst>
            <pc:docMk/>
            <pc:sldMk cId="3046790924" sldId="800"/>
            <ac:spMk id="3" creationId="{04C72137-44E2-489D-82B0-1A2C1540DEFE}"/>
          </ac:spMkLst>
        </pc:spChg>
      </pc:sldChg>
      <pc:sldChg chg="modSp">
        <pc:chgData name="Oste Naomi" userId="S::naomi.oste@kb.vlaanderen.be::90b5afca-8bab-4140-a932-d0f26e877fca" providerId="AD" clId="Web-{1230227B-CCD0-CB8A-D066-C1C7B4C506FB}" dt="2019-03-28T15:35:40.335" v="318" actId="20577"/>
        <pc:sldMkLst>
          <pc:docMk/>
          <pc:sldMk cId="4154334452" sldId="801"/>
        </pc:sldMkLst>
        <pc:spChg chg="mod">
          <ac:chgData name="Oste Naomi" userId="S::naomi.oste@kb.vlaanderen.be::90b5afca-8bab-4140-a932-d0f26e877fca" providerId="AD" clId="Web-{1230227B-CCD0-CB8A-D066-C1C7B4C506FB}" dt="2019-03-28T15:35:40.335" v="318" actId="20577"/>
          <ac:spMkLst>
            <pc:docMk/>
            <pc:sldMk cId="4154334452" sldId="801"/>
            <ac:spMk id="3" creationId="{69E5A841-E762-47BE-BBEA-B7EAD1A098E3}"/>
          </ac:spMkLst>
        </pc:spChg>
      </pc:sldChg>
      <pc:sldChg chg="modSp">
        <pc:chgData name="Oste Naomi" userId="S::naomi.oste@kb.vlaanderen.be::90b5afca-8bab-4140-a932-d0f26e877fca" providerId="AD" clId="Web-{1230227B-CCD0-CB8A-D066-C1C7B4C506FB}" dt="2019-03-28T15:35:44.992" v="321" actId="20577"/>
        <pc:sldMkLst>
          <pc:docMk/>
          <pc:sldMk cId="348995194" sldId="802"/>
        </pc:sldMkLst>
        <pc:spChg chg="mod">
          <ac:chgData name="Oste Naomi" userId="S::naomi.oste@kb.vlaanderen.be::90b5afca-8bab-4140-a932-d0f26e877fca" providerId="AD" clId="Web-{1230227B-CCD0-CB8A-D066-C1C7B4C506FB}" dt="2019-03-28T15:35:44.992" v="321" actId="20577"/>
          <ac:spMkLst>
            <pc:docMk/>
            <pc:sldMk cId="348995194" sldId="802"/>
            <ac:spMk id="3" creationId="{04C72137-44E2-489D-82B0-1A2C1540DEFE}"/>
          </ac:spMkLst>
        </pc:spChg>
      </pc:sldChg>
      <pc:sldChg chg="modSp add replId">
        <pc:chgData name="Oste Naomi" userId="S::naomi.oste@kb.vlaanderen.be::90b5afca-8bab-4140-a932-d0f26e877fca" providerId="AD" clId="Web-{1230227B-CCD0-CB8A-D066-C1C7B4C506FB}" dt="2019-03-28T15:45:38.779" v="479" actId="20577"/>
        <pc:sldMkLst>
          <pc:docMk/>
          <pc:sldMk cId="1833035821" sldId="806"/>
        </pc:sldMkLst>
        <pc:spChg chg="mod">
          <ac:chgData name="Oste Naomi" userId="S::naomi.oste@kb.vlaanderen.be::90b5afca-8bab-4140-a932-d0f26e877fca" providerId="AD" clId="Web-{1230227B-CCD0-CB8A-D066-C1C7B4C506FB}" dt="2019-03-28T15:45:38.779" v="479" actId="20577"/>
          <ac:spMkLst>
            <pc:docMk/>
            <pc:sldMk cId="1833035821" sldId="806"/>
            <ac:spMk id="3" creationId="{69E5A841-E762-47BE-BBEA-B7EAD1A098E3}"/>
          </ac:spMkLst>
        </pc:spChg>
      </pc:sldChg>
    </pc:docChg>
  </pc:docChgLst>
  <pc:docChgLst>
    <pc:chgData name="Oste Naomi" userId="S::naomi.oste@kb.vlaanderen.be::90b5afca-8bab-4140-a932-d0f26e877fca" providerId="AD" clId="Web-{55C0B27F-EA1E-A082-517C-BD9BE86A8BE0}"/>
    <pc:docChg chg="modSld">
      <pc:chgData name="Oste Naomi" userId="S::naomi.oste@kb.vlaanderen.be::90b5afca-8bab-4140-a932-d0f26e877fca" providerId="AD" clId="Web-{55C0B27F-EA1E-A082-517C-BD9BE86A8BE0}" dt="2019-03-11T08:13:45.574" v="30" actId="20577"/>
      <pc:docMkLst>
        <pc:docMk/>
      </pc:docMkLst>
      <pc:sldChg chg="modSp">
        <pc:chgData name="Oste Naomi" userId="S::naomi.oste@kb.vlaanderen.be::90b5afca-8bab-4140-a932-d0f26e877fca" providerId="AD" clId="Web-{55C0B27F-EA1E-A082-517C-BD9BE86A8BE0}" dt="2019-03-11T08:13:43.684" v="28" actId="20577"/>
        <pc:sldMkLst>
          <pc:docMk/>
          <pc:sldMk cId="1456324160" sldId="257"/>
        </pc:sldMkLst>
        <pc:spChg chg="mod">
          <ac:chgData name="Oste Naomi" userId="S::naomi.oste@kb.vlaanderen.be::90b5afca-8bab-4140-a932-d0f26e877fca" providerId="AD" clId="Web-{55C0B27F-EA1E-A082-517C-BD9BE86A8BE0}" dt="2019-03-11T08:13:43.684" v="28" actId="20577"/>
          <ac:spMkLst>
            <pc:docMk/>
            <pc:sldMk cId="1456324160" sldId="257"/>
            <ac:spMk id="7" creationId="{00000000-0000-0000-0000-000000000000}"/>
          </ac:spMkLst>
        </pc:spChg>
      </pc:sldChg>
    </pc:docChg>
  </pc:docChgLst>
  <pc:docChgLst>
    <pc:chgData name="Bossier Els" userId="f6e0bc9e-4769-418f-a796-33d612b42683" providerId="ADAL" clId="{CA15C2AD-B3AC-40EF-9472-BB7FD879327E}"/>
    <pc:docChg chg="custSel addSld delSld modSld sldOrd">
      <pc:chgData name="Bossier Els" userId="f6e0bc9e-4769-418f-a796-33d612b42683" providerId="ADAL" clId="{CA15C2AD-B3AC-40EF-9472-BB7FD879327E}" dt="2019-03-28T13:17:35.985" v="469" actId="20577"/>
      <pc:docMkLst>
        <pc:docMk/>
      </pc:docMkLst>
      <pc:sldChg chg="modSp">
        <pc:chgData name="Bossier Els" userId="f6e0bc9e-4769-418f-a796-33d612b42683" providerId="ADAL" clId="{CA15C2AD-B3AC-40EF-9472-BB7FD879327E}" dt="2019-03-28T10:37:06.821" v="98" actId="20577"/>
        <pc:sldMkLst>
          <pc:docMk/>
          <pc:sldMk cId="349113771" sldId="783"/>
        </pc:sldMkLst>
        <pc:spChg chg="mod">
          <ac:chgData name="Bossier Els" userId="f6e0bc9e-4769-418f-a796-33d612b42683" providerId="ADAL" clId="{CA15C2AD-B3AC-40EF-9472-BB7FD879327E}" dt="2019-03-28T10:37:06.821" v="98" actId="20577"/>
          <ac:spMkLst>
            <pc:docMk/>
            <pc:sldMk cId="349113771" sldId="783"/>
            <ac:spMk id="2" creationId="{2DABF1E3-0F0C-4FC0-9AC5-0F437C2A9609}"/>
          </ac:spMkLst>
        </pc:spChg>
      </pc:sldChg>
      <pc:sldChg chg="modSp delCm">
        <pc:chgData name="Bossier Els" userId="f6e0bc9e-4769-418f-a796-33d612b42683" providerId="ADAL" clId="{CA15C2AD-B3AC-40EF-9472-BB7FD879327E}" dt="2019-03-28T10:38:04.908" v="108"/>
        <pc:sldMkLst>
          <pc:docMk/>
          <pc:sldMk cId="1461015229" sldId="784"/>
        </pc:sldMkLst>
        <pc:spChg chg="mod">
          <ac:chgData name="Bossier Els" userId="f6e0bc9e-4769-418f-a796-33d612b42683" providerId="ADAL" clId="{CA15C2AD-B3AC-40EF-9472-BB7FD879327E}" dt="2019-03-28T10:38:02.594" v="107"/>
          <ac:spMkLst>
            <pc:docMk/>
            <pc:sldMk cId="1461015229" sldId="784"/>
            <ac:spMk id="2" creationId="{2DABF1E3-0F0C-4FC0-9AC5-0F437C2A9609}"/>
          </ac:spMkLst>
        </pc:spChg>
      </pc:sldChg>
      <pc:sldChg chg="modSp">
        <pc:chgData name="Bossier Els" userId="f6e0bc9e-4769-418f-a796-33d612b42683" providerId="ADAL" clId="{CA15C2AD-B3AC-40EF-9472-BB7FD879327E}" dt="2019-03-28T10:44:20.150" v="189" actId="1036"/>
        <pc:sldMkLst>
          <pc:docMk/>
          <pc:sldMk cId="1621168866" sldId="787"/>
        </pc:sldMkLst>
        <pc:spChg chg="mod">
          <ac:chgData name="Bossier Els" userId="f6e0bc9e-4769-418f-a796-33d612b42683" providerId="ADAL" clId="{CA15C2AD-B3AC-40EF-9472-BB7FD879327E}" dt="2019-03-28T10:44:20.150" v="189" actId="1036"/>
          <ac:spMkLst>
            <pc:docMk/>
            <pc:sldMk cId="1621168866" sldId="787"/>
            <ac:spMk id="4" creationId="{EDE628EB-B642-4263-BD66-216BD2422901}"/>
          </ac:spMkLst>
        </pc:spChg>
      </pc:sldChg>
      <pc:sldChg chg="modSp delCm">
        <pc:chgData name="Bossier Els" userId="f6e0bc9e-4769-418f-a796-33d612b42683" providerId="ADAL" clId="{CA15C2AD-B3AC-40EF-9472-BB7FD879327E}" dt="2019-03-28T10:42:51.176" v="188" actId="20577"/>
        <pc:sldMkLst>
          <pc:docMk/>
          <pc:sldMk cId="3371996508" sldId="788"/>
        </pc:sldMkLst>
        <pc:spChg chg="mod">
          <ac:chgData name="Bossier Els" userId="f6e0bc9e-4769-418f-a796-33d612b42683" providerId="ADAL" clId="{CA15C2AD-B3AC-40EF-9472-BB7FD879327E}" dt="2019-03-28T10:42:51.176" v="188" actId="20577"/>
          <ac:spMkLst>
            <pc:docMk/>
            <pc:sldMk cId="3371996508" sldId="788"/>
            <ac:spMk id="7" creationId="{56B00C1B-F37F-4647-8518-0F144C41D563}"/>
          </ac:spMkLst>
        </pc:spChg>
      </pc:sldChg>
      <pc:sldChg chg="modSp">
        <pc:chgData name="Bossier Els" userId="f6e0bc9e-4769-418f-a796-33d612b42683" providerId="ADAL" clId="{CA15C2AD-B3AC-40EF-9472-BB7FD879327E}" dt="2019-03-28T10:47:11.959" v="231" actId="20577"/>
        <pc:sldMkLst>
          <pc:docMk/>
          <pc:sldMk cId="1490720797" sldId="789"/>
        </pc:sldMkLst>
        <pc:spChg chg="mod">
          <ac:chgData name="Bossier Els" userId="f6e0bc9e-4769-418f-a796-33d612b42683" providerId="ADAL" clId="{CA15C2AD-B3AC-40EF-9472-BB7FD879327E}" dt="2019-03-28T10:47:11.959" v="231" actId="20577"/>
          <ac:spMkLst>
            <pc:docMk/>
            <pc:sldMk cId="1490720797" sldId="789"/>
            <ac:spMk id="7" creationId="{48B88BCD-602D-4718-B6FA-FCD0CE73B48C}"/>
          </ac:spMkLst>
        </pc:spChg>
      </pc:sldChg>
      <pc:sldChg chg="modSp">
        <pc:chgData name="Bossier Els" userId="f6e0bc9e-4769-418f-a796-33d612b42683" providerId="ADAL" clId="{CA15C2AD-B3AC-40EF-9472-BB7FD879327E}" dt="2019-03-28T10:45:15.946" v="222" actId="20577"/>
        <pc:sldMkLst>
          <pc:docMk/>
          <pc:sldMk cId="325235643" sldId="790"/>
        </pc:sldMkLst>
        <pc:spChg chg="mod">
          <ac:chgData name="Bossier Els" userId="f6e0bc9e-4769-418f-a796-33d612b42683" providerId="ADAL" clId="{CA15C2AD-B3AC-40EF-9472-BB7FD879327E}" dt="2019-03-28T10:45:15.946" v="222" actId="20577"/>
          <ac:spMkLst>
            <pc:docMk/>
            <pc:sldMk cId="325235643" sldId="790"/>
            <ac:spMk id="11" creationId="{715E1AF3-0E62-ED41-8624-449A5B871319}"/>
          </ac:spMkLst>
        </pc:spChg>
      </pc:sldChg>
      <pc:sldChg chg="delCm">
        <pc:chgData name="Bossier Els" userId="f6e0bc9e-4769-418f-a796-33d612b42683" providerId="ADAL" clId="{CA15C2AD-B3AC-40EF-9472-BB7FD879327E}" dt="2019-03-28T10:49:16.939" v="232"/>
        <pc:sldMkLst>
          <pc:docMk/>
          <pc:sldMk cId="2749028182" sldId="793"/>
        </pc:sldMkLst>
      </pc:sldChg>
      <pc:sldChg chg="modSp delCm">
        <pc:chgData name="Bossier Els" userId="f6e0bc9e-4769-418f-a796-33d612b42683" providerId="ADAL" clId="{CA15C2AD-B3AC-40EF-9472-BB7FD879327E}" dt="2019-03-28T13:15:09.195" v="468" actId="20577"/>
        <pc:sldMkLst>
          <pc:docMk/>
          <pc:sldMk cId="845143564" sldId="797"/>
        </pc:sldMkLst>
        <pc:spChg chg="mod">
          <ac:chgData name="Bossier Els" userId="f6e0bc9e-4769-418f-a796-33d612b42683" providerId="ADAL" clId="{CA15C2AD-B3AC-40EF-9472-BB7FD879327E}" dt="2019-03-28T13:15:09.195" v="468" actId="20577"/>
          <ac:spMkLst>
            <pc:docMk/>
            <pc:sldMk cId="845143564" sldId="797"/>
            <ac:spMk id="2" creationId="{23D76401-AD38-4EE2-9A26-65722761B956}"/>
          </ac:spMkLst>
        </pc:spChg>
      </pc:sldChg>
      <pc:sldChg chg="modSp">
        <pc:chgData name="Bossier Els" userId="f6e0bc9e-4769-418f-a796-33d612b42683" providerId="ADAL" clId="{CA15C2AD-B3AC-40EF-9472-BB7FD879327E}" dt="2019-03-28T13:10:10.380" v="339" actId="20577"/>
        <pc:sldMkLst>
          <pc:docMk/>
          <pc:sldMk cId="348995194" sldId="802"/>
        </pc:sldMkLst>
        <pc:spChg chg="mod">
          <ac:chgData name="Bossier Els" userId="f6e0bc9e-4769-418f-a796-33d612b42683" providerId="ADAL" clId="{CA15C2AD-B3AC-40EF-9472-BB7FD879327E}" dt="2019-03-28T13:09:38.620" v="235" actId="1076"/>
          <ac:spMkLst>
            <pc:docMk/>
            <pc:sldMk cId="348995194" sldId="802"/>
            <ac:spMk id="3" creationId="{04C72137-44E2-489D-82B0-1A2C1540DEFE}"/>
          </ac:spMkLst>
        </pc:spChg>
        <pc:spChg chg="mod">
          <ac:chgData name="Bossier Els" userId="f6e0bc9e-4769-418f-a796-33d612b42683" providerId="ADAL" clId="{CA15C2AD-B3AC-40EF-9472-BB7FD879327E}" dt="2019-03-28T13:10:10.380" v="339" actId="20577"/>
          <ac:spMkLst>
            <pc:docMk/>
            <pc:sldMk cId="348995194" sldId="802"/>
            <ac:spMk id="7" creationId="{48B88BCD-602D-4718-B6FA-FCD0CE73B48C}"/>
          </ac:spMkLst>
        </pc:spChg>
      </pc:sldChg>
      <pc:sldChg chg="addSp modSp add ord">
        <pc:chgData name="Bossier Els" userId="f6e0bc9e-4769-418f-a796-33d612b42683" providerId="ADAL" clId="{CA15C2AD-B3AC-40EF-9472-BB7FD879327E}" dt="2019-03-28T10:37:26.178" v="106" actId="20577"/>
        <pc:sldMkLst>
          <pc:docMk/>
          <pc:sldMk cId="1825604742" sldId="804"/>
        </pc:sldMkLst>
        <pc:spChg chg="mod">
          <ac:chgData name="Bossier Els" userId="f6e0bc9e-4769-418f-a796-33d612b42683" providerId="ADAL" clId="{CA15C2AD-B3AC-40EF-9472-BB7FD879327E}" dt="2019-03-28T10:37:26.178" v="106" actId="20577"/>
          <ac:spMkLst>
            <pc:docMk/>
            <pc:sldMk cId="1825604742" sldId="804"/>
            <ac:spMk id="2" creationId="{2DABF1E3-0F0C-4FC0-9AC5-0F437C2A9609}"/>
          </ac:spMkLst>
        </pc:spChg>
        <pc:picChg chg="add mod">
          <ac:chgData name="Bossier Els" userId="f6e0bc9e-4769-418f-a796-33d612b42683" providerId="ADAL" clId="{CA15C2AD-B3AC-40EF-9472-BB7FD879327E}" dt="2019-03-28T10:36:14.105" v="89" actId="1035"/>
          <ac:picMkLst>
            <pc:docMk/>
            <pc:sldMk cId="1825604742" sldId="804"/>
            <ac:picMk id="6" creationId="{E47A2066-C274-4605-8DD9-287ED4565518}"/>
          </ac:picMkLst>
        </pc:picChg>
      </pc:sldChg>
    </pc:docChg>
  </pc:docChgLst>
  <pc:docChgLst>
    <pc:chgData name="Oste Naomi" userId="S::naomi.oste@kb.vlaanderen.be::90b5afca-8bab-4140-a932-d0f26e877fca" providerId="AD" clId="Web-{92D33C06-E80C-5E6D-F2E1-E78410484E0C}"/>
    <pc:docChg chg="modSld">
      <pc:chgData name="Oste Naomi" userId="S::naomi.oste@kb.vlaanderen.be::90b5afca-8bab-4140-a932-d0f26e877fca" providerId="AD" clId="Web-{92D33C06-E80C-5E6D-F2E1-E78410484E0C}" dt="2019-04-01T11:07:33.626" v="37" actId="20577"/>
      <pc:docMkLst>
        <pc:docMk/>
      </pc:docMkLst>
      <pc:sldChg chg="modSp">
        <pc:chgData name="Oste Naomi" userId="S::naomi.oste@kb.vlaanderen.be::90b5afca-8bab-4140-a932-d0f26e877fca" providerId="AD" clId="Web-{92D33C06-E80C-5E6D-F2E1-E78410484E0C}" dt="2019-04-01T11:04:38.314" v="18" actId="20577"/>
        <pc:sldMkLst>
          <pc:docMk/>
          <pc:sldMk cId="632488833" sldId="808"/>
        </pc:sldMkLst>
        <pc:spChg chg="mod">
          <ac:chgData name="Oste Naomi" userId="S::naomi.oste@kb.vlaanderen.be::90b5afca-8bab-4140-a932-d0f26e877fca" providerId="AD" clId="Web-{92D33C06-E80C-5E6D-F2E1-E78410484E0C}" dt="2019-04-01T11:04:38.314" v="18" actId="20577"/>
          <ac:spMkLst>
            <pc:docMk/>
            <pc:sldMk cId="632488833" sldId="808"/>
            <ac:spMk id="2" creationId="{2DABF1E3-0F0C-4FC0-9AC5-0F437C2A9609}"/>
          </ac:spMkLst>
        </pc:spChg>
      </pc:sldChg>
      <pc:sldChg chg="modSp">
        <pc:chgData name="Oste Naomi" userId="S::naomi.oste@kb.vlaanderen.be::90b5afca-8bab-4140-a932-d0f26e877fca" providerId="AD" clId="Web-{92D33C06-E80C-5E6D-F2E1-E78410484E0C}" dt="2019-04-01T11:07:23.064" v="22" actId="20577"/>
        <pc:sldMkLst>
          <pc:docMk/>
          <pc:sldMk cId="2889274822" sldId="809"/>
        </pc:sldMkLst>
        <pc:spChg chg="mod">
          <ac:chgData name="Oste Naomi" userId="S::naomi.oste@kb.vlaanderen.be::90b5afca-8bab-4140-a932-d0f26e877fca" providerId="AD" clId="Web-{92D33C06-E80C-5E6D-F2E1-E78410484E0C}" dt="2019-04-01T11:07:23.064" v="22" actId="20577"/>
          <ac:spMkLst>
            <pc:docMk/>
            <pc:sldMk cId="2889274822" sldId="809"/>
            <ac:spMk id="7" creationId="{48B88BCD-602D-4718-B6FA-FCD0CE73B48C}"/>
          </ac:spMkLst>
        </pc:spChg>
      </pc:sldChg>
      <pc:sldChg chg="modSp">
        <pc:chgData name="Oste Naomi" userId="S::naomi.oste@kb.vlaanderen.be::90b5afca-8bab-4140-a932-d0f26e877fca" providerId="AD" clId="Web-{92D33C06-E80C-5E6D-F2E1-E78410484E0C}" dt="2019-04-01T11:07:33.611" v="36" actId="20577"/>
        <pc:sldMkLst>
          <pc:docMk/>
          <pc:sldMk cId="1967217109" sldId="810"/>
        </pc:sldMkLst>
        <pc:spChg chg="mod">
          <ac:chgData name="Oste Naomi" userId="S::naomi.oste@kb.vlaanderen.be::90b5afca-8bab-4140-a932-d0f26e877fca" providerId="AD" clId="Web-{92D33C06-E80C-5E6D-F2E1-E78410484E0C}" dt="2019-04-01T11:07:33.611" v="36" actId="20577"/>
          <ac:spMkLst>
            <pc:docMk/>
            <pc:sldMk cId="1967217109" sldId="810"/>
            <ac:spMk id="2" creationId="{23D76401-AD38-4EE2-9A26-65722761B956}"/>
          </ac:spMkLst>
        </pc:spChg>
      </pc:sldChg>
    </pc:docChg>
  </pc:docChgLst>
  <pc:docChgLst>
    <pc:chgData name="Diddens Dirk" userId="S::dirk.diddens@kb.vlaanderen.be::e726f0cc-cd38-4d67-9278-d671e8e1b09b" providerId="AD" clId="Web-{0B5871E3-5E61-49E2-9CB5-5DE6DF4936E2}"/>
    <pc:docChg chg="modSld">
      <pc:chgData name="Diddens Dirk" userId="S::dirk.diddens@kb.vlaanderen.be::e726f0cc-cd38-4d67-9278-d671e8e1b09b" providerId="AD" clId="Web-{0B5871E3-5E61-49E2-9CB5-5DE6DF4936E2}" dt="2019-03-26T15:05:26.273" v="1" actId="1076"/>
      <pc:docMkLst>
        <pc:docMk/>
      </pc:docMkLst>
      <pc:sldChg chg="addSp modSp">
        <pc:chgData name="Diddens Dirk" userId="S::dirk.diddens@kb.vlaanderen.be::e726f0cc-cd38-4d67-9278-d671e8e1b09b" providerId="AD" clId="Web-{0B5871E3-5E61-49E2-9CB5-5DE6DF4936E2}" dt="2019-03-26T15:05:26.273" v="1" actId="1076"/>
        <pc:sldMkLst>
          <pc:docMk/>
          <pc:sldMk cId="1490720797" sldId="789"/>
        </pc:sldMkLst>
        <pc:spChg chg="add mod">
          <ac:chgData name="Diddens Dirk" userId="S::dirk.diddens@kb.vlaanderen.be::e726f0cc-cd38-4d67-9278-d671e8e1b09b" providerId="AD" clId="Web-{0B5871E3-5E61-49E2-9CB5-5DE6DF4936E2}" dt="2019-03-26T15:05:26.273" v="1" actId="1076"/>
          <ac:spMkLst>
            <pc:docMk/>
            <pc:sldMk cId="1490720797" sldId="789"/>
            <ac:spMk id="14" creationId="{39EB9CEA-1F64-4E9D-9B89-79BBD4FA9752}"/>
          </ac:spMkLst>
        </pc:spChg>
      </pc:sldChg>
    </pc:docChg>
  </pc:docChgLst>
  <pc:docChgLst>
    <pc:chgData name="Wouter De Ryck" userId="b5c88e1e-f90b-43db-a260-a11b3bb4cf1f" providerId="ADAL" clId="{BF5BF929-40A6-994F-9766-5A0D605337F3}"/>
    <pc:docChg chg="undo custSel addSld modSld sldOrd">
      <pc:chgData name="Wouter De Ryck" userId="b5c88e1e-f90b-43db-a260-a11b3bb4cf1f" providerId="ADAL" clId="{BF5BF929-40A6-994F-9766-5A0D605337F3}" dt="2019-03-27T14:25:03.971" v="1556"/>
      <pc:docMkLst>
        <pc:docMk/>
      </pc:docMkLst>
      <pc:sldChg chg="addSp delSp modSp">
        <pc:chgData name="Wouter De Ryck" userId="b5c88e1e-f90b-43db-a260-a11b3bb4cf1f" providerId="ADAL" clId="{BF5BF929-40A6-994F-9766-5A0D605337F3}" dt="2019-03-27T13:07:00.823" v="141" actId="1076"/>
        <pc:sldMkLst>
          <pc:docMk/>
          <pc:sldMk cId="1490720797" sldId="789"/>
        </pc:sldMkLst>
        <pc:spChg chg="mod">
          <ac:chgData name="Wouter De Ryck" userId="b5c88e1e-f90b-43db-a260-a11b3bb4cf1f" providerId="ADAL" clId="{BF5BF929-40A6-994F-9766-5A0D605337F3}" dt="2019-03-27T12:56:00.463" v="22" actId="20577"/>
          <ac:spMkLst>
            <pc:docMk/>
            <pc:sldMk cId="1490720797" sldId="789"/>
            <ac:spMk id="5" creationId="{FE24C77B-B284-4C7F-AA35-31B534F3C774}"/>
          </ac:spMkLst>
        </pc:spChg>
        <pc:spChg chg="del">
          <ac:chgData name="Wouter De Ryck" userId="b5c88e1e-f90b-43db-a260-a11b3bb4cf1f" providerId="ADAL" clId="{BF5BF929-40A6-994F-9766-5A0D605337F3}" dt="2019-03-27T13:05:21.127" v="121" actId="478"/>
          <ac:spMkLst>
            <pc:docMk/>
            <pc:sldMk cId="1490720797" sldId="789"/>
            <ac:spMk id="14" creationId="{26E7D4E1-4DBC-40E3-A1E0-F520C5D4DC5D}"/>
          </ac:spMkLst>
        </pc:spChg>
        <pc:spChg chg="add mod">
          <ac:chgData name="Wouter De Ryck" userId="b5c88e1e-f90b-43db-a260-a11b3bb4cf1f" providerId="ADAL" clId="{BF5BF929-40A6-994F-9766-5A0D605337F3}" dt="2019-03-27T13:05:33.511" v="126" actId="1076"/>
          <ac:spMkLst>
            <pc:docMk/>
            <pc:sldMk cId="1490720797" sldId="789"/>
            <ac:spMk id="18" creationId="{03327A81-12D8-AC4C-8F31-8CA02B9DD881}"/>
          </ac:spMkLst>
        </pc:spChg>
        <pc:spChg chg="add mod">
          <ac:chgData name="Wouter De Ryck" userId="b5c88e1e-f90b-43db-a260-a11b3bb4cf1f" providerId="ADAL" clId="{BF5BF929-40A6-994F-9766-5A0D605337F3}" dt="2019-03-27T13:07:00.823" v="141" actId="1076"/>
          <ac:spMkLst>
            <pc:docMk/>
            <pc:sldMk cId="1490720797" sldId="789"/>
            <ac:spMk id="19" creationId="{7F85EEC1-BBBE-EE44-AC04-3F70BB338164}"/>
          </ac:spMkLst>
        </pc:spChg>
        <pc:spChg chg="add mod">
          <ac:chgData name="Wouter De Ryck" userId="b5c88e1e-f90b-43db-a260-a11b3bb4cf1f" providerId="ADAL" clId="{BF5BF929-40A6-994F-9766-5A0D605337F3}" dt="2019-03-27T13:05:30.430" v="125" actId="14100"/>
          <ac:spMkLst>
            <pc:docMk/>
            <pc:sldMk cId="1490720797" sldId="789"/>
            <ac:spMk id="20" creationId="{1C30601D-FB43-514C-B957-A212345F00D1}"/>
          </ac:spMkLst>
        </pc:spChg>
        <pc:spChg chg="add mod">
          <ac:chgData name="Wouter De Ryck" userId="b5c88e1e-f90b-43db-a260-a11b3bb4cf1f" providerId="ADAL" clId="{BF5BF929-40A6-994F-9766-5A0D605337F3}" dt="2019-03-27T13:05:35.659" v="127" actId="1076"/>
          <ac:spMkLst>
            <pc:docMk/>
            <pc:sldMk cId="1490720797" sldId="789"/>
            <ac:spMk id="21" creationId="{D6B67173-B38B-E843-842B-1FD2D4B48205}"/>
          </ac:spMkLst>
        </pc:spChg>
        <pc:spChg chg="add mod">
          <ac:chgData name="Wouter De Ryck" userId="b5c88e1e-f90b-43db-a260-a11b3bb4cf1f" providerId="ADAL" clId="{BF5BF929-40A6-994F-9766-5A0D605337F3}" dt="2019-03-27T13:05:39.152" v="128" actId="1076"/>
          <ac:spMkLst>
            <pc:docMk/>
            <pc:sldMk cId="1490720797" sldId="789"/>
            <ac:spMk id="22" creationId="{DA5687F7-0B43-254A-9425-5863150A5AA1}"/>
          </ac:spMkLst>
        </pc:spChg>
        <pc:spChg chg="add mod">
          <ac:chgData name="Wouter De Ryck" userId="b5c88e1e-f90b-43db-a260-a11b3bb4cf1f" providerId="ADAL" clId="{BF5BF929-40A6-994F-9766-5A0D605337F3}" dt="2019-03-27T13:05:41.292" v="129" actId="1076"/>
          <ac:spMkLst>
            <pc:docMk/>
            <pc:sldMk cId="1490720797" sldId="789"/>
            <ac:spMk id="23" creationId="{4D2BB835-4406-8649-BCDF-D42A407F354E}"/>
          </ac:spMkLst>
        </pc:spChg>
        <pc:spChg chg="add">
          <ac:chgData name="Wouter De Ryck" userId="b5c88e1e-f90b-43db-a260-a11b3bb4cf1f" providerId="ADAL" clId="{BF5BF929-40A6-994F-9766-5A0D605337F3}" dt="2019-03-27T13:05:21.884" v="122"/>
          <ac:spMkLst>
            <pc:docMk/>
            <pc:sldMk cId="1490720797" sldId="789"/>
            <ac:spMk id="24" creationId="{6593C4D7-41E9-AB4C-8D33-F6B5C8B8A45A}"/>
          </ac:spMkLst>
        </pc:spChg>
        <pc:spChg chg="add">
          <ac:chgData name="Wouter De Ryck" userId="b5c88e1e-f90b-43db-a260-a11b3bb4cf1f" providerId="ADAL" clId="{BF5BF929-40A6-994F-9766-5A0D605337F3}" dt="2019-03-27T13:05:21.884" v="122"/>
          <ac:spMkLst>
            <pc:docMk/>
            <pc:sldMk cId="1490720797" sldId="789"/>
            <ac:spMk id="25" creationId="{B372DAA6-864D-684E-9561-C19040895DB8}"/>
          </ac:spMkLst>
        </pc:spChg>
        <pc:picChg chg="del">
          <ac:chgData name="Wouter De Ryck" userId="b5c88e1e-f90b-43db-a260-a11b3bb4cf1f" providerId="ADAL" clId="{BF5BF929-40A6-994F-9766-5A0D605337F3}" dt="2019-03-27T13:05:21.127" v="121" actId="478"/>
          <ac:picMkLst>
            <pc:docMk/>
            <pc:sldMk cId="1490720797" sldId="789"/>
            <ac:picMk id="2" creationId="{BF6B1F5F-3ED8-4E03-94CE-BCCC86746622}"/>
          </ac:picMkLst>
        </pc:picChg>
        <pc:picChg chg="add del">
          <ac:chgData name="Wouter De Ryck" userId="b5c88e1e-f90b-43db-a260-a11b3bb4cf1f" providerId="ADAL" clId="{BF5BF929-40A6-994F-9766-5A0D605337F3}" dt="2019-03-27T13:06:49.352" v="138" actId="478"/>
          <ac:picMkLst>
            <pc:docMk/>
            <pc:sldMk cId="1490720797" sldId="789"/>
            <ac:picMk id="17" creationId="{F91A7670-328A-FF43-8146-F59BE618BE20}"/>
          </ac:picMkLst>
        </pc:picChg>
        <pc:picChg chg="add mod">
          <ac:chgData name="Wouter De Ryck" userId="b5c88e1e-f90b-43db-a260-a11b3bb4cf1f" providerId="ADAL" clId="{BF5BF929-40A6-994F-9766-5A0D605337F3}" dt="2019-03-27T13:06:57.643" v="140" actId="167"/>
          <ac:picMkLst>
            <pc:docMk/>
            <pc:sldMk cId="1490720797" sldId="789"/>
            <ac:picMk id="26" creationId="{350667B5-CD8C-1E4C-9429-BC25CAE3C0C9}"/>
          </ac:picMkLst>
        </pc:picChg>
      </pc:sldChg>
      <pc:sldChg chg="addSp delSp modSp modAnim">
        <pc:chgData name="Wouter De Ryck" userId="b5c88e1e-f90b-43db-a260-a11b3bb4cf1f" providerId="ADAL" clId="{BF5BF929-40A6-994F-9766-5A0D605337F3}" dt="2019-03-27T14:22:40.391" v="1553" actId="20577"/>
        <pc:sldMkLst>
          <pc:docMk/>
          <pc:sldMk cId="325235643" sldId="790"/>
        </pc:sldMkLst>
        <pc:spChg chg="del">
          <ac:chgData name="Wouter De Ryck" userId="b5c88e1e-f90b-43db-a260-a11b3bb4cf1f" providerId="ADAL" clId="{BF5BF929-40A6-994F-9766-5A0D605337F3}" dt="2019-03-27T13:30:02.838" v="576" actId="478"/>
          <ac:spMkLst>
            <pc:docMk/>
            <pc:sldMk cId="325235643" sldId="790"/>
            <ac:spMk id="2" creationId="{23D76401-AD38-4EE2-9A26-65722761B956}"/>
          </ac:spMkLst>
        </pc:spChg>
        <pc:spChg chg="del">
          <ac:chgData name="Wouter De Ryck" userId="b5c88e1e-f90b-43db-a260-a11b3bb4cf1f" providerId="ADAL" clId="{BF5BF929-40A6-994F-9766-5A0D605337F3}" dt="2019-03-27T13:50:01.260" v="929" actId="478"/>
          <ac:spMkLst>
            <pc:docMk/>
            <pc:sldMk cId="325235643" sldId="790"/>
            <ac:spMk id="4" creationId="{A3678651-214A-4AC3-B651-E0BCE1BCE092}"/>
          </ac:spMkLst>
        </pc:spChg>
        <pc:spChg chg="mod">
          <ac:chgData name="Wouter De Ryck" userId="b5c88e1e-f90b-43db-a260-a11b3bb4cf1f" providerId="ADAL" clId="{BF5BF929-40A6-994F-9766-5A0D605337F3}" dt="2019-03-27T12:56:07.327" v="24" actId="20577"/>
          <ac:spMkLst>
            <pc:docMk/>
            <pc:sldMk cId="325235643" sldId="790"/>
            <ac:spMk id="5" creationId="{6B00FCBB-46CD-42D8-A9AE-9298F224EC6F}"/>
          </ac:spMkLst>
        </pc:spChg>
        <pc:spChg chg="mod">
          <ac:chgData name="Wouter De Ryck" userId="b5c88e1e-f90b-43db-a260-a11b3bb4cf1f" providerId="ADAL" clId="{BF5BF929-40A6-994F-9766-5A0D605337F3}" dt="2019-03-27T13:53:46.358" v="1092" actId="207"/>
          <ac:spMkLst>
            <pc:docMk/>
            <pc:sldMk cId="325235643" sldId="790"/>
            <ac:spMk id="7" creationId="{CAAC989A-6479-4F5F-9658-4CC8466E6018}"/>
          </ac:spMkLst>
        </pc:spChg>
        <pc:spChg chg="add del mod">
          <ac:chgData name="Wouter De Ryck" userId="b5c88e1e-f90b-43db-a260-a11b3bb4cf1f" providerId="ADAL" clId="{BF5BF929-40A6-994F-9766-5A0D605337F3}" dt="2019-03-27T13:30:04.518" v="577" actId="478"/>
          <ac:spMkLst>
            <pc:docMk/>
            <pc:sldMk cId="325235643" sldId="790"/>
            <ac:spMk id="9" creationId="{91D46ECC-7AF9-8D46-86A5-27E28590ED0D}"/>
          </ac:spMkLst>
        </pc:spChg>
        <pc:spChg chg="add mod">
          <ac:chgData name="Wouter De Ryck" userId="b5c88e1e-f90b-43db-a260-a11b3bb4cf1f" providerId="ADAL" clId="{BF5BF929-40A6-994F-9766-5A0D605337F3}" dt="2019-03-27T14:22:40.391" v="1553" actId="20577"/>
          <ac:spMkLst>
            <pc:docMk/>
            <pc:sldMk cId="325235643" sldId="790"/>
            <ac:spMk id="11" creationId="{715E1AF3-0E62-ED41-8624-449A5B871319}"/>
          </ac:spMkLst>
        </pc:spChg>
        <pc:spChg chg="mod">
          <ac:chgData name="Wouter De Ryck" userId="b5c88e1e-f90b-43db-a260-a11b3bb4cf1f" providerId="ADAL" clId="{BF5BF929-40A6-994F-9766-5A0D605337F3}" dt="2019-03-27T13:04:02.405" v="118" actId="1076"/>
          <ac:spMkLst>
            <pc:docMk/>
            <pc:sldMk cId="325235643" sldId="790"/>
            <ac:spMk id="12" creationId="{81E5E453-5835-4A03-B615-0625E3D61452}"/>
          </ac:spMkLst>
        </pc:spChg>
        <pc:picChg chg="mod">
          <ac:chgData name="Wouter De Ryck" userId="b5c88e1e-f90b-43db-a260-a11b3bb4cf1f" providerId="ADAL" clId="{BF5BF929-40A6-994F-9766-5A0D605337F3}" dt="2019-03-27T13:04:02.405" v="118" actId="1076"/>
          <ac:picMkLst>
            <pc:docMk/>
            <pc:sldMk cId="325235643" sldId="790"/>
            <ac:picMk id="6" creationId="{BFDCD7DA-740D-4D26-973E-AC343A89F7B1}"/>
          </ac:picMkLst>
        </pc:picChg>
      </pc:sldChg>
      <pc:sldChg chg="delSp modSp modAnim">
        <pc:chgData name="Wouter De Ryck" userId="b5c88e1e-f90b-43db-a260-a11b3bb4cf1f" providerId="ADAL" clId="{BF5BF929-40A6-994F-9766-5A0D605337F3}" dt="2019-03-27T14:22:59.393" v="1555"/>
        <pc:sldMkLst>
          <pc:docMk/>
          <pc:sldMk cId="2095684040" sldId="792"/>
        </pc:sldMkLst>
        <pc:spChg chg="mod">
          <ac:chgData name="Wouter De Ryck" userId="b5c88e1e-f90b-43db-a260-a11b3bb4cf1f" providerId="ADAL" clId="{BF5BF929-40A6-994F-9766-5A0D605337F3}" dt="2019-03-27T13:32:13.908" v="612"/>
          <ac:spMkLst>
            <pc:docMk/>
            <pc:sldMk cId="2095684040" sldId="792"/>
            <ac:spMk id="2" creationId="{23D76401-AD38-4EE2-9A26-65722761B956}"/>
          </ac:spMkLst>
        </pc:spChg>
        <pc:spChg chg="del">
          <ac:chgData name="Wouter De Ryck" userId="b5c88e1e-f90b-43db-a260-a11b3bb4cf1f" providerId="ADAL" clId="{BF5BF929-40A6-994F-9766-5A0D605337F3}" dt="2019-03-27T13:49:53.693" v="927" actId="478"/>
          <ac:spMkLst>
            <pc:docMk/>
            <pc:sldMk cId="2095684040" sldId="792"/>
            <ac:spMk id="4" creationId="{A3678651-214A-4AC3-B651-E0BCE1BCE092}"/>
          </ac:spMkLst>
        </pc:spChg>
        <pc:spChg chg="mod">
          <ac:chgData name="Wouter De Ryck" userId="b5c88e1e-f90b-43db-a260-a11b3bb4cf1f" providerId="ADAL" clId="{BF5BF929-40A6-994F-9766-5A0D605337F3}" dt="2019-03-27T13:02:00.660" v="84" actId="20577"/>
          <ac:spMkLst>
            <pc:docMk/>
            <pc:sldMk cId="2095684040" sldId="792"/>
            <ac:spMk id="5" creationId="{6B00FCBB-46CD-42D8-A9AE-9298F224EC6F}"/>
          </ac:spMkLst>
        </pc:spChg>
        <pc:spChg chg="mod">
          <ac:chgData name="Wouter De Ryck" userId="b5c88e1e-f90b-43db-a260-a11b3bb4cf1f" providerId="ADAL" clId="{BF5BF929-40A6-994F-9766-5A0D605337F3}" dt="2019-03-27T13:54:02.983" v="1097" actId="207"/>
          <ac:spMkLst>
            <pc:docMk/>
            <pc:sldMk cId="2095684040" sldId="792"/>
            <ac:spMk id="7" creationId="{CAAC989A-6479-4F5F-9658-4CC8466E6018}"/>
          </ac:spMkLst>
        </pc:spChg>
        <pc:spChg chg="mod">
          <ac:chgData name="Wouter De Ryck" userId="b5c88e1e-f90b-43db-a260-a11b3bb4cf1f" providerId="ADAL" clId="{BF5BF929-40A6-994F-9766-5A0D605337F3}" dt="2019-03-27T13:04:21.382" v="120" actId="1035"/>
          <ac:spMkLst>
            <pc:docMk/>
            <pc:sldMk cId="2095684040" sldId="792"/>
            <ac:spMk id="12" creationId="{81E5E453-5835-4A03-B615-0625E3D61452}"/>
          </ac:spMkLst>
        </pc:spChg>
        <pc:picChg chg="mod">
          <ac:chgData name="Wouter De Ryck" userId="b5c88e1e-f90b-43db-a260-a11b3bb4cf1f" providerId="ADAL" clId="{BF5BF929-40A6-994F-9766-5A0D605337F3}" dt="2019-03-27T13:04:21.382" v="120" actId="1035"/>
          <ac:picMkLst>
            <pc:docMk/>
            <pc:sldMk cId="2095684040" sldId="792"/>
            <ac:picMk id="6" creationId="{BFDCD7DA-740D-4D26-973E-AC343A89F7B1}"/>
          </ac:picMkLst>
        </pc:picChg>
      </pc:sldChg>
      <pc:sldChg chg="addSp delSp modSp modAnim">
        <pc:chgData name="Wouter De Ryck" userId="b5c88e1e-f90b-43db-a260-a11b3bb4cf1f" providerId="ADAL" clId="{BF5BF929-40A6-994F-9766-5A0D605337F3}" dt="2019-03-27T14:14:14.508" v="1461"/>
        <pc:sldMkLst>
          <pc:docMk/>
          <pc:sldMk cId="2749028182" sldId="793"/>
        </pc:sldMkLst>
        <pc:spChg chg="mod">
          <ac:chgData name="Wouter De Ryck" userId="b5c88e1e-f90b-43db-a260-a11b3bb4cf1f" providerId="ADAL" clId="{BF5BF929-40A6-994F-9766-5A0D605337F3}" dt="2019-03-27T14:13:06.789" v="1449" actId="1076"/>
          <ac:spMkLst>
            <pc:docMk/>
            <pc:sldMk cId="2749028182" sldId="793"/>
            <ac:spMk id="2" creationId="{23D76401-AD38-4EE2-9A26-65722761B956}"/>
          </ac:spMkLst>
        </pc:spChg>
        <pc:spChg chg="del">
          <ac:chgData name="Wouter De Ryck" userId="b5c88e1e-f90b-43db-a260-a11b3bb4cf1f" providerId="ADAL" clId="{BF5BF929-40A6-994F-9766-5A0D605337F3}" dt="2019-03-27T13:49:57.508" v="928" actId="478"/>
          <ac:spMkLst>
            <pc:docMk/>
            <pc:sldMk cId="2749028182" sldId="793"/>
            <ac:spMk id="4" creationId="{A3678651-214A-4AC3-B651-E0BCE1BCE092}"/>
          </ac:spMkLst>
        </pc:spChg>
        <pc:spChg chg="mod">
          <ac:chgData name="Wouter De Ryck" userId="b5c88e1e-f90b-43db-a260-a11b3bb4cf1f" providerId="ADAL" clId="{BF5BF929-40A6-994F-9766-5A0D605337F3}" dt="2019-03-27T13:02:06.524" v="86" actId="20577"/>
          <ac:spMkLst>
            <pc:docMk/>
            <pc:sldMk cId="2749028182" sldId="793"/>
            <ac:spMk id="5" creationId="{6B00FCBB-46CD-42D8-A9AE-9298F224EC6F}"/>
          </ac:spMkLst>
        </pc:spChg>
        <pc:spChg chg="mod">
          <ac:chgData name="Wouter De Ryck" userId="b5c88e1e-f90b-43db-a260-a11b3bb4cf1f" providerId="ADAL" clId="{BF5BF929-40A6-994F-9766-5A0D605337F3}" dt="2019-03-27T14:13:03.480" v="1447" actId="164"/>
          <ac:spMkLst>
            <pc:docMk/>
            <pc:sldMk cId="2749028182" sldId="793"/>
            <ac:spMk id="7" creationId="{CAAC989A-6479-4F5F-9658-4CC8466E6018}"/>
          </ac:spMkLst>
        </pc:spChg>
        <pc:spChg chg="mod">
          <ac:chgData name="Wouter De Ryck" userId="b5c88e1e-f90b-43db-a260-a11b3bb4cf1f" providerId="ADAL" clId="{BF5BF929-40A6-994F-9766-5A0D605337F3}" dt="2019-03-27T14:13:44.937" v="1455" actId="164"/>
          <ac:spMkLst>
            <pc:docMk/>
            <pc:sldMk cId="2749028182" sldId="793"/>
            <ac:spMk id="9" creationId="{DDA35198-843F-4AD4-8E9B-EBF02B72D7CD}"/>
          </ac:spMkLst>
        </pc:spChg>
        <pc:spChg chg="mod">
          <ac:chgData name="Wouter De Ryck" userId="b5c88e1e-f90b-43db-a260-a11b3bb4cf1f" providerId="ADAL" clId="{BF5BF929-40A6-994F-9766-5A0D605337F3}" dt="2019-03-27T14:13:44.937" v="1455" actId="164"/>
          <ac:spMkLst>
            <pc:docMk/>
            <pc:sldMk cId="2749028182" sldId="793"/>
            <ac:spMk id="10" creationId="{99679212-D208-4656-AF0D-D51B3982BEA0}"/>
          </ac:spMkLst>
        </pc:spChg>
        <pc:spChg chg="mod">
          <ac:chgData name="Wouter De Ryck" userId="b5c88e1e-f90b-43db-a260-a11b3bb4cf1f" providerId="ADAL" clId="{BF5BF929-40A6-994F-9766-5A0D605337F3}" dt="2019-03-27T14:13:33.654" v="1454" actId="164"/>
          <ac:spMkLst>
            <pc:docMk/>
            <pc:sldMk cId="2749028182" sldId="793"/>
            <ac:spMk id="11" creationId="{EFDEE515-B242-443A-956C-5C8C42EE4895}"/>
          </ac:spMkLst>
        </pc:spChg>
        <pc:spChg chg="mod">
          <ac:chgData name="Wouter De Ryck" userId="b5c88e1e-f90b-43db-a260-a11b3bb4cf1f" providerId="ADAL" clId="{BF5BF929-40A6-994F-9766-5A0D605337F3}" dt="2019-03-27T14:13:03.480" v="1447" actId="164"/>
          <ac:spMkLst>
            <pc:docMk/>
            <pc:sldMk cId="2749028182" sldId="793"/>
            <ac:spMk id="12" creationId="{81E5E453-5835-4A03-B615-0625E3D61452}"/>
          </ac:spMkLst>
        </pc:spChg>
        <pc:spChg chg="mod">
          <ac:chgData name="Wouter De Ryck" userId="b5c88e1e-f90b-43db-a260-a11b3bb4cf1f" providerId="ADAL" clId="{BF5BF929-40A6-994F-9766-5A0D605337F3}" dt="2019-03-27T14:13:33.654" v="1454" actId="164"/>
          <ac:spMkLst>
            <pc:docMk/>
            <pc:sldMk cId="2749028182" sldId="793"/>
            <ac:spMk id="13" creationId="{787DC9E4-E62E-445B-B373-88A0181151DB}"/>
          </ac:spMkLst>
        </pc:spChg>
        <pc:grpChg chg="add mod">
          <ac:chgData name="Wouter De Ryck" userId="b5c88e1e-f90b-43db-a260-a11b3bb4cf1f" providerId="ADAL" clId="{BF5BF929-40A6-994F-9766-5A0D605337F3}" dt="2019-03-27T14:13:06.789" v="1449" actId="1076"/>
          <ac:grpSpMkLst>
            <pc:docMk/>
            <pc:sldMk cId="2749028182" sldId="793"/>
            <ac:grpSpMk id="4" creationId="{FFF683CF-5E9E-DC4D-9549-F06453717CA0}"/>
          </ac:grpSpMkLst>
        </pc:grpChg>
        <pc:grpChg chg="add mod">
          <ac:chgData name="Wouter De Ryck" userId="b5c88e1e-f90b-43db-a260-a11b3bb4cf1f" providerId="ADAL" clId="{BF5BF929-40A6-994F-9766-5A0D605337F3}" dt="2019-03-27T14:13:33.654" v="1454" actId="164"/>
          <ac:grpSpMkLst>
            <pc:docMk/>
            <pc:sldMk cId="2749028182" sldId="793"/>
            <ac:grpSpMk id="8" creationId="{1D5A18F4-3C8A-194A-8836-3D524C4B71F5}"/>
          </ac:grpSpMkLst>
        </pc:grpChg>
        <pc:grpChg chg="add mod">
          <ac:chgData name="Wouter De Ryck" userId="b5c88e1e-f90b-43db-a260-a11b3bb4cf1f" providerId="ADAL" clId="{BF5BF929-40A6-994F-9766-5A0D605337F3}" dt="2019-03-27T14:13:44.937" v="1455" actId="164"/>
          <ac:grpSpMkLst>
            <pc:docMk/>
            <pc:sldMk cId="2749028182" sldId="793"/>
            <ac:grpSpMk id="14" creationId="{040DA758-4E67-2142-9B4E-EF29CF7126A6}"/>
          </ac:grpSpMkLst>
        </pc:grpChg>
        <pc:picChg chg="mod">
          <ac:chgData name="Wouter De Ryck" userId="b5c88e1e-f90b-43db-a260-a11b3bb4cf1f" providerId="ADAL" clId="{BF5BF929-40A6-994F-9766-5A0D605337F3}" dt="2019-03-27T13:07:40.560" v="146" actId="1076"/>
          <ac:picMkLst>
            <pc:docMk/>
            <pc:sldMk cId="2749028182" sldId="793"/>
            <ac:picMk id="6" creationId="{BFDCD7DA-740D-4D26-973E-AC343A89F7B1}"/>
          </ac:picMkLst>
        </pc:picChg>
        <pc:picChg chg="add del mod">
          <ac:chgData name="Wouter De Ryck" userId="b5c88e1e-f90b-43db-a260-a11b3bb4cf1f" providerId="ADAL" clId="{BF5BF929-40A6-994F-9766-5A0D605337F3}" dt="2019-03-27T13:07:43.418" v="147" actId="478"/>
          <ac:picMkLst>
            <pc:docMk/>
            <pc:sldMk cId="2749028182" sldId="793"/>
            <ac:picMk id="14" creationId="{8383B35E-9837-6446-8192-743D50A34268}"/>
          </ac:picMkLst>
        </pc:picChg>
      </pc:sldChg>
      <pc:sldChg chg="addSp delSp modSp modAnim">
        <pc:chgData name="Wouter De Ryck" userId="b5c88e1e-f90b-43db-a260-a11b3bb4cf1f" providerId="ADAL" clId="{BF5BF929-40A6-994F-9766-5A0D605337F3}" dt="2019-03-27T14:17:00.888" v="1486"/>
        <pc:sldMkLst>
          <pc:docMk/>
          <pc:sldMk cId="2875262258" sldId="794"/>
        </pc:sldMkLst>
        <pc:spChg chg="mod">
          <ac:chgData name="Wouter De Ryck" userId="b5c88e1e-f90b-43db-a260-a11b3bb4cf1f" providerId="ADAL" clId="{BF5BF929-40A6-994F-9766-5A0D605337F3}" dt="2019-03-27T13:43:17.928" v="838" actId="1076"/>
          <ac:spMkLst>
            <pc:docMk/>
            <pc:sldMk cId="2875262258" sldId="794"/>
            <ac:spMk id="2" creationId="{23D76401-AD38-4EE2-9A26-65722761B956}"/>
          </ac:spMkLst>
        </pc:spChg>
        <pc:spChg chg="mod">
          <ac:chgData name="Wouter De Ryck" userId="b5c88e1e-f90b-43db-a260-a11b3bb4cf1f" providerId="ADAL" clId="{BF5BF929-40A6-994F-9766-5A0D605337F3}" dt="2019-03-27T13:47:47.461" v="900" actId="1076"/>
          <ac:spMkLst>
            <pc:docMk/>
            <pc:sldMk cId="2875262258" sldId="794"/>
            <ac:spMk id="3" creationId="{69E5A841-E762-47BE-BBEA-B7EAD1A098E3}"/>
          </ac:spMkLst>
        </pc:spChg>
        <pc:spChg chg="del">
          <ac:chgData name="Wouter De Ryck" userId="b5c88e1e-f90b-43db-a260-a11b3bb4cf1f" providerId="ADAL" clId="{BF5BF929-40A6-994F-9766-5A0D605337F3}" dt="2019-03-27T13:22:03.617" v="420" actId="478"/>
          <ac:spMkLst>
            <pc:docMk/>
            <pc:sldMk cId="2875262258" sldId="794"/>
            <ac:spMk id="4" creationId="{A3678651-214A-4AC3-B651-E0BCE1BCE092}"/>
          </ac:spMkLst>
        </pc:spChg>
        <pc:spChg chg="mod">
          <ac:chgData name="Wouter De Ryck" userId="b5c88e1e-f90b-43db-a260-a11b3bb4cf1f" providerId="ADAL" clId="{BF5BF929-40A6-994F-9766-5A0D605337F3}" dt="2019-03-27T13:56:57.988" v="1339" actId="1076"/>
          <ac:spMkLst>
            <pc:docMk/>
            <pc:sldMk cId="2875262258" sldId="794"/>
            <ac:spMk id="5" creationId="{6B00FCBB-46CD-42D8-A9AE-9298F224EC6F}"/>
          </ac:spMkLst>
        </pc:spChg>
        <pc:spChg chg="mod">
          <ac:chgData name="Wouter De Ryck" userId="b5c88e1e-f90b-43db-a260-a11b3bb4cf1f" providerId="ADAL" clId="{BF5BF929-40A6-994F-9766-5A0D605337F3}" dt="2019-03-27T14:14:54.926" v="1462" actId="164"/>
          <ac:spMkLst>
            <pc:docMk/>
            <pc:sldMk cId="2875262258" sldId="794"/>
            <ac:spMk id="7" creationId="{CAAC989A-6479-4F5F-9658-4CC8466E6018}"/>
          </ac:spMkLst>
        </pc:spChg>
        <pc:spChg chg="mod">
          <ac:chgData name="Wouter De Ryck" userId="b5c88e1e-f90b-43db-a260-a11b3bb4cf1f" providerId="ADAL" clId="{BF5BF929-40A6-994F-9766-5A0D605337F3}" dt="2019-03-27T14:15:10.500" v="1465" actId="164"/>
          <ac:spMkLst>
            <pc:docMk/>
            <pc:sldMk cId="2875262258" sldId="794"/>
            <ac:spMk id="8" creationId="{23608BB5-0581-42D5-99E9-100AFB8603A0}"/>
          </ac:spMkLst>
        </pc:spChg>
        <pc:spChg chg="mod">
          <ac:chgData name="Wouter De Ryck" userId="b5c88e1e-f90b-43db-a260-a11b3bb4cf1f" providerId="ADAL" clId="{BF5BF929-40A6-994F-9766-5A0D605337F3}" dt="2019-03-27T14:15:00.192" v="1463" actId="164"/>
          <ac:spMkLst>
            <pc:docMk/>
            <pc:sldMk cId="2875262258" sldId="794"/>
            <ac:spMk id="9" creationId="{DDA35198-843F-4AD4-8E9B-EBF02B72D7CD}"/>
          </ac:spMkLst>
        </pc:spChg>
        <pc:spChg chg="mod">
          <ac:chgData name="Wouter De Ryck" userId="b5c88e1e-f90b-43db-a260-a11b3bb4cf1f" providerId="ADAL" clId="{BF5BF929-40A6-994F-9766-5A0D605337F3}" dt="2019-03-27T14:15:00.192" v="1463" actId="164"/>
          <ac:spMkLst>
            <pc:docMk/>
            <pc:sldMk cId="2875262258" sldId="794"/>
            <ac:spMk id="10" creationId="{99679212-D208-4656-AF0D-D51B3982BEA0}"/>
          </ac:spMkLst>
        </pc:spChg>
        <pc:spChg chg="mod">
          <ac:chgData name="Wouter De Ryck" userId="b5c88e1e-f90b-43db-a260-a11b3bb4cf1f" providerId="ADAL" clId="{BF5BF929-40A6-994F-9766-5A0D605337F3}" dt="2019-03-27T14:15:03.930" v="1464" actId="164"/>
          <ac:spMkLst>
            <pc:docMk/>
            <pc:sldMk cId="2875262258" sldId="794"/>
            <ac:spMk id="11" creationId="{EFDEE515-B242-443A-956C-5C8C42EE4895}"/>
          </ac:spMkLst>
        </pc:spChg>
        <pc:spChg chg="mod">
          <ac:chgData name="Wouter De Ryck" userId="b5c88e1e-f90b-43db-a260-a11b3bb4cf1f" providerId="ADAL" clId="{BF5BF929-40A6-994F-9766-5A0D605337F3}" dt="2019-03-27T14:14:54.926" v="1462" actId="164"/>
          <ac:spMkLst>
            <pc:docMk/>
            <pc:sldMk cId="2875262258" sldId="794"/>
            <ac:spMk id="12" creationId="{81E5E453-5835-4A03-B615-0625E3D61452}"/>
          </ac:spMkLst>
        </pc:spChg>
        <pc:spChg chg="mod">
          <ac:chgData name="Wouter De Ryck" userId="b5c88e1e-f90b-43db-a260-a11b3bb4cf1f" providerId="ADAL" clId="{BF5BF929-40A6-994F-9766-5A0D605337F3}" dt="2019-03-27T14:15:03.930" v="1464" actId="164"/>
          <ac:spMkLst>
            <pc:docMk/>
            <pc:sldMk cId="2875262258" sldId="794"/>
            <ac:spMk id="13" creationId="{787DC9E4-E62E-445B-B373-88A0181151DB}"/>
          </ac:spMkLst>
        </pc:spChg>
        <pc:spChg chg="mod">
          <ac:chgData name="Wouter De Ryck" userId="b5c88e1e-f90b-43db-a260-a11b3bb4cf1f" providerId="ADAL" clId="{BF5BF929-40A6-994F-9766-5A0D605337F3}" dt="2019-03-27T14:15:10.500" v="1465" actId="164"/>
          <ac:spMkLst>
            <pc:docMk/>
            <pc:sldMk cId="2875262258" sldId="794"/>
            <ac:spMk id="15" creationId="{4C40A401-C7D8-4F07-A123-55971347BAA6}"/>
          </ac:spMkLst>
        </pc:spChg>
        <pc:spChg chg="mod">
          <ac:chgData name="Wouter De Ryck" userId="b5c88e1e-f90b-43db-a260-a11b3bb4cf1f" providerId="ADAL" clId="{BF5BF929-40A6-994F-9766-5A0D605337F3}" dt="2019-03-27T14:15:10.500" v="1465" actId="164"/>
          <ac:spMkLst>
            <pc:docMk/>
            <pc:sldMk cId="2875262258" sldId="794"/>
            <ac:spMk id="16" creationId="{8900DB13-82B5-4FF6-9256-65797F176918}"/>
          </ac:spMkLst>
        </pc:spChg>
        <pc:spChg chg="mod">
          <ac:chgData name="Wouter De Ryck" userId="b5c88e1e-f90b-43db-a260-a11b3bb4cf1f" providerId="ADAL" clId="{BF5BF929-40A6-994F-9766-5A0D605337F3}" dt="2019-03-27T14:15:10.500" v="1465" actId="164"/>
          <ac:spMkLst>
            <pc:docMk/>
            <pc:sldMk cId="2875262258" sldId="794"/>
            <ac:spMk id="17" creationId="{CC551F05-1295-4043-8F18-2D42E128E114}"/>
          </ac:spMkLst>
        </pc:spChg>
        <pc:spChg chg="mod">
          <ac:chgData name="Wouter De Ryck" userId="b5c88e1e-f90b-43db-a260-a11b3bb4cf1f" providerId="ADAL" clId="{BF5BF929-40A6-994F-9766-5A0D605337F3}" dt="2019-03-27T14:15:10.500" v="1465" actId="164"/>
          <ac:spMkLst>
            <pc:docMk/>
            <pc:sldMk cId="2875262258" sldId="794"/>
            <ac:spMk id="18" creationId="{D8099D61-11F8-423A-A87D-76EC5D9704FE}"/>
          </ac:spMkLst>
        </pc:spChg>
        <pc:spChg chg="mod">
          <ac:chgData name="Wouter De Ryck" userId="b5c88e1e-f90b-43db-a260-a11b3bb4cf1f" providerId="ADAL" clId="{BF5BF929-40A6-994F-9766-5A0D605337F3}" dt="2019-03-27T14:15:10.500" v="1465" actId="164"/>
          <ac:spMkLst>
            <pc:docMk/>
            <pc:sldMk cId="2875262258" sldId="794"/>
            <ac:spMk id="19" creationId="{CA552126-E9CA-4647-A102-8F6288E857F4}"/>
          </ac:spMkLst>
        </pc:spChg>
        <pc:spChg chg="mod">
          <ac:chgData name="Wouter De Ryck" userId="b5c88e1e-f90b-43db-a260-a11b3bb4cf1f" providerId="ADAL" clId="{BF5BF929-40A6-994F-9766-5A0D605337F3}" dt="2019-03-27T14:15:15.599" v="1466" actId="164"/>
          <ac:spMkLst>
            <pc:docMk/>
            <pc:sldMk cId="2875262258" sldId="794"/>
            <ac:spMk id="20" creationId="{4E99D1DD-F375-4EE9-AF4F-AC5DDEC4E03D}"/>
          </ac:spMkLst>
        </pc:spChg>
        <pc:spChg chg="mod">
          <ac:chgData name="Wouter De Ryck" userId="b5c88e1e-f90b-43db-a260-a11b3bb4cf1f" providerId="ADAL" clId="{BF5BF929-40A6-994F-9766-5A0D605337F3}" dt="2019-03-27T14:15:15.599" v="1466" actId="164"/>
          <ac:spMkLst>
            <pc:docMk/>
            <pc:sldMk cId="2875262258" sldId="794"/>
            <ac:spMk id="22" creationId="{4397836B-8916-4FF5-9C96-A6C7F96888D1}"/>
          </ac:spMkLst>
        </pc:spChg>
        <pc:spChg chg="mod">
          <ac:chgData name="Wouter De Ryck" userId="b5c88e1e-f90b-43db-a260-a11b3bb4cf1f" providerId="ADAL" clId="{BF5BF929-40A6-994F-9766-5A0D605337F3}" dt="2019-03-27T14:15:19.682" v="1467" actId="164"/>
          <ac:spMkLst>
            <pc:docMk/>
            <pc:sldMk cId="2875262258" sldId="794"/>
            <ac:spMk id="23" creationId="{54A4467F-FF55-44DD-980F-6CBF26ACF579}"/>
          </ac:spMkLst>
        </pc:spChg>
        <pc:spChg chg="mod">
          <ac:chgData name="Wouter De Ryck" userId="b5c88e1e-f90b-43db-a260-a11b3bb4cf1f" providerId="ADAL" clId="{BF5BF929-40A6-994F-9766-5A0D605337F3}" dt="2019-03-27T14:15:19.682" v="1467" actId="164"/>
          <ac:spMkLst>
            <pc:docMk/>
            <pc:sldMk cId="2875262258" sldId="794"/>
            <ac:spMk id="24" creationId="{1B0BE71D-384C-499F-96DF-17905B78D1C9}"/>
          </ac:spMkLst>
        </pc:spChg>
        <pc:grpChg chg="add mod">
          <ac:chgData name="Wouter De Ryck" userId="b5c88e1e-f90b-43db-a260-a11b3bb4cf1f" providerId="ADAL" clId="{BF5BF929-40A6-994F-9766-5A0D605337F3}" dt="2019-03-27T14:14:54.926" v="1462" actId="164"/>
          <ac:grpSpMkLst>
            <pc:docMk/>
            <pc:sldMk cId="2875262258" sldId="794"/>
            <ac:grpSpMk id="4" creationId="{C8234E9A-1465-F642-9B7F-4B8674F9B0B6}"/>
          </ac:grpSpMkLst>
        </pc:grpChg>
        <pc:grpChg chg="add mod">
          <ac:chgData name="Wouter De Ryck" userId="b5c88e1e-f90b-43db-a260-a11b3bb4cf1f" providerId="ADAL" clId="{BF5BF929-40A6-994F-9766-5A0D605337F3}" dt="2019-03-27T14:15:00.192" v="1463" actId="164"/>
          <ac:grpSpMkLst>
            <pc:docMk/>
            <pc:sldMk cId="2875262258" sldId="794"/>
            <ac:grpSpMk id="14" creationId="{E90310DE-7C6D-3D47-A329-3CB290E95DB7}"/>
          </ac:grpSpMkLst>
        </pc:grpChg>
        <pc:grpChg chg="add mod">
          <ac:chgData name="Wouter De Ryck" userId="b5c88e1e-f90b-43db-a260-a11b3bb4cf1f" providerId="ADAL" clId="{BF5BF929-40A6-994F-9766-5A0D605337F3}" dt="2019-03-27T14:15:03.930" v="1464" actId="164"/>
          <ac:grpSpMkLst>
            <pc:docMk/>
            <pc:sldMk cId="2875262258" sldId="794"/>
            <ac:grpSpMk id="21" creationId="{0DE1A409-FE97-1345-9A9D-E207ACA87B65}"/>
          </ac:grpSpMkLst>
        </pc:grpChg>
        <pc:grpChg chg="add mod">
          <ac:chgData name="Wouter De Ryck" userId="b5c88e1e-f90b-43db-a260-a11b3bb4cf1f" providerId="ADAL" clId="{BF5BF929-40A6-994F-9766-5A0D605337F3}" dt="2019-03-27T14:15:10.500" v="1465" actId="164"/>
          <ac:grpSpMkLst>
            <pc:docMk/>
            <pc:sldMk cId="2875262258" sldId="794"/>
            <ac:grpSpMk id="25" creationId="{99056928-6184-5E48-95DE-279019E08B43}"/>
          </ac:grpSpMkLst>
        </pc:grpChg>
        <pc:grpChg chg="add mod">
          <ac:chgData name="Wouter De Ryck" userId="b5c88e1e-f90b-43db-a260-a11b3bb4cf1f" providerId="ADAL" clId="{BF5BF929-40A6-994F-9766-5A0D605337F3}" dt="2019-03-27T14:15:15.599" v="1466" actId="164"/>
          <ac:grpSpMkLst>
            <pc:docMk/>
            <pc:sldMk cId="2875262258" sldId="794"/>
            <ac:grpSpMk id="26" creationId="{105CD406-B433-B840-8D8F-E3FB0E232B25}"/>
          </ac:grpSpMkLst>
        </pc:grpChg>
        <pc:grpChg chg="add mod">
          <ac:chgData name="Wouter De Ryck" userId="b5c88e1e-f90b-43db-a260-a11b3bb4cf1f" providerId="ADAL" clId="{BF5BF929-40A6-994F-9766-5A0D605337F3}" dt="2019-03-27T14:15:19.682" v="1467" actId="164"/>
          <ac:grpSpMkLst>
            <pc:docMk/>
            <pc:sldMk cId="2875262258" sldId="794"/>
            <ac:grpSpMk id="27" creationId="{636FCB25-FFD4-FF42-B8AB-A3118E1E1937}"/>
          </ac:grpSpMkLst>
        </pc:grpChg>
        <pc:picChg chg="mod">
          <ac:chgData name="Wouter De Ryck" userId="b5c88e1e-f90b-43db-a260-a11b3bb4cf1f" providerId="ADAL" clId="{BF5BF929-40A6-994F-9766-5A0D605337F3}" dt="2019-03-27T13:52:28.489" v="1018" actId="167"/>
          <ac:picMkLst>
            <pc:docMk/>
            <pc:sldMk cId="2875262258" sldId="794"/>
            <ac:picMk id="6" creationId="{BFDCD7DA-740D-4D26-973E-AC343A89F7B1}"/>
          </ac:picMkLst>
        </pc:picChg>
        <pc:picChg chg="add del">
          <ac:chgData name="Wouter De Ryck" userId="b5c88e1e-f90b-43db-a260-a11b3bb4cf1f" providerId="ADAL" clId="{BF5BF929-40A6-994F-9766-5A0D605337F3}" dt="2019-03-27T13:07:58.328" v="150" actId="478"/>
          <ac:picMkLst>
            <pc:docMk/>
            <pc:sldMk cId="2875262258" sldId="794"/>
            <ac:picMk id="25" creationId="{41DAE556-A768-AE4A-B542-E6DFC8B1DBB5}"/>
          </ac:picMkLst>
        </pc:picChg>
      </pc:sldChg>
      <pc:sldChg chg="addSp delSp modSp modNotesTx">
        <pc:chgData name="Wouter De Ryck" userId="b5c88e1e-f90b-43db-a260-a11b3bb4cf1f" providerId="ADAL" clId="{BF5BF929-40A6-994F-9766-5A0D605337F3}" dt="2019-03-27T13:06:37.434" v="137" actId="732"/>
        <pc:sldMkLst>
          <pc:docMk/>
          <pc:sldMk cId="2712196104" sldId="795"/>
        </pc:sldMkLst>
        <pc:spChg chg="mod">
          <ac:chgData name="Wouter De Ryck" userId="b5c88e1e-f90b-43db-a260-a11b3bb4cf1f" providerId="ADAL" clId="{BF5BF929-40A6-994F-9766-5A0D605337F3}" dt="2019-03-27T13:01:49.526" v="82" actId="20577"/>
          <ac:spMkLst>
            <pc:docMk/>
            <pc:sldMk cId="2712196104" sldId="795"/>
            <ac:spMk id="5" creationId="{FE24C77B-B284-4C7F-AA35-31B534F3C774}"/>
          </ac:spMkLst>
        </pc:spChg>
        <pc:spChg chg="add mod">
          <ac:chgData name="Wouter De Ryck" userId="b5c88e1e-f90b-43db-a260-a11b3bb4cf1f" providerId="ADAL" clId="{BF5BF929-40A6-994F-9766-5A0D605337F3}" dt="2019-03-27T12:59:45.288" v="52" actId="14100"/>
          <ac:spMkLst>
            <pc:docMk/>
            <pc:sldMk cId="2712196104" sldId="795"/>
            <ac:spMk id="12" creationId="{C09993A0-A5FB-D54F-AE21-6F6010A75D46}"/>
          </ac:spMkLst>
        </pc:spChg>
        <pc:spChg chg="mod">
          <ac:chgData name="Wouter De Ryck" userId="b5c88e1e-f90b-43db-a260-a11b3bb4cf1f" providerId="ADAL" clId="{BF5BF929-40A6-994F-9766-5A0D605337F3}" dt="2019-03-27T13:01:14.299" v="80" actId="207"/>
          <ac:spMkLst>
            <pc:docMk/>
            <pc:sldMk cId="2712196104" sldId="795"/>
            <ac:spMk id="13" creationId="{BA9B6B0B-0021-4EB4-B620-CE12A08A3638}"/>
          </ac:spMkLst>
        </pc:spChg>
        <pc:spChg chg="add mod">
          <ac:chgData name="Wouter De Ryck" userId="b5c88e1e-f90b-43db-a260-a11b3bb4cf1f" providerId="ADAL" clId="{BF5BF929-40A6-994F-9766-5A0D605337F3}" dt="2019-03-27T13:00:13.622" v="64" actId="14100"/>
          <ac:spMkLst>
            <pc:docMk/>
            <pc:sldMk cId="2712196104" sldId="795"/>
            <ac:spMk id="14" creationId="{EAC57D6F-0D77-8A45-BC17-23E1C157C74B}"/>
          </ac:spMkLst>
        </pc:spChg>
        <pc:spChg chg="del mod">
          <ac:chgData name="Wouter De Ryck" userId="b5c88e1e-f90b-43db-a260-a11b3bb4cf1f" providerId="ADAL" clId="{BF5BF929-40A6-994F-9766-5A0D605337F3}" dt="2019-03-27T12:59:52.667" v="54" actId="478"/>
          <ac:spMkLst>
            <pc:docMk/>
            <pc:sldMk cId="2712196104" sldId="795"/>
            <ac:spMk id="15" creationId="{CE750350-356D-49D6-BF1B-EE181CEF0009}"/>
          </ac:spMkLst>
        </pc:spChg>
        <pc:spChg chg="del mod">
          <ac:chgData name="Wouter De Ryck" userId="b5c88e1e-f90b-43db-a260-a11b3bb4cf1f" providerId="ADAL" clId="{BF5BF929-40A6-994F-9766-5A0D605337F3}" dt="2019-03-27T12:59:50.477" v="53" actId="478"/>
          <ac:spMkLst>
            <pc:docMk/>
            <pc:sldMk cId="2712196104" sldId="795"/>
            <ac:spMk id="16" creationId="{E1216F35-F7ED-47B0-8093-EC38EAB51738}"/>
          </ac:spMkLst>
        </pc:spChg>
        <pc:spChg chg="add mod">
          <ac:chgData name="Wouter De Ryck" userId="b5c88e1e-f90b-43db-a260-a11b3bb4cf1f" providerId="ADAL" clId="{BF5BF929-40A6-994F-9766-5A0D605337F3}" dt="2019-03-27T13:00:25.407" v="67" actId="14100"/>
          <ac:spMkLst>
            <pc:docMk/>
            <pc:sldMk cId="2712196104" sldId="795"/>
            <ac:spMk id="17" creationId="{C8B80524-57BB-D048-A8C1-B3C41644577A}"/>
          </ac:spMkLst>
        </pc:spChg>
        <pc:spChg chg="add mod">
          <ac:chgData name="Wouter De Ryck" userId="b5c88e1e-f90b-43db-a260-a11b3bb4cf1f" providerId="ADAL" clId="{BF5BF929-40A6-994F-9766-5A0D605337F3}" dt="2019-03-27T13:00:31.829" v="72" actId="14100"/>
          <ac:spMkLst>
            <pc:docMk/>
            <pc:sldMk cId="2712196104" sldId="795"/>
            <ac:spMk id="18" creationId="{46AE0F93-79CB-4E4A-9D2D-81D73418F7E2}"/>
          </ac:spMkLst>
        </pc:spChg>
        <pc:spChg chg="add mod">
          <ac:chgData name="Wouter De Ryck" userId="b5c88e1e-f90b-43db-a260-a11b3bb4cf1f" providerId="ADAL" clId="{BF5BF929-40A6-994F-9766-5A0D605337F3}" dt="2019-03-27T13:01:14.299" v="80" actId="207"/>
          <ac:spMkLst>
            <pc:docMk/>
            <pc:sldMk cId="2712196104" sldId="795"/>
            <ac:spMk id="19" creationId="{0E71A2D0-22CF-7645-A5E9-D79318E7D0F9}"/>
          </ac:spMkLst>
        </pc:spChg>
        <pc:spChg chg="add mod">
          <ac:chgData name="Wouter De Ryck" userId="b5c88e1e-f90b-43db-a260-a11b3bb4cf1f" providerId="ADAL" clId="{BF5BF929-40A6-994F-9766-5A0D605337F3}" dt="2019-03-27T13:00:53.541" v="79" actId="1076"/>
          <ac:spMkLst>
            <pc:docMk/>
            <pc:sldMk cId="2712196104" sldId="795"/>
            <ac:spMk id="20" creationId="{82377C71-B6A4-B844-8C13-547F9210EB34}"/>
          </ac:spMkLst>
        </pc:spChg>
        <pc:picChg chg="mod modCrop">
          <ac:chgData name="Wouter De Ryck" userId="b5c88e1e-f90b-43db-a260-a11b3bb4cf1f" providerId="ADAL" clId="{BF5BF929-40A6-994F-9766-5A0D605337F3}" dt="2019-03-27T13:06:37.434" v="137" actId="732"/>
          <ac:picMkLst>
            <pc:docMk/>
            <pc:sldMk cId="2712196104" sldId="795"/>
            <ac:picMk id="10" creationId="{8B976C89-E81C-49A2-ABE9-E8C503C161B0}"/>
          </ac:picMkLst>
        </pc:picChg>
      </pc:sldChg>
      <pc:sldChg chg="modSp ord">
        <pc:chgData name="Wouter De Ryck" userId="b5c88e1e-f90b-43db-a260-a11b3bb4cf1f" providerId="ADAL" clId="{BF5BF929-40A6-994F-9766-5A0D605337F3}" dt="2019-03-27T13:32:58.795" v="636"/>
        <pc:sldMkLst>
          <pc:docMk/>
          <pc:sldMk cId="3050346798" sldId="796"/>
        </pc:sldMkLst>
        <pc:spChg chg="mod">
          <ac:chgData name="Wouter De Ryck" userId="b5c88e1e-f90b-43db-a260-a11b3bb4cf1f" providerId="ADAL" clId="{BF5BF929-40A6-994F-9766-5A0D605337F3}" dt="2019-03-27T13:02:15.405" v="90" actId="20577"/>
          <ac:spMkLst>
            <pc:docMk/>
            <pc:sldMk cId="3050346798" sldId="796"/>
            <ac:spMk id="5" creationId="{FE24C77B-B284-4C7F-AA35-31B534F3C774}"/>
          </ac:spMkLst>
        </pc:spChg>
      </pc:sldChg>
      <pc:sldChg chg="addSp delSp modSp modAnim">
        <pc:chgData name="Wouter De Ryck" userId="b5c88e1e-f90b-43db-a260-a11b3bb4cf1f" providerId="ADAL" clId="{BF5BF929-40A6-994F-9766-5A0D605337F3}" dt="2019-03-27T14:18:44.247" v="1508"/>
        <pc:sldMkLst>
          <pc:docMk/>
          <pc:sldMk cId="845143564" sldId="797"/>
        </pc:sldMkLst>
        <pc:spChg chg="mod">
          <ac:chgData name="Wouter De Ryck" userId="b5c88e1e-f90b-43db-a260-a11b3bb4cf1f" providerId="ADAL" clId="{BF5BF929-40A6-994F-9766-5A0D605337F3}" dt="2019-03-27T13:49:06.564" v="923" actId="27636"/>
          <ac:spMkLst>
            <pc:docMk/>
            <pc:sldMk cId="845143564" sldId="797"/>
            <ac:spMk id="2" creationId="{23D76401-AD38-4EE2-9A26-65722761B956}"/>
          </ac:spMkLst>
        </pc:spChg>
        <pc:spChg chg="mod">
          <ac:chgData name="Wouter De Ryck" userId="b5c88e1e-f90b-43db-a260-a11b3bb4cf1f" providerId="ADAL" clId="{BF5BF929-40A6-994F-9766-5A0D605337F3}" dt="2019-03-27T13:47:40.468" v="899" actId="1076"/>
          <ac:spMkLst>
            <pc:docMk/>
            <pc:sldMk cId="845143564" sldId="797"/>
            <ac:spMk id="3" creationId="{69E5A841-E762-47BE-BBEA-B7EAD1A098E3}"/>
          </ac:spMkLst>
        </pc:spChg>
        <pc:spChg chg="del mod">
          <ac:chgData name="Wouter De Ryck" userId="b5c88e1e-f90b-43db-a260-a11b3bb4cf1f" providerId="ADAL" clId="{BF5BF929-40A6-994F-9766-5A0D605337F3}" dt="2019-03-27T13:48:10.201" v="905" actId="478"/>
          <ac:spMkLst>
            <pc:docMk/>
            <pc:sldMk cId="845143564" sldId="797"/>
            <ac:spMk id="4" creationId="{A3678651-214A-4AC3-B651-E0BCE1BCE092}"/>
          </ac:spMkLst>
        </pc:spChg>
        <pc:spChg chg="mod">
          <ac:chgData name="Wouter De Ryck" userId="b5c88e1e-f90b-43db-a260-a11b3bb4cf1f" providerId="ADAL" clId="{BF5BF929-40A6-994F-9766-5A0D605337F3}" dt="2019-03-27T13:02:20.261" v="92" actId="20577"/>
          <ac:spMkLst>
            <pc:docMk/>
            <pc:sldMk cId="845143564" sldId="797"/>
            <ac:spMk id="5" creationId="{6B00FCBB-46CD-42D8-A9AE-9298F224EC6F}"/>
          </ac:spMkLst>
        </pc:spChg>
        <pc:spChg chg="mod">
          <ac:chgData name="Wouter De Ryck" userId="b5c88e1e-f90b-43db-a260-a11b3bb4cf1f" providerId="ADAL" clId="{BF5BF929-40A6-994F-9766-5A0D605337F3}" dt="2019-03-27T14:18:01.421" v="1495" actId="164"/>
          <ac:spMkLst>
            <pc:docMk/>
            <pc:sldMk cId="845143564" sldId="797"/>
            <ac:spMk id="7" creationId="{CAAC989A-6479-4F5F-9658-4CC8466E6018}"/>
          </ac:spMkLst>
        </pc:spChg>
        <pc:spChg chg="mod">
          <ac:chgData name="Wouter De Ryck" userId="b5c88e1e-f90b-43db-a260-a11b3bb4cf1f" providerId="ADAL" clId="{BF5BF929-40A6-994F-9766-5A0D605337F3}" dt="2019-03-27T14:18:04.902" v="1496" actId="164"/>
          <ac:spMkLst>
            <pc:docMk/>
            <pc:sldMk cId="845143564" sldId="797"/>
            <ac:spMk id="9" creationId="{C1CDD062-5B5F-497B-B927-B74FACB90882}"/>
          </ac:spMkLst>
        </pc:spChg>
        <pc:spChg chg="mod">
          <ac:chgData name="Wouter De Ryck" userId="b5c88e1e-f90b-43db-a260-a11b3bb4cf1f" providerId="ADAL" clId="{BF5BF929-40A6-994F-9766-5A0D605337F3}" dt="2019-03-27T14:18:04.902" v="1496" actId="164"/>
          <ac:spMkLst>
            <pc:docMk/>
            <pc:sldMk cId="845143564" sldId="797"/>
            <ac:spMk id="10" creationId="{F533D592-1213-4033-AF63-BC56AC529564}"/>
          </ac:spMkLst>
        </pc:spChg>
        <pc:spChg chg="mod">
          <ac:chgData name="Wouter De Ryck" userId="b5c88e1e-f90b-43db-a260-a11b3bb4cf1f" providerId="ADAL" clId="{BF5BF929-40A6-994F-9766-5A0D605337F3}" dt="2019-03-27T14:18:08.163" v="1497" actId="164"/>
          <ac:spMkLst>
            <pc:docMk/>
            <pc:sldMk cId="845143564" sldId="797"/>
            <ac:spMk id="11" creationId="{114629B7-47EE-4AE4-9549-137CA23320AE}"/>
          </ac:spMkLst>
        </pc:spChg>
        <pc:spChg chg="mod">
          <ac:chgData name="Wouter De Ryck" userId="b5c88e1e-f90b-43db-a260-a11b3bb4cf1f" providerId="ADAL" clId="{BF5BF929-40A6-994F-9766-5A0D605337F3}" dt="2019-03-27T14:18:01.421" v="1495" actId="164"/>
          <ac:spMkLst>
            <pc:docMk/>
            <pc:sldMk cId="845143564" sldId="797"/>
            <ac:spMk id="12" creationId="{81E5E453-5835-4A03-B615-0625E3D61452}"/>
          </ac:spMkLst>
        </pc:spChg>
        <pc:spChg chg="mod">
          <ac:chgData name="Wouter De Ryck" userId="b5c88e1e-f90b-43db-a260-a11b3bb4cf1f" providerId="ADAL" clId="{BF5BF929-40A6-994F-9766-5A0D605337F3}" dt="2019-03-27T14:18:08.163" v="1497" actId="164"/>
          <ac:spMkLst>
            <pc:docMk/>
            <pc:sldMk cId="845143564" sldId="797"/>
            <ac:spMk id="13" creationId="{A4A8F27A-D0D9-4289-8CBA-0E53A07BD66A}"/>
          </ac:spMkLst>
        </pc:spChg>
        <pc:grpChg chg="add mod">
          <ac:chgData name="Wouter De Ryck" userId="b5c88e1e-f90b-43db-a260-a11b3bb4cf1f" providerId="ADAL" clId="{BF5BF929-40A6-994F-9766-5A0D605337F3}" dt="2019-03-27T14:18:01.421" v="1495" actId="164"/>
          <ac:grpSpMkLst>
            <pc:docMk/>
            <pc:sldMk cId="845143564" sldId="797"/>
            <ac:grpSpMk id="4" creationId="{2B2BA9AC-56FC-DB4F-96D9-7D7FFE1B83A7}"/>
          </ac:grpSpMkLst>
        </pc:grpChg>
        <pc:grpChg chg="add mod">
          <ac:chgData name="Wouter De Ryck" userId="b5c88e1e-f90b-43db-a260-a11b3bb4cf1f" providerId="ADAL" clId="{BF5BF929-40A6-994F-9766-5A0D605337F3}" dt="2019-03-27T14:18:04.902" v="1496" actId="164"/>
          <ac:grpSpMkLst>
            <pc:docMk/>
            <pc:sldMk cId="845143564" sldId="797"/>
            <ac:grpSpMk id="8" creationId="{960B614F-EAA9-0F43-B564-A51EBA639852}"/>
          </ac:grpSpMkLst>
        </pc:grpChg>
        <pc:grpChg chg="add mod">
          <ac:chgData name="Wouter De Ryck" userId="b5c88e1e-f90b-43db-a260-a11b3bb4cf1f" providerId="ADAL" clId="{BF5BF929-40A6-994F-9766-5A0D605337F3}" dt="2019-03-27T14:18:08.163" v="1497" actId="164"/>
          <ac:grpSpMkLst>
            <pc:docMk/>
            <pc:sldMk cId="845143564" sldId="797"/>
            <ac:grpSpMk id="14" creationId="{F4E61044-4534-BE49-8A5C-EF9A5D6BAFDC}"/>
          </ac:grpSpMkLst>
        </pc:grpChg>
        <pc:picChg chg="mod">
          <ac:chgData name="Wouter De Ryck" userId="b5c88e1e-f90b-43db-a260-a11b3bb4cf1f" providerId="ADAL" clId="{BF5BF929-40A6-994F-9766-5A0D605337F3}" dt="2019-03-27T13:48:15.562" v="906" actId="1076"/>
          <ac:picMkLst>
            <pc:docMk/>
            <pc:sldMk cId="845143564" sldId="797"/>
            <ac:picMk id="6" creationId="{BFDCD7DA-740D-4D26-973E-AC343A89F7B1}"/>
          </ac:picMkLst>
        </pc:picChg>
        <pc:picChg chg="add del">
          <ac:chgData name="Wouter De Ryck" userId="b5c88e1e-f90b-43db-a260-a11b3bb4cf1f" providerId="ADAL" clId="{BF5BF929-40A6-994F-9766-5A0D605337F3}" dt="2019-03-27T13:48:17.257" v="907" actId="478"/>
          <ac:picMkLst>
            <pc:docMk/>
            <pc:sldMk cId="845143564" sldId="797"/>
            <ac:picMk id="14" creationId="{B468F4F2-99EA-4E44-AED0-FF19A33F2CF5}"/>
          </ac:picMkLst>
        </pc:picChg>
      </pc:sldChg>
      <pc:sldChg chg="modSp">
        <pc:chgData name="Wouter De Ryck" userId="b5c88e1e-f90b-43db-a260-a11b3bb4cf1f" providerId="ADAL" clId="{BF5BF929-40A6-994F-9766-5A0D605337F3}" dt="2019-03-27T13:02:30.037" v="98" actId="20577"/>
        <pc:sldMkLst>
          <pc:docMk/>
          <pc:sldMk cId="3046790924" sldId="800"/>
        </pc:sldMkLst>
        <pc:spChg chg="mod">
          <ac:chgData name="Wouter De Ryck" userId="b5c88e1e-f90b-43db-a260-a11b3bb4cf1f" providerId="ADAL" clId="{BF5BF929-40A6-994F-9766-5A0D605337F3}" dt="2019-03-27T13:02:30.037" v="98" actId="20577"/>
          <ac:spMkLst>
            <pc:docMk/>
            <pc:sldMk cId="3046790924" sldId="800"/>
            <ac:spMk id="5" creationId="{FE24C77B-B284-4C7F-AA35-31B534F3C774}"/>
          </ac:spMkLst>
        </pc:spChg>
      </pc:sldChg>
      <pc:sldChg chg="addSp delSp modSp modAnim">
        <pc:chgData name="Wouter De Ryck" userId="b5c88e1e-f90b-43db-a260-a11b3bb4cf1f" providerId="ADAL" clId="{BF5BF929-40A6-994F-9766-5A0D605337F3}" dt="2019-03-27T14:21:55.872" v="1552"/>
        <pc:sldMkLst>
          <pc:docMk/>
          <pc:sldMk cId="4154334452" sldId="801"/>
        </pc:sldMkLst>
        <pc:spChg chg="mod">
          <ac:chgData name="Wouter De Ryck" userId="b5c88e1e-f90b-43db-a260-a11b3bb4cf1f" providerId="ADAL" clId="{BF5BF929-40A6-994F-9766-5A0D605337F3}" dt="2019-03-27T13:49:43.622" v="926" actId="27636"/>
          <ac:spMkLst>
            <pc:docMk/>
            <pc:sldMk cId="4154334452" sldId="801"/>
            <ac:spMk id="2" creationId="{23D76401-AD38-4EE2-9A26-65722761B956}"/>
          </ac:spMkLst>
        </pc:spChg>
        <pc:spChg chg="mod">
          <ac:chgData name="Wouter De Ryck" userId="b5c88e1e-f90b-43db-a260-a11b3bb4cf1f" providerId="ADAL" clId="{BF5BF929-40A6-994F-9766-5A0D605337F3}" dt="2019-03-27T13:47:32.567" v="898" actId="14100"/>
          <ac:spMkLst>
            <pc:docMk/>
            <pc:sldMk cId="4154334452" sldId="801"/>
            <ac:spMk id="3" creationId="{69E5A841-E762-47BE-BBEA-B7EAD1A098E3}"/>
          </ac:spMkLst>
        </pc:spChg>
        <pc:spChg chg="del">
          <ac:chgData name="Wouter De Ryck" userId="b5c88e1e-f90b-43db-a260-a11b3bb4cf1f" providerId="ADAL" clId="{BF5BF929-40A6-994F-9766-5A0D605337F3}" dt="2019-03-27T13:48:48.700" v="916" actId="478"/>
          <ac:spMkLst>
            <pc:docMk/>
            <pc:sldMk cId="4154334452" sldId="801"/>
            <ac:spMk id="4" creationId="{A3678651-214A-4AC3-B651-E0BCE1BCE092}"/>
          </ac:spMkLst>
        </pc:spChg>
        <pc:spChg chg="mod">
          <ac:chgData name="Wouter De Ryck" userId="b5c88e1e-f90b-43db-a260-a11b3bb4cf1f" providerId="ADAL" clId="{BF5BF929-40A6-994F-9766-5A0D605337F3}" dt="2019-03-27T13:02:33.205" v="100" actId="20577"/>
          <ac:spMkLst>
            <pc:docMk/>
            <pc:sldMk cId="4154334452" sldId="801"/>
            <ac:spMk id="5" creationId="{6B00FCBB-46CD-42D8-A9AE-9298F224EC6F}"/>
          </ac:spMkLst>
        </pc:spChg>
        <pc:spChg chg="mod">
          <ac:chgData name="Wouter De Ryck" userId="b5c88e1e-f90b-43db-a260-a11b3bb4cf1f" providerId="ADAL" clId="{BF5BF929-40A6-994F-9766-5A0D605337F3}" dt="2019-03-27T14:20:42.938" v="1534" actId="164"/>
          <ac:spMkLst>
            <pc:docMk/>
            <pc:sldMk cId="4154334452" sldId="801"/>
            <ac:spMk id="7" creationId="{CAAC989A-6479-4F5F-9658-4CC8466E6018}"/>
          </ac:spMkLst>
        </pc:spChg>
        <pc:spChg chg="mod">
          <ac:chgData name="Wouter De Ryck" userId="b5c88e1e-f90b-43db-a260-a11b3bb4cf1f" providerId="ADAL" clId="{BF5BF929-40A6-994F-9766-5A0D605337F3}" dt="2019-03-27T14:20:51.410" v="1536" actId="164"/>
          <ac:spMkLst>
            <pc:docMk/>
            <pc:sldMk cId="4154334452" sldId="801"/>
            <ac:spMk id="9" creationId="{974E286D-C490-4927-865B-1236F332B66E}"/>
          </ac:spMkLst>
        </pc:spChg>
        <pc:spChg chg="mod">
          <ac:chgData name="Wouter De Ryck" userId="b5c88e1e-f90b-43db-a260-a11b3bb4cf1f" providerId="ADAL" clId="{BF5BF929-40A6-994F-9766-5A0D605337F3}" dt="2019-03-27T14:20:51.410" v="1536" actId="164"/>
          <ac:spMkLst>
            <pc:docMk/>
            <pc:sldMk cId="4154334452" sldId="801"/>
            <ac:spMk id="10" creationId="{DF41EF32-4FBC-4BBF-ACB9-1EDCFF71251C}"/>
          </ac:spMkLst>
        </pc:spChg>
        <pc:spChg chg="mod">
          <ac:chgData name="Wouter De Ryck" userId="b5c88e1e-f90b-43db-a260-a11b3bb4cf1f" providerId="ADAL" clId="{BF5BF929-40A6-994F-9766-5A0D605337F3}" dt="2019-03-27T14:21:41.987" v="1549" actId="14100"/>
          <ac:spMkLst>
            <pc:docMk/>
            <pc:sldMk cId="4154334452" sldId="801"/>
            <ac:spMk id="11" creationId="{04DA3C0B-5598-4C6B-8C93-8C8CF3C54872}"/>
          </ac:spMkLst>
        </pc:spChg>
        <pc:spChg chg="mod">
          <ac:chgData name="Wouter De Ryck" userId="b5c88e1e-f90b-43db-a260-a11b3bb4cf1f" providerId="ADAL" clId="{BF5BF929-40A6-994F-9766-5A0D605337F3}" dt="2019-03-27T14:20:42.938" v="1534" actId="164"/>
          <ac:spMkLst>
            <pc:docMk/>
            <pc:sldMk cId="4154334452" sldId="801"/>
            <ac:spMk id="12" creationId="{81E5E453-5835-4A03-B615-0625E3D61452}"/>
          </ac:spMkLst>
        </pc:spChg>
        <pc:spChg chg="mod">
          <ac:chgData name="Wouter De Ryck" userId="b5c88e1e-f90b-43db-a260-a11b3bb4cf1f" providerId="ADAL" clId="{BF5BF929-40A6-994F-9766-5A0D605337F3}" dt="2019-03-27T14:21:48.711" v="1550" actId="1076"/>
          <ac:spMkLst>
            <pc:docMk/>
            <pc:sldMk cId="4154334452" sldId="801"/>
            <ac:spMk id="13" creationId="{0B73C7DE-B4AA-404D-B7AD-6EF531E43D4D}"/>
          </ac:spMkLst>
        </pc:spChg>
        <pc:grpChg chg="add mod">
          <ac:chgData name="Wouter De Ryck" userId="b5c88e1e-f90b-43db-a260-a11b3bb4cf1f" providerId="ADAL" clId="{BF5BF929-40A6-994F-9766-5A0D605337F3}" dt="2019-03-27T14:20:42.938" v="1534" actId="164"/>
          <ac:grpSpMkLst>
            <pc:docMk/>
            <pc:sldMk cId="4154334452" sldId="801"/>
            <ac:grpSpMk id="4" creationId="{BA317454-2D87-B04F-B85B-C8C79DF58FF0}"/>
          </ac:grpSpMkLst>
        </pc:grpChg>
        <pc:grpChg chg="add mod">
          <ac:chgData name="Wouter De Ryck" userId="b5c88e1e-f90b-43db-a260-a11b3bb4cf1f" providerId="ADAL" clId="{BF5BF929-40A6-994F-9766-5A0D605337F3}" dt="2019-03-27T14:20:46.381" v="1535" actId="164"/>
          <ac:grpSpMkLst>
            <pc:docMk/>
            <pc:sldMk cId="4154334452" sldId="801"/>
            <ac:grpSpMk id="8" creationId="{73285705-90ED-F143-AA79-36841AEF0ECC}"/>
          </ac:grpSpMkLst>
        </pc:grpChg>
        <pc:grpChg chg="add mod">
          <ac:chgData name="Wouter De Ryck" userId="b5c88e1e-f90b-43db-a260-a11b3bb4cf1f" providerId="ADAL" clId="{BF5BF929-40A6-994F-9766-5A0D605337F3}" dt="2019-03-27T14:20:51.410" v="1536" actId="164"/>
          <ac:grpSpMkLst>
            <pc:docMk/>
            <pc:sldMk cId="4154334452" sldId="801"/>
            <ac:grpSpMk id="14" creationId="{6569793A-AA07-3946-8744-76BAE46D2F04}"/>
          </ac:grpSpMkLst>
        </pc:grpChg>
        <pc:picChg chg="mod">
          <ac:chgData name="Wouter De Ryck" userId="b5c88e1e-f90b-43db-a260-a11b3bb4cf1f" providerId="ADAL" clId="{BF5BF929-40A6-994F-9766-5A0D605337F3}" dt="2019-03-27T13:48:36.669" v="912" actId="1076"/>
          <ac:picMkLst>
            <pc:docMk/>
            <pc:sldMk cId="4154334452" sldId="801"/>
            <ac:picMk id="6" creationId="{BFDCD7DA-740D-4D26-973E-AC343A89F7B1}"/>
          </ac:picMkLst>
        </pc:picChg>
        <pc:picChg chg="add del">
          <ac:chgData name="Wouter De Ryck" userId="b5c88e1e-f90b-43db-a260-a11b3bb4cf1f" providerId="ADAL" clId="{BF5BF929-40A6-994F-9766-5A0D605337F3}" dt="2019-03-27T13:48:38.026" v="913" actId="478"/>
          <ac:picMkLst>
            <pc:docMk/>
            <pc:sldMk cId="4154334452" sldId="801"/>
            <ac:picMk id="14" creationId="{CCE8E080-537E-1744-B4F7-A9B054EFD9AF}"/>
          </ac:picMkLst>
        </pc:picChg>
      </pc:sldChg>
    </pc:docChg>
  </pc:docChgLst>
  <pc:docChgLst>
    <pc:chgData name="Oste Naomi" userId="S::naomi.oste@kb.vlaanderen.be::90b5afca-8bab-4140-a932-d0f26e877fca" providerId="AD" clId="Web-{14098AF9-F297-76F5-6ABD-B7C8A589659A}"/>
    <pc:docChg chg="modSld">
      <pc:chgData name="Oste Naomi" userId="S::naomi.oste@kb.vlaanderen.be::90b5afca-8bab-4140-a932-d0f26e877fca" providerId="AD" clId="Web-{14098AF9-F297-76F5-6ABD-B7C8A589659A}" dt="2019-04-01T07:21:12.698" v="57" actId="20577"/>
      <pc:docMkLst>
        <pc:docMk/>
      </pc:docMkLst>
      <pc:sldChg chg="modSp">
        <pc:chgData name="Oste Naomi" userId="S::naomi.oste@kb.vlaanderen.be::90b5afca-8bab-4140-a932-d0f26e877fca" providerId="AD" clId="Web-{14098AF9-F297-76F5-6ABD-B7C8A589659A}" dt="2019-04-01T07:21:12.682" v="56" actId="20577"/>
        <pc:sldMkLst>
          <pc:docMk/>
          <pc:sldMk cId="845143564" sldId="797"/>
        </pc:sldMkLst>
        <pc:spChg chg="mod">
          <ac:chgData name="Oste Naomi" userId="S::naomi.oste@kb.vlaanderen.be::90b5afca-8bab-4140-a932-d0f26e877fca" providerId="AD" clId="Web-{14098AF9-F297-76F5-6ABD-B7C8A589659A}" dt="2019-04-01T07:21:12.682" v="56" actId="20577"/>
          <ac:spMkLst>
            <pc:docMk/>
            <pc:sldMk cId="845143564" sldId="797"/>
            <ac:spMk id="2" creationId="{23D76401-AD38-4EE2-9A26-65722761B956}"/>
          </ac:spMkLst>
        </pc:spChg>
      </pc:sldChg>
    </pc:docChg>
  </pc:docChgLst>
  <pc:docChgLst>
    <pc:chgData name="Oste Naomi" userId="S::naomi.oste@kb.vlaanderen.be::90b5afca-8bab-4140-a932-d0f26e877fca" providerId="AD" clId="Web-{43A3D4EA-C226-1E29-4BD1-A6D76737FFAC}"/>
    <pc:docChg chg="addSld delSld modSld sldOrd">
      <pc:chgData name="Oste Naomi" userId="S::naomi.oste@kb.vlaanderen.be::90b5afca-8bab-4140-a932-d0f26e877fca" providerId="AD" clId="Web-{43A3D4EA-C226-1E29-4BD1-A6D76737FFAC}" dt="2019-03-28T23:52:39.900" v="184"/>
      <pc:docMkLst>
        <pc:docMk/>
      </pc:docMkLst>
      <pc:sldChg chg="addCm">
        <pc:chgData name="Oste Naomi" userId="S::naomi.oste@kb.vlaanderen.be::90b5afca-8bab-4140-a932-d0f26e877fca" providerId="AD" clId="Web-{43A3D4EA-C226-1E29-4BD1-A6D76737FFAC}" dt="2019-03-28T22:37:22.181" v="1"/>
        <pc:sldMkLst>
          <pc:docMk/>
          <pc:sldMk cId="1490720797" sldId="789"/>
        </pc:sldMkLst>
      </pc:sldChg>
      <pc:sldChg chg="modCm">
        <pc:chgData name="Oste Naomi" userId="S::naomi.oste@kb.vlaanderen.be::90b5afca-8bab-4140-a932-d0f26e877fca" providerId="AD" clId="Web-{43A3D4EA-C226-1E29-4BD1-A6D76737FFAC}" dt="2019-03-28T21:38:23.041" v="0"/>
        <pc:sldMkLst>
          <pc:docMk/>
          <pc:sldMk cId="2095684040" sldId="792"/>
        </pc:sldMkLst>
      </pc:sldChg>
      <pc:sldChg chg="addCm">
        <pc:chgData name="Oste Naomi" userId="S::naomi.oste@kb.vlaanderen.be::90b5afca-8bab-4140-a932-d0f26e877fca" providerId="AD" clId="Web-{43A3D4EA-C226-1E29-4BD1-A6D76737FFAC}" dt="2019-03-28T23:32:11.757" v="2"/>
        <pc:sldMkLst>
          <pc:docMk/>
          <pc:sldMk cId="2875262258" sldId="794"/>
        </pc:sldMkLst>
      </pc:sldChg>
      <pc:sldChg chg="modSp add replId addAnim modAnim">
        <pc:chgData name="Oste Naomi" userId="S::naomi.oste@kb.vlaanderen.be::90b5afca-8bab-4140-a932-d0f26e877fca" providerId="AD" clId="Web-{43A3D4EA-C226-1E29-4BD1-A6D76737FFAC}" dt="2019-03-28T23:52:39.900" v="184"/>
        <pc:sldMkLst>
          <pc:docMk/>
          <pc:sldMk cId="632488833" sldId="808"/>
        </pc:sldMkLst>
        <pc:spChg chg="mod">
          <ac:chgData name="Oste Naomi" userId="S::naomi.oste@kb.vlaanderen.be::90b5afca-8bab-4140-a932-d0f26e877fca" providerId="AD" clId="Web-{43A3D4EA-C226-1E29-4BD1-A6D76737FFAC}" dt="2019-03-28T23:50:07.025" v="180" actId="20577"/>
          <ac:spMkLst>
            <pc:docMk/>
            <pc:sldMk cId="632488833" sldId="808"/>
            <ac:spMk id="2" creationId="{2DABF1E3-0F0C-4FC0-9AC5-0F437C2A9609}"/>
          </ac:spMkLst>
        </pc:spChg>
        <pc:spChg chg="mod">
          <ac:chgData name="Oste Naomi" userId="S::naomi.oste@kb.vlaanderen.be::90b5afca-8bab-4140-a932-d0f26e877fca" providerId="AD" clId="Web-{43A3D4EA-C226-1E29-4BD1-A6D76737FFAC}" dt="2019-03-28T23:35:43.774" v="46" actId="20577"/>
          <ac:spMkLst>
            <pc:docMk/>
            <pc:sldMk cId="632488833" sldId="808"/>
            <ac:spMk id="3" creationId="{EEDED346-2AEB-4935-9F6A-712615CD8651}"/>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4" dt="2019-03-29T14:33:18.791" idx="15">
    <p:pos x="1152" y="1936"/>
    <p:text>Heb bij case1 alles gewijzigd naar werfzone, was zo afgesproken voor werken dacht ik.</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2FC57D-77DA-4F09-90ED-22A48087EC80}"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nl-NL"/>
        </a:p>
      </dgm:t>
    </dgm:pt>
    <dgm:pt modelId="{B07B5D42-AA87-486D-913B-8C40DC6E7146}">
      <dgm:prSet phldrT="[Tekst]" custT="1"/>
      <dgm:spPr/>
      <dgm:t>
        <a:bodyPr/>
        <a:lstStyle/>
        <a:p>
          <a:r>
            <a:rPr lang="nl-NL" sz="2600">
              <a:solidFill>
                <a:schemeClr val="tx2">
                  <a:lumMod val="75000"/>
                </a:schemeClr>
              </a:solidFill>
            </a:rPr>
            <a:t>Informatie Vlaanderen</a:t>
          </a:r>
        </a:p>
      </dgm:t>
    </dgm:pt>
    <dgm:pt modelId="{916F5FC0-B2ED-4A55-83D2-7FF773F3A382}" type="parTrans" cxnId="{0E1110C4-D8E8-4CC6-9188-724B40F7DA2B}">
      <dgm:prSet/>
      <dgm:spPr/>
      <dgm:t>
        <a:bodyPr/>
        <a:lstStyle/>
        <a:p>
          <a:endParaRPr lang="nl-NL"/>
        </a:p>
      </dgm:t>
    </dgm:pt>
    <dgm:pt modelId="{593C804F-B9D1-43EC-BEBD-70D549EFB442}" type="sibTrans" cxnId="{0E1110C4-D8E8-4CC6-9188-724B40F7DA2B}">
      <dgm:prSet/>
      <dgm:spPr/>
      <dgm:t>
        <a:bodyPr/>
        <a:lstStyle/>
        <a:p>
          <a:endParaRPr lang="nl-NL"/>
        </a:p>
      </dgm:t>
    </dgm:pt>
    <dgm:pt modelId="{726F06DA-96FB-4D83-BEA0-A9D1B9AB3C77}">
      <dgm:prSet phldrT="[Tekst]" custT="1"/>
      <dgm:spPr/>
      <dgm:t>
        <a:bodyPr/>
        <a:lstStyle/>
        <a:p>
          <a:r>
            <a:rPr lang="nl-NL" sz="1900">
              <a:solidFill>
                <a:schemeClr val="tx2">
                  <a:lumMod val="75000"/>
                </a:schemeClr>
              </a:solidFill>
            </a:rPr>
            <a:t>308 </a:t>
          </a:r>
          <a:r>
            <a:rPr lang="nl-NL" sz="1900" err="1">
              <a:solidFill>
                <a:schemeClr val="tx2">
                  <a:lumMod val="75000"/>
                </a:schemeClr>
              </a:solidFill>
            </a:rPr>
            <a:t>municipalities</a:t>
          </a:r>
          <a:endParaRPr lang="nl-NL" sz="1900">
            <a:solidFill>
              <a:schemeClr val="tx2">
                <a:lumMod val="75000"/>
              </a:schemeClr>
            </a:solidFill>
          </a:endParaRPr>
        </a:p>
      </dgm:t>
    </dgm:pt>
    <dgm:pt modelId="{3198B798-EBFE-483E-8EEE-B825A51A1F00}" type="parTrans" cxnId="{FFE65F25-1019-4773-97FE-6A40E00BA001}">
      <dgm:prSet/>
      <dgm:spPr/>
      <dgm:t>
        <a:bodyPr/>
        <a:lstStyle/>
        <a:p>
          <a:endParaRPr lang="nl-NL"/>
        </a:p>
      </dgm:t>
    </dgm:pt>
    <dgm:pt modelId="{2027AEBD-1245-4C67-A698-C8FBAB50CC75}" type="sibTrans" cxnId="{FFE65F25-1019-4773-97FE-6A40E00BA001}">
      <dgm:prSet/>
      <dgm:spPr/>
      <dgm:t>
        <a:bodyPr/>
        <a:lstStyle/>
        <a:p>
          <a:endParaRPr lang="nl-NL"/>
        </a:p>
      </dgm:t>
    </dgm:pt>
    <dgm:pt modelId="{B29BB670-4DBA-4360-AC8A-ECC0FB888208}">
      <dgm:prSet phldrT="[Tekst]" custT="1"/>
      <dgm:spPr/>
      <dgm:t>
        <a:bodyPr/>
        <a:lstStyle/>
        <a:p>
          <a:r>
            <a:rPr lang="nl-NL" sz="2000">
              <a:solidFill>
                <a:schemeClr val="tx2">
                  <a:lumMod val="75000"/>
                </a:schemeClr>
              </a:solidFill>
            </a:rPr>
            <a:t>2068 private partners</a:t>
          </a:r>
        </a:p>
      </dgm:t>
    </dgm:pt>
    <dgm:pt modelId="{735EAE4D-7F26-4672-A244-868329ED0D89}" type="parTrans" cxnId="{C312E3BA-E63E-4911-BE8B-EB48327145B5}">
      <dgm:prSet/>
      <dgm:spPr/>
      <dgm:t>
        <a:bodyPr/>
        <a:lstStyle/>
        <a:p>
          <a:endParaRPr lang="nl-NL"/>
        </a:p>
      </dgm:t>
    </dgm:pt>
    <dgm:pt modelId="{FCC4651A-3603-4AB8-AED7-67F357DFE82C}" type="sibTrans" cxnId="{C312E3BA-E63E-4911-BE8B-EB48327145B5}">
      <dgm:prSet/>
      <dgm:spPr/>
      <dgm:t>
        <a:bodyPr/>
        <a:lstStyle/>
        <a:p>
          <a:endParaRPr lang="nl-NL"/>
        </a:p>
      </dgm:t>
    </dgm:pt>
    <dgm:pt modelId="{75E0AC31-E56B-4103-BBA7-B4F352CAEAE7}">
      <dgm:prSet phldrT="[Tekst]" custT="1"/>
      <dgm:spPr/>
      <dgm:t>
        <a:bodyPr/>
        <a:lstStyle/>
        <a:p>
          <a:r>
            <a:rPr lang="nl-NL" sz="2000">
              <a:solidFill>
                <a:schemeClr val="tx2">
                  <a:lumMod val="75000"/>
                </a:schemeClr>
              </a:solidFill>
            </a:rPr>
            <a:t>6.4 M </a:t>
          </a:r>
          <a:r>
            <a:rPr lang="nl-NL" sz="2000" err="1">
              <a:solidFill>
                <a:schemeClr val="tx2">
                  <a:lumMod val="75000"/>
                </a:schemeClr>
              </a:solidFill>
            </a:rPr>
            <a:t>citizens</a:t>
          </a:r>
          <a:endParaRPr lang="nl-NL" sz="2000">
            <a:solidFill>
              <a:schemeClr val="tx2">
                <a:lumMod val="75000"/>
              </a:schemeClr>
            </a:solidFill>
          </a:endParaRPr>
        </a:p>
      </dgm:t>
    </dgm:pt>
    <dgm:pt modelId="{6A36B430-FA4D-4085-9B1E-9125FC30B1B5}" type="parTrans" cxnId="{601CB748-1401-44AA-9C16-C8602CBEF099}">
      <dgm:prSet/>
      <dgm:spPr/>
      <dgm:t>
        <a:bodyPr/>
        <a:lstStyle/>
        <a:p>
          <a:endParaRPr lang="nl-NL"/>
        </a:p>
      </dgm:t>
    </dgm:pt>
    <dgm:pt modelId="{93B00C72-E675-40D9-8F42-995D63F88E03}" type="sibTrans" cxnId="{601CB748-1401-44AA-9C16-C8602CBEF099}">
      <dgm:prSet/>
      <dgm:spPr/>
      <dgm:t>
        <a:bodyPr/>
        <a:lstStyle/>
        <a:p>
          <a:endParaRPr lang="nl-NL"/>
        </a:p>
      </dgm:t>
    </dgm:pt>
    <dgm:pt modelId="{5CA0512B-9F87-4B8B-AC28-D02FF2EEEA5E}">
      <dgm:prSet phldrT="[Tekst]" custT="1"/>
      <dgm:spPr/>
      <dgm:t>
        <a:bodyPr/>
        <a:lstStyle/>
        <a:p>
          <a:r>
            <a:rPr lang="nl-NL" sz="2000">
              <a:solidFill>
                <a:schemeClr val="tx2">
                  <a:lumMod val="75000"/>
                </a:schemeClr>
              </a:solidFill>
            </a:rPr>
            <a:t>Federal &amp; 3 </a:t>
          </a:r>
          <a:r>
            <a:rPr lang="nl-NL" sz="2000" err="1">
              <a:solidFill>
                <a:schemeClr val="tx2">
                  <a:lumMod val="75000"/>
                </a:schemeClr>
              </a:solidFill>
            </a:rPr>
            <a:t>regions</a:t>
          </a:r>
          <a:endParaRPr lang="nl-NL" sz="2000">
            <a:solidFill>
              <a:schemeClr val="tx2">
                <a:lumMod val="75000"/>
              </a:schemeClr>
            </a:solidFill>
          </a:endParaRPr>
        </a:p>
      </dgm:t>
    </dgm:pt>
    <dgm:pt modelId="{20751BB9-8C34-4933-A951-9C73B26FFABF}" type="parTrans" cxnId="{43D945E4-3639-48ED-B520-83DCB1FF0D1A}">
      <dgm:prSet/>
      <dgm:spPr/>
      <dgm:t>
        <a:bodyPr/>
        <a:lstStyle/>
        <a:p>
          <a:endParaRPr lang="nl-BE"/>
        </a:p>
      </dgm:t>
    </dgm:pt>
    <dgm:pt modelId="{8633AA31-7C74-4218-8BFB-A6A12EEC84AA}" type="sibTrans" cxnId="{43D945E4-3639-48ED-B520-83DCB1FF0D1A}">
      <dgm:prSet/>
      <dgm:spPr/>
      <dgm:t>
        <a:bodyPr/>
        <a:lstStyle/>
        <a:p>
          <a:endParaRPr lang="nl-BE"/>
        </a:p>
      </dgm:t>
    </dgm:pt>
    <dgm:pt modelId="{234038E0-3807-492C-9077-33FC1CB2ACD8}">
      <dgm:prSet phldrT="[Tekst]" custT="1"/>
      <dgm:spPr/>
      <dgm:t>
        <a:bodyPr/>
        <a:lstStyle/>
        <a:p>
          <a:r>
            <a:rPr lang="nl-NL" sz="2000">
              <a:solidFill>
                <a:schemeClr val="tx2">
                  <a:lumMod val="75000"/>
                </a:schemeClr>
              </a:solidFill>
            </a:rPr>
            <a:t>978 </a:t>
          </a:r>
          <a:br>
            <a:rPr lang="nl-NL" sz="2000">
              <a:solidFill>
                <a:schemeClr val="tx2">
                  <a:lumMod val="75000"/>
                </a:schemeClr>
              </a:solidFill>
            </a:rPr>
          </a:br>
          <a:r>
            <a:rPr lang="nl-NL" sz="2000">
              <a:solidFill>
                <a:schemeClr val="tx2">
                  <a:lumMod val="75000"/>
                </a:schemeClr>
              </a:solidFill>
            </a:rPr>
            <a:t>public partners</a:t>
          </a:r>
        </a:p>
      </dgm:t>
    </dgm:pt>
    <dgm:pt modelId="{0586CC26-D8C5-4169-B092-365896583F77}" type="sibTrans" cxnId="{280677A3-D3EB-4115-9E1D-47F94600528A}">
      <dgm:prSet/>
      <dgm:spPr/>
      <dgm:t>
        <a:bodyPr/>
        <a:lstStyle/>
        <a:p>
          <a:endParaRPr lang="nl-NL"/>
        </a:p>
      </dgm:t>
    </dgm:pt>
    <dgm:pt modelId="{6D84D3C9-A157-4D83-98E3-EB5F07917BF3}" type="parTrans" cxnId="{280677A3-D3EB-4115-9E1D-47F94600528A}">
      <dgm:prSet/>
      <dgm:spPr/>
      <dgm:t>
        <a:bodyPr/>
        <a:lstStyle/>
        <a:p>
          <a:endParaRPr lang="nl-NL"/>
        </a:p>
      </dgm:t>
    </dgm:pt>
    <dgm:pt modelId="{AE45AEDC-10B9-41A6-BD0A-C0951708AEB8}" type="pres">
      <dgm:prSet presAssocID="{CF2FC57D-77DA-4F09-90ED-22A48087EC80}" presName="Name0" presStyleCnt="0">
        <dgm:presLayoutVars>
          <dgm:chMax val="1"/>
          <dgm:chPref val="1"/>
        </dgm:presLayoutVars>
      </dgm:prSet>
      <dgm:spPr/>
    </dgm:pt>
    <dgm:pt modelId="{E514829C-C0E4-49C8-AF4B-779B9C5D0D2A}" type="pres">
      <dgm:prSet presAssocID="{B07B5D42-AA87-486D-913B-8C40DC6E7146}" presName="Parent" presStyleLbl="node0" presStyleIdx="0" presStyleCnt="1" custScaleX="75853" custScaleY="72040" custLinFactNeighborX="-7571" custLinFactNeighborY="5464">
        <dgm:presLayoutVars>
          <dgm:chMax val="5"/>
          <dgm:chPref val="5"/>
        </dgm:presLayoutVars>
      </dgm:prSet>
      <dgm:spPr/>
    </dgm:pt>
    <dgm:pt modelId="{4F358ADF-055B-4031-A052-B6FD87749611}" type="pres">
      <dgm:prSet presAssocID="{B07B5D42-AA87-486D-913B-8C40DC6E7146}" presName="Accent2" presStyleLbl="node1" presStyleIdx="0" presStyleCnt="19" custLinFactY="200000" custLinFactNeighborX="46887" custLinFactNeighborY="264983"/>
      <dgm:spPr/>
    </dgm:pt>
    <dgm:pt modelId="{943CF6BB-233D-4DFA-B477-28F2E4B17EEC}" type="pres">
      <dgm:prSet presAssocID="{B07B5D42-AA87-486D-913B-8C40DC6E7146}" presName="Accent3" presStyleLbl="node1" presStyleIdx="1" presStyleCnt="19" custLinFactX="100000" custLinFactY="-132939" custLinFactNeighborX="114645" custLinFactNeighborY="-200000"/>
      <dgm:spPr/>
    </dgm:pt>
    <dgm:pt modelId="{E29D7542-BCCD-4AB4-A371-345B283F3CE5}" type="pres">
      <dgm:prSet presAssocID="{B07B5D42-AA87-486D-913B-8C40DC6E7146}" presName="Accent4" presStyleLbl="node1" presStyleIdx="2" presStyleCnt="19" custLinFactX="-300000" custLinFactY="-574548" custLinFactNeighborX="-357947" custLinFactNeighborY="-600000"/>
      <dgm:spPr/>
    </dgm:pt>
    <dgm:pt modelId="{227E22DF-985B-4EAD-87A2-10FFB2C53424}" type="pres">
      <dgm:prSet presAssocID="{B07B5D42-AA87-486D-913B-8C40DC6E7146}" presName="Accent5" presStyleLbl="node1" presStyleIdx="3" presStyleCnt="19" custLinFactX="-600000" custLinFactNeighborX="-609925" custLinFactNeighborY="-28724"/>
      <dgm:spPr/>
    </dgm:pt>
    <dgm:pt modelId="{29CF0D36-97EC-46B2-9123-00B3FE60B888}" type="pres">
      <dgm:prSet presAssocID="{B07B5D42-AA87-486D-913B-8C40DC6E7146}" presName="Accent6" presStyleLbl="node1" presStyleIdx="4" presStyleCnt="19" custLinFactX="-200000" custLinFactY="-100000" custLinFactNeighborX="-224378" custLinFactNeighborY="-125863"/>
      <dgm:spPr/>
    </dgm:pt>
    <dgm:pt modelId="{260DB9A0-7545-4053-A8A3-2DCACAF0FBAD}" type="pres">
      <dgm:prSet presAssocID="{726F06DA-96FB-4D83-BEA0-A9D1B9AB3C77}" presName="Child1" presStyleLbl="node1" presStyleIdx="5" presStyleCnt="19" custScaleX="164999" custScaleY="156851" custLinFactX="100000" custLinFactNeighborX="125203" custLinFactNeighborY="-99609">
        <dgm:presLayoutVars>
          <dgm:chMax val="0"/>
          <dgm:chPref val="0"/>
        </dgm:presLayoutVars>
      </dgm:prSet>
      <dgm:spPr/>
    </dgm:pt>
    <dgm:pt modelId="{191F0252-2835-48AB-A175-AF7984C22B29}" type="pres">
      <dgm:prSet presAssocID="{726F06DA-96FB-4D83-BEA0-A9D1B9AB3C77}" presName="Accent7" presStyleCnt="0"/>
      <dgm:spPr/>
    </dgm:pt>
    <dgm:pt modelId="{D1FA7C50-98C4-4465-84D3-4975A7C75F53}" type="pres">
      <dgm:prSet presAssocID="{726F06DA-96FB-4D83-BEA0-A9D1B9AB3C77}" presName="AccentHold1" presStyleLbl="node1" presStyleIdx="6" presStyleCnt="19" custLinFactX="-500000" custLinFactY="400000" custLinFactNeighborX="-537184" custLinFactNeighborY="444092"/>
      <dgm:spPr/>
    </dgm:pt>
    <dgm:pt modelId="{2F1D1C60-6D13-451E-BA9D-593A637F1478}" type="pres">
      <dgm:prSet presAssocID="{726F06DA-96FB-4D83-BEA0-A9D1B9AB3C77}" presName="Accent8" presStyleCnt="0"/>
      <dgm:spPr/>
    </dgm:pt>
    <dgm:pt modelId="{6D12DF0D-4ABF-473B-BE3A-FFE92BCBE2D4}" type="pres">
      <dgm:prSet presAssocID="{726F06DA-96FB-4D83-BEA0-A9D1B9AB3C77}" presName="AccentHold2" presStyleLbl="node1" presStyleIdx="7" presStyleCnt="19" custLinFactY="100000" custLinFactNeighborX="-39549" custLinFactNeighborY="160763"/>
      <dgm:spPr/>
    </dgm:pt>
    <dgm:pt modelId="{BBEDF7E3-53FE-40B0-A2EE-D99F4C744EB9}" type="pres">
      <dgm:prSet presAssocID="{B29BB670-4DBA-4360-AC8A-ECC0FB888208}" presName="Child2" presStyleLbl="node1" presStyleIdx="8" presStyleCnt="19" custScaleX="127888" custScaleY="119129" custLinFactX="-181236" custLinFactY="38230" custLinFactNeighborX="-200000" custLinFactNeighborY="100000">
        <dgm:presLayoutVars>
          <dgm:chMax val="0"/>
          <dgm:chPref val="0"/>
        </dgm:presLayoutVars>
      </dgm:prSet>
      <dgm:spPr/>
    </dgm:pt>
    <dgm:pt modelId="{410F582A-1A13-4145-9FF9-65DBE5201561}" type="pres">
      <dgm:prSet presAssocID="{B29BB670-4DBA-4360-AC8A-ECC0FB888208}" presName="Accent9" presStyleCnt="0"/>
      <dgm:spPr/>
    </dgm:pt>
    <dgm:pt modelId="{A227F9BE-3CB4-4EA9-8E4B-67B196B1DCCA}" type="pres">
      <dgm:prSet presAssocID="{B29BB670-4DBA-4360-AC8A-ECC0FB888208}" presName="AccentHold1" presStyleLbl="node1" presStyleIdx="9" presStyleCnt="19" custLinFactX="181004" custLinFactY="-200000" custLinFactNeighborX="200000" custLinFactNeighborY="-213360"/>
      <dgm:spPr/>
    </dgm:pt>
    <dgm:pt modelId="{71603B82-3F3F-4A60-881D-381DC3C96EF3}" type="pres">
      <dgm:prSet presAssocID="{B29BB670-4DBA-4360-AC8A-ECC0FB888208}" presName="Accent10" presStyleCnt="0"/>
      <dgm:spPr/>
    </dgm:pt>
    <dgm:pt modelId="{D8BB6EDA-91A8-40D3-893D-899C3C69EF09}" type="pres">
      <dgm:prSet presAssocID="{B29BB670-4DBA-4360-AC8A-ECC0FB888208}" presName="AccentHold2" presStyleLbl="node1" presStyleIdx="10" presStyleCnt="19" custLinFactX="1112462" custLinFactY="-436241" custLinFactNeighborX="1200000" custLinFactNeighborY="-500000"/>
      <dgm:spPr/>
    </dgm:pt>
    <dgm:pt modelId="{B271F531-C28E-4347-B6E4-20F98D83B4A5}" type="pres">
      <dgm:prSet presAssocID="{B29BB670-4DBA-4360-AC8A-ECC0FB888208}" presName="Accent11" presStyleCnt="0"/>
      <dgm:spPr/>
    </dgm:pt>
    <dgm:pt modelId="{42935151-1611-4018-892E-BCADA148AD5E}" type="pres">
      <dgm:prSet presAssocID="{B29BB670-4DBA-4360-AC8A-ECC0FB888208}" presName="AccentHold3" presStyleLbl="node1" presStyleIdx="11" presStyleCnt="19" custLinFactX="352834" custLinFactNeighborX="400000" custLinFactNeighborY="-23260"/>
      <dgm:spPr/>
    </dgm:pt>
    <dgm:pt modelId="{EBBC3A77-F86C-4AA7-ADE2-04F520405500}" type="pres">
      <dgm:prSet presAssocID="{75E0AC31-E56B-4103-BBA7-B4F352CAEAE7}" presName="Child3" presStyleLbl="node1" presStyleIdx="12" presStyleCnt="19" custScaleX="124990" custScaleY="125439" custLinFactX="-182396" custLinFactY="-88327" custLinFactNeighborX="-200000" custLinFactNeighborY="-100000">
        <dgm:presLayoutVars>
          <dgm:chMax val="0"/>
          <dgm:chPref val="0"/>
        </dgm:presLayoutVars>
      </dgm:prSet>
      <dgm:spPr/>
    </dgm:pt>
    <dgm:pt modelId="{8AAABBE0-8AFE-4CEE-80DC-5E4359767CDC}" type="pres">
      <dgm:prSet presAssocID="{75E0AC31-E56B-4103-BBA7-B4F352CAEAE7}" presName="Accent12" presStyleCnt="0"/>
      <dgm:spPr/>
    </dgm:pt>
    <dgm:pt modelId="{C53238B7-CE10-44D5-B974-7DC08D657654}" type="pres">
      <dgm:prSet presAssocID="{75E0AC31-E56B-4103-BBA7-B4F352CAEAE7}" presName="AccentHold1" presStyleLbl="node1" presStyleIdx="13" presStyleCnt="19" custLinFactY="-458588" custLinFactNeighborX="-7340" custLinFactNeighborY="-500000"/>
      <dgm:spPr/>
    </dgm:pt>
    <dgm:pt modelId="{2F789588-620D-401F-869B-C6230366FCAB}" type="pres">
      <dgm:prSet presAssocID="{234038E0-3807-492C-9077-33FC1CB2ACD8}" presName="Child4" presStyleLbl="node1" presStyleIdx="14" presStyleCnt="19" custScaleX="115485" custScaleY="114446" custLinFactNeighborX="-53465" custLinFactNeighborY="-20948">
        <dgm:presLayoutVars>
          <dgm:chMax val="0"/>
          <dgm:chPref val="0"/>
        </dgm:presLayoutVars>
      </dgm:prSet>
      <dgm:spPr/>
    </dgm:pt>
    <dgm:pt modelId="{3B59C129-62C8-432F-89D3-88889A4BD4CF}" type="pres">
      <dgm:prSet presAssocID="{234038E0-3807-492C-9077-33FC1CB2ACD8}" presName="Accent13" presStyleCnt="0"/>
      <dgm:spPr/>
    </dgm:pt>
    <dgm:pt modelId="{2DD02025-8BD3-49A3-AAFC-F798B99D6E52}" type="pres">
      <dgm:prSet presAssocID="{234038E0-3807-492C-9077-33FC1CB2ACD8}" presName="AccentHold1" presStyleLbl="node1" presStyleIdx="15" presStyleCnt="19" custLinFactX="113813" custLinFactY="146072" custLinFactNeighborX="200000" custLinFactNeighborY="200000"/>
      <dgm:spPr/>
    </dgm:pt>
    <dgm:pt modelId="{29CA2640-DD6A-4975-8AD6-C24C0C73FA35}" type="pres">
      <dgm:prSet presAssocID="{5CA0512B-9F87-4B8B-AC28-D02FF2EEEA5E}" presName="Child5" presStyleLbl="node1" presStyleIdx="16" presStyleCnt="19" custScaleX="118785" custScaleY="117236" custLinFactY="64231" custLinFactNeighborX="83611" custLinFactNeighborY="100000">
        <dgm:presLayoutVars>
          <dgm:chMax val="0"/>
          <dgm:chPref val="0"/>
        </dgm:presLayoutVars>
      </dgm:prSet>
      <dgm:spPr/>
    </dgm:pt>
    <dgm:pt modelId="{AAD1498C-3BC2-4223-A91F-99FC238EFD32}" type="pres">
      <dgm:prSet presAssocID="{5CA0512B-9F87-4B8B-AC28-D02FF2EEEA5E}" presName="Accent15" presStyleCnt="0"/>
      <dgm:spPr/>
    </dgm:pt>
    <dgm:pt modelId="{D98D3BC6-14F2-4658-8D05-3B530471444F}" type="pres">
      <dgm:prSet presAssocID="{5CA0512B-9F87-4B8B-AC28-D02FF2EEEA5E}" presName="AccentHold2" presStyleLbl="node1" presStyleIdx="17" presStyleCnt="19" custLinFactX="-222807" custLinFactY="-173740" custLinFactNeighborX="-300000" custLinFactNeighborY="-200000"/>
      <dgm:spPr/>
    </dgm:pt>
    <dgm:pt modelId="{570B3DA0-C5CA-4774-990D-A5CF40218C7F}" type="pres">
      <dgm:prSet presAssocID="{5CA0512B-9F87-4B8B-AC28-D02FF2EEEA5E}" presName="Accent16" presStyleCnt="0"/>
      <dgm:spPr/>
    </dgm:pt>
    <dgm:pt modelId="{3A88FF00-E5E1-4DEE-918F-AAA3722B63F3}" type="pres">
      <dgm:prSet presAssocID="{5CA0512B-9F87-4B8B-AC28-D02FF2EEEA5E}" presName="AccentHold3" presStyleLbl="node1" presStyleIdx="18" presStyleCnt="19"/>
      <dgm:spPr/>
    </dgm:pt>
  </dgm:ptLst>
  <dgm:cxnLst>
    <dgm:cxn modelId="{55E02808-678F-C240-BA4A-0F402DDC5F3F}" type="presOf" srcId="{B07B5D42-AA87-486D-913B-8C40DC6E7146}" destId="{E514829C-C0E4-49C8-AF4B-779B9C5D0D2A}" srcOrd="0" destOrd="0" presId="urn:microsoft.com/office/officeart/2009/3/layout/CircleRelationship"/>
    <dgm:cxn modelId="{FFE65F25-1019-4773-97FE-6A40E00BA001}" srcId="{B07B5D42-AA87-486D-913B-8C40DC6E7146}" destId="{726F06DA-96FB-4D83-BEA0-A9D1B9AB3C77}" srcOrd="0" destOrd="0" parTransId="{3198B798-EBFE-483E-8EEE-B825A51A1F00}" sibTransId="{2027AEBD-1245-4C67-A698-C8FBAB50CC75}"/>
    <dgm:cxn modelId="{C4CDBF3D-8E6B-6248-93DA-2FB031A9AA3B}" type="presOf" srcId="{B29BB670-4DBA-4360-AC8A-ECC0FB888208}" destId="{BBEDF7E3-53FE-40B0-A2EE-D99F4C744EB9}" srcOrd="0" destOrd="0" presId="urn:microsoft.com/office/officeart/2009/3/layout/CircleRelationship"/>
    <dgm:cxn modelId="{601CB748-1401-44AA-9C16-C8602CBEF099}" srcId="{B07B5D42-AA87-486D-913B-8C40DC6E7146}" destId="{75E0AC31-E56B-4103-BBA7-B4F352CAEAE7}" srcOrd="2" destOrd="0" parTransId="{6A36B430-FA4D-4085-9B1E-9125FC30B1B5}" sibTransId="{93B00C72-E675-40D9-8F42-995D63F88E03}"/>
    <dgm:cxn modelId="{CEEFF455-8A18-7A4F-8933-AFB8C9A03B5C}" type="presOf" srcId="{726F06DA-96FB-4D83-BEA0-A9D1B9AB3C77}" destId="{260DB9A0-7545-4053-A8A3-2DCACAF0FBAD}" srcOrd="0" destOrd="0" presId="urn:microsoft.com/office/officeart/2009/3/layout/CircleRelationship"/>
    <dgm:cxn modelId="{280677A3-D3EB-4115-9E1D-47F94600528A}" srcId="{B07B5D42-AA87-486D-913B-8C40DC6E7146}" destId="{234038E0-3807-492C-9077-33FC1CB2ACD8}" srcOrd="3" destOrd="0" parTransId="{6D84D3C9-A157-4D83-98E3-EB5F07917BF3}" sibTransId="{0586CC26-D8C5-4169-B092-365896583F77}"/>
    <dgm:cxn modelId="{556959A6-1F58-A54D-A6FB-EE5049CAFA67}" type="presOf" srcId="{5CA0512B-9F87-4B8B-AC28-D02FF2EEEA5E}" destId="{29CA2640-DD6A-4975-8AD6-C24C0C73FA35}" srcOrd="0" destOrd="0" presId="urn:microsoft.com/office/officeart/2009/3/layout/CircleRelationship"/>
    <dgm:cxn modelId="{C312E3BA-E63E-4911-BE8B-EB48327145B5}" srcId="{B07B5D42-AA87-486D-913B-8C40DC6E7146}" destId="{B29BB670-4DBA-4360-AC8A-ECC0FB888208}" srcOrd="1" destOrd="0" parTransId="{735EAE4D-7F26-4672-A244-868329ED0D89}" sibTransId="{FCC4651A-3603-4AB8-AED7-67F357DFE82C}"/>
    <dgm:cxn modelId="{0E1110C4-D8E8-4CC6-9188-724B40F7DA2B}" srcId="{CF2FC57D-77DA-4F09-90ED-22A48087EC80}" destId="{B07B5D42-AA87-486D-913B-8C40DC6E7146}" srcOrd="0" destOrd="0" parTransId="{916F5FC0-B2ED-4A55-83D2-7FF773F3A382}" sibTransId="{593C804F-B9D1-43EC-BEBD-70D549EFB442}"/>
    <dgm:cxn modelId="{970E6FC7-D884-F545-A634-5A7A5B225421}" type="presOf" srcId="{234038E0-3807-492C-9077-33FC1CB2ACD8}" destId="{2F789588-620D-401F-869B-C6230366FCAB}" srcOrd="0" destOrd="0" presId="urn:microsoft.com/office/officeart/2009/3/layout/CircleRelationship"/>
    <dgm:cxn modelId="{4B3CC4CA-898A-B14D-9002-2C7502C8D9DE}" type="presOf" srcId="{CF2FC57D-77DA-4F09-90ED-22A48087EC80}" destId="{AE45AEDC-10B9-41A6-BD0A-C0951708AEB8}" srcOrd="0" destOrd="0" presId="urn:microsoft.com/office/officeart/2009/3/layout/CircleRelationship"/>
    <dgm:cxn modelId="{43D945E4-3639-48ED-B520-83DCB1FF0D1A}" srcId="{B07B5D42-AA87-486D-913B-8C40DC6E7146}" destId="{5CA0512B-9F87-4B8B-AC28-D02FF2EEEA5E}" srcOrd="4" destOrd="0" parTransId="{20751BB9-8C34-4933-A951-9C73B26FFABF}" sibTransId="{8633AA31-7C74-4218-8BFB-A6A12EEC84AA}"/>
    <dgm:cxn modelId="{789B88F2-D39E-C445-B604-122A26946D77}" type="presOf" srcId="{75E0AC31-E56B-4103-BBA7-B4F352CAEAE7}" destId="{EBBC3A77-F86C-4AA7-ADE2-04F520405500}" srcOrd="0" destOrd="0" presId="urn:microsoft.com/office/officeart/2009/3/layout/CircleRelationship"/>
    <dgm:cxn modelId="{330093EE-E4D9-A44F-B519-E9652A1BAB3F}" type="presParOf" srcId="{AE45AEDC-10B9-41A6-BD0A-C0951708AEB8}" destId="{E514829C-C0E4-49C8-AF4B-779B9C5D0D2A}" srcOrd="0" destOrd="0" presId="urn:microsoft.com/office/officeart/2009/3/layout/CircleRelationship"/>
    <dgm:cxn modelId="{9ECE6DCF-30D6-B74E-91E9-645B7BDE34DC}" type="presParOf" srcId="{AE45AEDC-10B9-41A6-BD0A-C0951708AEB8}" destId="{4F358ADF-055B-4031-A052-B6FD87749611}" srcOrd="1" destOrd="0" presId="urn:microsoft.com/office/officeart/2009/3/layout/CircleRelationship"/>
    <dgm:cxn modelId="{00E83630-38A1-054E-B8A5-F5B3E08841D6}" type="presParOf" srcId="{AE45AEDC-10B9-41A6-BD0A-C0951708AEB8}" destId="{943CF6BB-233D-4DFA-B477-28F2E4B17EEC}" srcOrd="2" destOrd="0" presId="urn:microsoft.com/office/officeart/2009/3/layout/CircleRelationship"/>
    <dgm:cxn modelId="{BD8F9C30-9189-4544-AC8F-D10248193EEE}" type="presParOf" srcId="{AE45AEDC-10B9-41A6-BD0A-C0951708AEB8}" destId="{E29D7542-BCCD-4AB4-A371-345B283F3CE5}" srcOrd="3" destOrd="0" presId="urn:microsoft.com/office/officeart/2009/3/layout/CircleRelationship"/>
    <dgm:cxn modelId="{A1BE77FC-A268-4040-8185-174332510E50}" type="presParOf" srcId="{AE45AEDC-10B9-41A6-BD0A-C0951708AEB8}" destId="{227E22DF-985B-4EAD-87A2-10FFB2C53424}" srcOrd="4" destOrd="0" presId="urn:microsoft.com/office/officeart/2009/3/layout/CircleRelationship"/>
    <dgm:cxn modelId="{C0BD032C-6A9E-A54D-A329-251DC108DB37}" type="presParOf" srcId="{AE45AEDC-10B9-41A6-BD0A-C0951708AEB8}" destId="{29CF0D36-97EC-46B2-9123-00B3FE60B888}" srcOrd="5" destOrd="0" presId="urn:microsoft.com/office/officeart/2009/3/layout/CircleRelationship"/>
    <dgm:cxn modelId="{180E8EC6-9DF4-1747-ACA5-A4D3D5A50CB7}" type="presParOf" srcId="{AE45AEDC-10B9-41A6-BD0A-C0951708AEB8}" destId="{260DB9A0-7545-4053-A8A3-2DCACAF0FBAD}" srcOrd="6" destOrd="0" presId="urn:microsoft.com/office/officeart/2009/3/layout/CircleRelationship"/>
    <dgm:cxn modelId="{4E93FE94-FA90-FC4E-9AC8-7261CA03A128}" type="presParOf" srcId="{AE45AEDC-10B9-41A6-BD0A-C0951708AEB8}" destId="{191F0252-2835-48AB-A175-AF7984C22B29}" srcOrd="7" destOrd="0" presId="urn:microsoft.com/office/officeart/2009/3/layout/CircleRelationship"/>
    <dgm:cxn modelId="{01C5F3EC-49F8-1D49-9978-00B5CF97542C}" type="presParOf" srcId="{191F0252-2835-48AB-A175-AF7984C22B29}" destId="{D1FA7C50-98C4-4465-84D3-4975A7C75F53}" srcOrd="0" destOrd="0" presId="urn:microsoft.com/office/officeart/2009/3/layout/CircleRelationship"/>
    <dgm:cxn modelId="{A3B7DF9E-53E3-1F4C-BE41-B8053871BCD6}" type="presParOf" srcId="{AE45AEDC-10B9-41A6-BD0A-C0951708AEB8}" destId="{2F1D1C60-6D13-451E-BA9D-593A637F1478}" srcOrd="8" destOrd="0" presId="urn:microsoft.com/office/officeart/2009/3/layout/CircleRelationship"/>
    <dgm:cxn modelId="{36CB60B0-498C-214F-AD21-CE2EB487500B}" type="presParOf" srcId="{2F1D1C60-6D13-451E-BA9D-593A637F1478}" destId="{6D12DF0D-4ABF-473B-BE3A-FFE92BCBE2D4}" srcOrd="0" destOrd="0" presId="urn:microsoft.com/office/officeart/2009/3/layout/CircleRelationship"/>
    <dgm:cxn modelId="{F84C7E34-FAEC-D846-B466-ACFDFE326AB7}" type="presParOf" srcId="{AE45AEDC-10B9-41A6-BD0A-C0951708AEB8}" destId="{BBEDF7E3-53FE-40B0-A2EE-D99F4C744EB9}" srcOrd="9" destOrd="0" presId="urn:microsoft.com/office/officeart/2009/3/layout/CircleRelationship"/>
    <dgm:cxn modelId="{C4ACFE38-BAA7-084F-9510-29E476BE8029}" type="presParOf" srcId="{AE45AEDC-10B9-41A6-BD0A-C0951708AEB8}" destId="{410F582A-1A13-4145-9FF9-65DBE5201561}" srcOrd="10" destOrd="0" presId="urn:microsoft.com/office/officeart/2009/3/layout/CircleRelationship"/>
    <dgm:cxn modelId="{C929313D-5ED3-134A-8A08-9032DBD3EAE8}" type="presParOf" srcId="{410F582A-1A13-4145-9FF9-65DBE5201561}" destId="{A227F9BE-3CB4-4EA9-8E4B-67B196B1DCCA}" srcOrd="0" destOrd="0" presId="urn:microsoft.com/office/officeart/2009/3/layout/CircleRelationship"/>
    <dgm:cxn modelId="{22DD92AA-DFF9-D640-868D-A9228E2DAF37}" type="presParOf" srcId="{AE45AEDC-10B9-41A6-BD0A-C0951708AEB8}" destId="{71603B82-3F3F-4A60-881D-381DC3C96EF3}" srcOrd="11" destOrd="0" presId="urn:microsoft.com/office/officeart/2009/3/layout/CircleRelationship"/>
    <dgm:cxn modelId="{2E0849BA-06E8-454E-9B9B-4569F05C70AD}" type="presParOf" srcId="{71603B82-3F3F-4A60-881D-381DC3C96EF3}" destId="{D8BB6EDA-91A8-40D3-893D-899C3C69EF09}" srcOrd="0" destOrd="0" presId="urn:microsoft.com/office/officeart/2009/3/layout/CircleRelationship"/>
    <dgm:cxn modelId="{EF8D377F-7BDA-3245-9076-3217B6B08DDC}" type="presParOf" srcId="{AE45AEDC-10B9-41A6-BD0A-C0951708AEB8}" destId="{B271F531-C28E-4347-B6E4-20F98D83B4A5}" srcOrd="12" destOrd="0" presId="urn:microsoft.com/office/officeart/2009/3/layout/CircleRelationship"/>
    <dgm:cxn modelId="{34CCE24D-A508-9F40-8BD8-B1EBB9E510BD}" type="presParOf" srcId="{B271F531-C28E-4347-B6E4-20F98D83B4A5}" destId="{42935151-1611-4018-892E-BCADA148AD5E}" srcOrd="0" destOrd="0" presId="urn:microsoft.com/office/officeart/2009/3/layout/CircleRelationship"/>
    <dgm:cxn modelId="{8F3D7DB3-E0F6-C540-851F-C9D52B442D1A}" type="presParOf" srcId="{AE45AEDC-10B9-41A6-BD0A-C0951708AEB8}" destId="{EBBC3A77-F86C-4AA7-ADE2-04F520405500}" srcOrd="13" destOrd="0" presId="urn:microsoft.com/office/officeart/2009/3/layout/CircleRelationship"/>
    <dgm:cxn modelId="{9B6E9242-2781-A045-9F67-8CC8DF22290D}" type="presParOf" srcId="{AE45AEDC-10B9-41A6-BD0A-C0951708AEB8}" destId="{8AAABBE0-8AFE-4CEE-80DC-5E4359767CDC}" srcOrd="14" destOrd="0" presId="urn:microsoft.com/office/officeart/2009/3/layout/CircleRelationship"/>
    <dgm:cxn modelId="{F170F00E-6145-BE46-A91E-A00788B2D65E}" type="presParOf" srcId="{8AAABBE0-8AFE-4CEE-80DC-5E4359767CDC}" destId="{C53238B7-CE10-44D5-B974-7DC08D657654}" srcOrd="0" destOrd="0" presId="urn:microsoft.com/office/officeart/2009/3/layout/CircleRelationship"/>
    <dgm:cxn modelId="{34281926-D1F8-E948-BC05-A65B04B41FC2}" type="presParOf" srcId="{AE45AEDC-10B9-41A6-BD0A-C0951708AEB8}" destId="{2F789588-620D-401F-869B-C6230366FCAB}" srcOrd="15" destOrd="0" presId="urn:microsoft.com/office/officeart/2009/3/layout/CircleRelationship"/>
    <dgm:cxn modelId="{C154BDC4-81E9-1D49-9DEB-2A34E8FE7407}" type="presParOf" srcId="{AE45AEDC-10B9-41A6-BD0A-C0951708AEB8}" destId="{3B59C129-62C8-432F-89D3-88889A4BD4CF}" srcOrd="16" destOrd="0" presId="urn:microsoft.com/office/officeart/2009/3/layout/CircleRelationship"/>
    <dgm:cxn modelId="{FB45BE19-480D-DD4C-8210-9DF592EB68D2}" type="presParOf" srcId="{3B59C129-62C8-432F-89D3-88889A4BD4CF}" destId="{2DD02025-8BD3-49A3-AAFC-F798B99D6E52}" srcOrd="0" destOrd="0" presId="urn:microsoft.com/office/officeart/2009/3/layout/CircleRelationship"/>
    <dgm:cxn modelId="{F99AD290-C48E-7D4D-9B8F-20783F5E36F3}" type="presParOf" srcId="{AE45AEDC-10B9-41A6-BD0A-C0951708AEB8}" destId="{29CA2640-DD6A-4975-8AD6-C24C0C73FA35}" srcOrd="17" destOrd="0" presId="urn:microsoft.com/office/officeart/2009/3/layout/CircleRelationship"/>
    <dgm:cxn modelId="{CCEB5F32-93C5-3F4B-BAF5-043266C41053}" type="presParOf" srcId="{AE45AEDC-10B9-41A6-BD0A-C0951708AEB8}" destId="{AAD1498C-3BC2-4223-A91F-99FC238EFD32}" srcOrd="18" destOrd="0" presId="urn:microsoft.com/office/officeart/2009/3/layout/CircleRelationship"/>
    <dgm:cxn modelId="{EA33DE44-5458-A040-837F-BA539134B693}" type="presParOf" srcId="{AAD1498C-3BC2-4223-A91F-99FC238EFD32}" destId="{D98D3BC6-14F2-4658-8D05-3B530471444F}" srcOrd="0" destOrd="0" presId="urn:microsoft.com/office/officeart/2009/3/layout/CircleRelationship"/>
    <dgm:cxn modelId="{9AD099BB-2C60-DB44-94DC-4855ACF94BF5}" type="presParOf" srcId="{AE45AEDC-10B9-41A6-BD0A-C0951708AEB8}" destId="{570B3DA0-C5CA-4774-990D-A5CF40218C7F}" srcOrd="19" destOrd="0" presId="urn:microsoft.com/office/officeart/2009/3/layout/CircleRelationship"/>
    <dgm:cxn modelId="{80780B00-0210-A747-9E89-E68CE76EB17B}" type="presParOf" srcId="{570B3DA0-C5CA-4774-990D-A5CF40218C7F}" destId="{3A88FF00-E5E1-4DEE-918F-AAA3722B63F3}"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4829C-C0E4-49C8-AF4B-779B9C5D0D2A}">
      <dsp:nvSpPr>
        <dsp:cNvPr id="0" name=""/>
        <dsp:cNvSpPr/>
      </dsp:nvSpPr>
      <dsp:spPr>
        <a:xfrm>
          <a:off x="1236689" y="1846217"/>
          <a:ext cx="2247494" cy="21348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solidFill>
                <a:schemeClr val="tx2">
                  <a:lumMod val="75000"/>
                </a:schemeClr>
              </a:solidFill>
            </a:rPr>
            <a:t>Informatie Vlaanderen</a:t>
          </a:r>
        </a:p>
      </dsp:txBody>
      <dsp:txXfrm>
        <a:off x="1565827" y="2158864"/>
        <a:ext cx="1589218" cy="1509590"/>
      </dsp:txXfrm>
    </dsp:sp>
    <dsp:sp modelId="{4F358ADF-055B-4031-A052-B6FD87749611}">
      <dsp:nvSpPr>
        <dsp:cNvPr id="0" name=""/>
        <dsp:cNvSpPr/>
      </dsp:nvSpPr>
      <dsp:spPr>
        <a:xfrm>
          <a:off x="2126348" y="5123715"/>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CF6BB-233D-4DFA-B477-28F2E4B17EEC}">
      <dsp:nvSpPr>
        <dsp:cNvPr id="0" name=""/>
        <dsp:cNvSpPr/>
      </dsp:nvSpPr>
      <dsp:spPr>
        <a:xfrm>
          <a:off x="4769788" y="1677474"/>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9D7542-BCCD-4AB4-A371-345B283F3CE5}">
      <dsp:nvSpPr>
        <dsp:cNvPr id="0" name=""/>
        <dsp:cNvSpPr/>
      </dsp:nvSpPr>
      <dsp:spPr>
        <a:xfrm>
          <a:off x="948251" y="392273"/>
          <a:ext cx="329420" cy="3299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7E22DF-985B-4EAD-87A2-10FFB2C53424}">
      <dsp:nvSpPr>
        <dsp:cNvPr id="0" name=""/>
        <dsp:cNvSpPr/>
      </dsp:nvSpPr>
      <dsp:spPr>
        <a:xfrm>
          <a:off x="0" y="1534496"/>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CF0D36-97EC-46B2-9123-00B3FE60B888}">
      <dsp:nvSpPr>
        <dsp:cNvPr id="0" name=""/>
        <dsp:cNvSpPr/>
      </dsp:nvSpPr>
      <dsp:spPr>
        <a:xfrm>
          <a:off x="315708" y="2430476"/>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DB9A0-7545-4053-A8A3-2DCACAF0FBAD}">
      <dsp:nvSpPr>
        <dsp:cNvPr id="0" name=""/>
        <dsp:cNvSpPr/>
      </dsp:nvSpPr>
      <dsp:spPr>
        <a:xfrm>
          <a:off x="2498385" y="262343"/>
          <a:ext cx="1987633" cy="1889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a:solidFill>
                <a:schemeClr val="tx2">
                  <a:lumMod val="75000"/>
                </a:schemeClr>
              </a:solidFill>
            </a:rPr>
            <a:t>308 </a:t>
          </a:r>
          <a:r>
            <a:rPr lang="nl-NL" sz="1900" kern="1200" err="1">
              <a:solidFill>
                <a:schemeClr val="tx2">
                  <a:lumMod val="75000"/>
                </a:schemeClr>
              </a:solidFill>
            </a:rPr>
            <a:t>municipalities</a:t>
          </a:r>
          <a:endParaRPr lang="nl-NL" sz="1900" kern="1200">
            <a:solidFill>
              <a:schemeClr val="tx2">
                <a:lumMod val="75000"/>
              </a:schemeClr>
            </a:solidFill>
          </a:endParaRPr>
        </a:p>
      </dsp:txBody>
      <dsp:txXfrm>
        <a:off x="2789467" y="539082"/>
        <a:ext cx="1405469" cy="1336216"/>
      </dsp:txXfrm>
    </dsp:sp>
    <dsp:sp modelId="{D1FA7C50-98C4-4465-84D3-4975A7C75F53}">
      <dsp:nvSpPr>
        <dsp:cNvPr id="0" name=""/>
        <dsp:cNvSpPr/>
      </dsp:nvSpPr>
      <dsp:spPr>
        <a:xfrm>
          <a:off x="0" y="4398533"/>
          <a:ext cx="329420" cy="3299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2DF0D-4ABF-473B-BE3A-FFE92BCBE2D4}">
      <dsp:nvSpPr>
        <dsp:cNvPr id="0" name=""/>
        <dsp:cNvSpPr/>
      </dsp:nvSpPr>
      <dsp:spPr>
        <a:xfrm>
          <a:off x="55104" y="4915865"/>
          <a:ext cx="595631" cy="5957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EDF7E3-53FE-40B0-A2EE-D99F4C744EB9}">
      <dsp:nvSpPr>
        <dsp:cNvPr id="0" name=""/>
        <dsp:cNvSpPr/>
      </dsp:nvSpPr>
      <dsp:spPr>
        <a:xfrm>
          <a:off x="0" y="2788349"/>
          <a:ext cx="1540581" cy="1435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tx2">
                  <a:lumMod val="75000"/>
                </a:schemeClr>
              </a:solidFill>
            </a:rPr>
            <a:t>2068 private partners</a:t>
          </a:r>
        </a:p>
      </dsp:txBody>
      <dsp:txXfrm>
        <a:off x="225613" y="2998534"/>
        <a:ext cx="1089355" cy="1014860"/>
      </dsp:txXfrm>
    </dsp:sp>
    <dsp:sp modelId="{A227F9BE-3CB4-4EA9-8E4B-67B196B1DCCA}">
      <dsp:nvSpPr>
        <dsp:cNvPr id="0" name=""/>
        <dsp:cNvSpPr/>
      </dsp:nvSpPr>
      <dsp:spPr>
        <a:xfrm>
          <a:off x="5087957" y="705885"/>
          <a:ext cx="329420" cy="3299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B6EDA-91A8-40D3-893D-899C3C69EF09}">
      <dsp:nvSpPr>
        <dsp:cNvPr id="0" name=""/>
        <dsp:cNvSpPr/>
      </dsp:nvSpPr>
      <dsp:spPr>
        <a:xfrm>
          <a:off x="5587517" y="1835343"/>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935151-1611-4018-892E-BCADA148AD5E}">
      <dsp:nvSpPr>
        <dsp:cNvPr id="0" name=""/>
        <dsp:cNvSpPr/>
      </dsp:nvSpPr>
      <dsp:spPr>
        <a:xfrm>
          <a:off x="4242280" y="3675885"/>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C3A77-F86C-4AA7-ADE2-04F520405500}">
      <dsp:nvSpPr>
        <dsp:cNvPr id="0" name=""/>
        <dsp:cNvSpPr/>
      </dsp:nvSpPr>
      <dsp:spPr>
        <a:xfrm>
          <a:off x="180211" y="897814"/>
          <a:ext cx="1505671" cy="15112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tx2">
                  <a:lumMod val="75000"/>
                </a:schemeClr>
              </a:solidFill>
            </a:rPr>
            <a:t>6.4 M </a:t>
          </a:r>
          <a:r>
            <a:rPr lang="nl-NL" sz="2000" kern="1200" err="1">
              <a:solidFill>
                <a:schemeClr val="tx2">
                  <a:lumMod val="75000"/>
                </a:schemeClr>
              </a:solidFill>
            </a:rPr>
            <a:t>citizens</a:t>
          </a:r>
          <a:endParaRPr lang="nl-NL" sz="2000" kern="1200">
            <a:solidFill>
              <a:schemeClr val="tx2">
                <a:lumMod val="75000"/>
              </a:schemeClr>
            </a:solidFill>
          </a:endParaRPr>
        </a:p>
      </dsp:txBody>
      <dsp:txXfrm>
        <a:off x="400711" y="1119132"/>
        <a:ext cx="1064671" cy="1068615"/>
      </dsp:txXfrm>
    </dsp:sp>
    <dsp:sp modelId="{C53238B7-CE10-44D5-B974-7DC08D657654}">
      <dsp:nvSpPr>
        <dsp:cNvPr id="0" name=""/>
        <dsp:cNvSpPr/>
      </dsp:nvSpPr>
      <dsp:spPr>
        <a:xfrm>
          <a:off x="4579915" y="988675"/>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89588-620D-401F-869B-C6230366FCAB}">
      <dsp:nvSpPr>
        <dsp:cNvPr id="0" name=""/>
        <dsp:cNvSpPr/>
      </dsp:nvSpPr>
      <dsp:spPr>
        <a:xfrm>
          <a:off x="742175" y="4011639"/>
          <a:ext cx="1391170" cy="13788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tx2">
                  <a:lumMod val="75000"/>
                </a:schemeClr>
              </a:solidFill>
            </a:rPr>
            <a:t>978 </a:t>
          </a:r>
          <a:br>
            <a:rPr lang="nl-NL" sz="2000" kern="1200">
              <a:solidFill>
                <a:schemeClr val="tx2">
                  <a:lumMod val="75000"/>
                </a:schemeClr>
              </a:solidFill>
            </a:rPr>
          </a:br>
          <a:r>
            <a:rPr lang="nl-NL" sz="2000" kern="1200">
              <a:solidFill>
                <a:schemeClr val="tx2">
                  <a:lumMod val="75000"/>
                </a:schemeClr>
              </a:solidFill>
            </a:rPr>
            <a:t>public partners</a:t>
          </a:r>
        </a:p>
      </dsp:txBody>
      <dsp:txXfrm>
        <a:off x="945907" y="4213561"/>
        <a:ext cx="983706" cy="974967"/>
      </dsp:txXfrm>
    </dsp:sp>
    <dsp:sp modelId="{2DD02025-8BD3-49A3-AAFC-F798B99D6E52}">
      <dsp:nvSpPr>
        <dsp:cNvPr id="0" name=""/>
        <dsp:cNvSpPr/>
      </dsp:nvSpPr>
      <dsp:spPr>
        <a:xfrm>
          <a:off x="3304858" y="5136801"/>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CA2640-DD6A-4975-8AD6-C24C0C73FA35}">
      <dsp:nvSpPr>
        <dsp:cNvPr id="0" name=""/>
        <dsp:cNvSpPr/>
      </dsp:nvSpPr>
      <dsp:spPr>
        <a:xfrm>
          <a:off x="3522279" y="2134890"/>
          <a:ext cx="1430923" cy="14124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tx2">
                  <a:lumMod val="75000"/>
                </a:schemeClr>
              </a:solidFill>
            </a:rPr>
            <a:t>Federal &amp; 3 </a:t>
          </a:r>
          <a:r>
            <a:rPr lang="nl-NL" sz="2000" kern="1200" err="1">
              <a:solidFill>
                <a:schemeClr val="tx2">
                  <a:lumMod val="75000"/>
                </a:schemeClr>
              </a:solidFill>
            </a:rPr>
            <a:t>regions</a:t>
          </a:r>
          <a:endParaRPr lang="nl-NL" sz="2000" kern="1200">
            <a:solidFill>
              <a:schemeClr val="tx2">
                <a:lumMod val="75000"/>
              </a:schemeClr>
            </a:solidFill>
          </a:endParaRPr>
        </a:p>
      </dsp:txBody>
      <dsp:txXfrm>
        <a:off x="3731833" y="2341735"/>
        <a:ext cx="1011815" cy="998734"/>
      </dsp:txXfrm>
    </dsp:sp>
    <dsp:sp modelId="{D98D3BC6-14F2-4658-8D05-3B530471444F}">
      <dsp:nvSpPr>
        <dsp:cNvPr id="0" name=""/>
        <dsp:cNvSpPr/>
      </dsp:nvSpPr>
      <dsp:spPr>
        <a:xfrm>
          <a:off x="0" y="673404"/>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8FF00-E5E1-4DEE-918F-AAA3722B63F3}">
      <dsp:nvSpPr>
        <dsp:cNvPr id="0" name=""/>
        <dsp:cNvSpPr/>
      </dsp:nvSpPr>
      <dsp:spPr>
        <a:xfrm>
          <a:off x="3924020" y="556670"/>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1"/>
          <p:cNvSpPr>
            <a:spLocks noGrp="1"/>
          </p:cNvSpPr>
          <p:nvPr>
            <p:ph type="hdr" sz="quarter"/>
          </p:nvPr>
        </p:nvSpPr>
        <p:spPr>
          <a:xfrm>
            <a:off x="459468" y="1482452"/>
            <a:ext cx="3284914" cy="2306299"/>
          </a:xfrm>
          <a:prstGeom prst="rect">
            <a:avLst/>
          </a:prstGeom>
        </p:spPr>
        <p:txBody>
          <a:bodyPr vert="horz" lIns="187342" tIns="93671" rIns="187342" bIns="93671" rtlCol="0"/>
          <a:lstStyle>
            <a:lvl1pPr algn="l">
              <a:defRPr sz="2500"/>
            </a:lvl1pPr>
          </a:lstStyle>
          <a:p>
            <a:endParaRPr lang="nl-BE">
              <a:latin typeface="FlandersArtSans-Regular" panose="00000500000000000000" pitchFamily="2" charset="0"/>
            </a:endParaRPr>
          </a:p>
        </p:txBody>
      </p:sp>
      <p:sp>
        <p:nvSpPr>
          <p:cNvPr id="7" name="Date Placeholder 2"/>
          <p:cNvSpPr>
            <a:spLocks noGrp="1"/>
          </p:cNvSpPr>
          <p:nvPr>
            <p:ph type="dt" sz="quarter" idx="1"/>
          </p:nvPr>
        </p:nvSpPr>
        <p:spPr>
          <a:xfrm>
            <a:off x="4762801" y="1482452"/>
            <a:ext cx="1429651" cy="2306299"/>
          </a:xfrm>
          <a:prstGeom prst="rect">
            <a:avLst/>
          </a:prstGeom>
        </p:spPr>
        <p:txBody>
          <a:bodyPr vert="horz" lIns="187342" tIns="93671" rIns="187342" bIns="93671" rtlCol="0"/>
          <a:lstStyle>
            <a:lvl1pPr algn="r">
              <a:defRPr sz="2500"/>
            </a:lvl1pPr>
          </a:lstStyle>
          <a:p>
            <a:fld id="{BF415B66-BF51-4972-819E-6E18353EB769}" type="datetimeFigureOut">
              <a:rPr lang="nl-BE" smtClean="0"/>
              <a:t>15/04/2019</a:t>
            </a:fld>
            <a:endParaRPr lang="nl-BE"/>
          </a:p>
        </p:txBody>
      </p:sp>
      <p:sp>
        <p:nvSpPr>
          <p:cNvPr id="8" name="Footer Placeholder 3"/>
          <p:cNvSpPr>
            <a:spLocks noGrp="1"/>
          </p:cNvSpPr>
          <p:nvPr>
            <p:ph type="ftr" sz="quarter" idx="2"/>
          </p:nvPr>
        </p:nvSpPr>
        <p:spPr>
          <a:xfrm>
            <a:off x="459474" y="71723767"/>
            <a:ext cx="3284914" cy="2306299"/>
          </a:xfrm>
          <a:prstGeom prst="rect">
            <a:avLst/>
          </a:prstGeom>
        </p:spPr>
        <p:txBody>
          <a:bodyPr vert="horz" lIns="187342" tIns="93671" rIns="187342" bIns="93671" rtlCol="0" anchor="b"/>
          <a:lstStyle>
            <a:lvl1pPr algn="l">
              <a:defRPr sz="2500"/>
            </a:lvl1pPr>
          </a:lstStyle>
          <a:p>
            <a:endParaRPr lang="nl-BE"/>
          </a:p>
        </p:txBody>
      </p:sp>
      <p:sp>
        <p:nvSpPr>
          <p:cNvPr id="9" name="Slide Number Placeholder 4"/>
          <p:cNvSpPr>
            <a:spLocks noGrp="1"/>
          </p:cNvSpPr>
          <p:nvPr>
            <p:ph type="sldNum" sz="quarter" idx="3"/>
          </p:nvPr>
        </p:nvSpPr>
        <p:spPr>
          <a:xfrm>
            <a:off x="5456878" y="71723769"/>
            <a:ext cx="735566" cy="2306292"/>
          </a:xfrm>
          <a:prstGeom prst="rect">
            <a:avLst/>
          </a:prstGeom>
        </p:spPr>
        <p:txBody>
          <a:bodyPr vert="horz" lIns="187342" tIns="93671" rIns="187342" bIns="93671" rtlCol="0" anchor="b"/>
          <a:lstStyle>
            <a:lvl1pPr algn="r">
              <a:defRPr sz="2500"/>
            </a:lvl1pPr>
          </a:lstStyle>
          <a:p>
            <a:fld id="{31D57D71-DFD4-49A2-8FE9-9156F9579F84}" type="slidenum">
              <a:rPr lang="nl-BE" smtClean="0">
                <a:latin typeface="FlandersArtSans-Regular" panose="00000500000000000000" pitchFamily="2" charset="0"/>
              </a:rPr>
              <a:t>‹#›</a:t>
            </a:fld>
            <a:endParaRPr lang="nl-BE">
              <a:latin typeface="FlandersArtSans-Regular" panose="00000500000000000000" pitchFamily="2" charset="0"/>
            </a:endParaRPr>
          </a:p>
        </p:txBody>
      </p:sp>
    </p:spTree>
    <p:extLst>
      <p:ext uri="{BB962C8B-B14F-4D97-AF65-F5344CB8AC3E}">
        <p14:creationId xmlns:p14="http://schemas.microsoft.com/office/powerpoint/2010/main" val="390656209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5095538" y="9444038"/>
            <a:ext cx="36806188" cy="25480962"/>
          </a:xfrm>
          <a:prstGeom prst="rect">
            <a:avLst/>
          </a:prstGeom>
          <a:noFill/>
          <a:ln w="12700">
            <a:solidFill>
              <a:prstClr val="black"/>
            </a:solidFill>
          </a:ln>
        </p:spPr>
        <p:txBody>
          <a:bodyPr vert="horz" lIns="187342" tIns="93671" rIns="187342" bIns="93671" rtlCol="0" anchor="ctr"/>
          <a:lstStyle/>
          <a:p>
            <a:endParaRPr lang="nl-BE"/>
          </a:p>
        </p:txBody>
      </p:sp>
      <p:sp>
        <p:nvSpPr>
          <p:cNvPr id="5" name="Notes Placeholder 4"/>
          <p:cNvSpPr>
            <a:spLocks noGrp="1"/>
          </p:cNvSpPr>
          <p:nvPr>
            <p:ph type="body" sz="quarter" idx="3"/>
          </p:nvPr>
        </p:nvSpPr>
        <p:spPr>
          <a:xfrm>
            <a:off x="661051" y="36340385"/>
            <a:ext cx="5288338" cy="29733047"/>
          </a:xfrm>
          <a:prstGeom prst="rect">
            <a:avLst/>
          </a:prstGeom>
        </p:spPr>
        <p:txBody>
          <a:bodyPr vert="horz" lIns="187342" tIns="93671" rIns="187342" bIns="936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8" name="Header Placeholder 1"/>
          <p:cNvSpPr>
            <a:spLocks noGrp="1"/>
          </p:cNvSpPr>
          <p:nvPr>
            <p:ph type="hdr" sz="quarter"/>
          </p:nvPr>
        </p:nvSpPr>
        <p:spPr>
          <a:xfrm>
            <a:off x="459468" y="1482452"/>
            <a:ext cx="3284914" cy="2306299"/>
          </a:xfrm>
          <a:prstGeom prst="rect">
            <a:avLst/>
          </a:prstGeom>
        </p:spPr>
        <p:txBody>
          <a:bodyPr vert="horz" lIns="187342" tIns="93671" rIns="187342" bIns="93671" rtlCol="0"/>
          <a:lstStyle>
            <a:lvl1pPr algn="l">
              <a:defRPr sz="2500"/>
            </a:lvl1pPr>
          </a:lstStyle>
          <a:p>
            <a:endParaRPr lang="nl-BE">
              <a:latin typeface="FlandersArtSans-Regular" panose="00000500000000000000" pitchFamily="2" charset="0"/>
            </a:endParaRPr>
          </a:p>
        </p:txBody>
      </p:sp>
      <p:sp>
        <p:nvSpPr>
          <p:cNvPr id="9" name="Date Placeholder 2"/>
          <p:cNvSpPr>
            <a:spLocks noGrp="1"/>
          </p:cNvSpPr>
          <p:nvPr>
            <p:ph type="dt" sz="quarter" idx="1"/>
          </p:nvPr>
        </p:nvSpPr>
        <p:spPr>
          <a:xfrm>
            <a:off x="4762801" y="1482452"/>
            <a:ext cx="1429651" cy="2306299"/>
          </a:xfrm>
          <a:prstGeom prst="rect">
            <a:avLst/>
          </a:prstGeom>
        </p:spPr>
        <p:txBody>
          <a:bodyPr vert="horz" lIns="187342" tIns="93671" rIns="187342" bIns="93671" rtlCol="0"/>
          <a:lstStyle>
            <a:lvl1pPr algn="r">
              <a:defRPr sz="2500"/>
            </a:lvl1pPr>
          </a:lstStyle>
          <a:p>
            <a:fld id="{BF415B66-BF51-4972-819E-6E18353EB769}" type="datetimeFigureOut">
              <a:rPr lang="nl-BE" smtClean="0"/>
              <a:t>15/04/2019</a:t>
            </a:fld>
            <a:endParaRPr lang="nl-BE"/>
          </a:p>
        </p:txBody>
      </p:sp>
      <p:sp>
        <p:nvSpPr>
          <p:cNvPr id="10" name="Footer Placeholder 3"/>
          <p:cNvSpPr>
            <a:spLocks noGrp="1"/>
          </p:cNvSpPr>
          <p:nvPr>
            <p:ph type="ftr" sz="quarter" idx="4"/>
          </p:nvPr>
        </p:nvSpPr>
        <p:spPr>
          <a:xfrm>
            <a:off x="459474" y="71723767"/>
            <a:ext cx="3284914" cy="2306299"/>
          </a:xfrm>
          <a:prstGeom prst="rect">
            <a:avLst/>
          </a:prstGeom>
        </p:spPr>
        <p:txBody>
          <a:bodyPr vert="horz" lIns="187342" tIns="93671" rIns="187342" bIns="93671" rtlCol="0" anchor="b"/>
          <a:lstStyle>
            <a:lvl1pPr algn="l">
              <a:defRPr sz="2500"/>
            </a:lvl1pPr>
          </a:lstStyle>
          <a:p>
            <a:endParaRPr lang="nl-BE"/>
          </a:p>
        </p:txBody>
      </p:sp>
      <p:sp>
        <p:nvSpPr>
          <p:cNvPr id="11" name="Slide Number Placeholder 4"/>
          <p:cNvSpPr>
            <a:spLocks noGrp="1"/>
          </p:cNvSpPr>
          <p:nvPr>
            <p:ph type="sldNum" sz="quarter" idx="5"/>
          </p:nvPr>
        </p:nvSpPr>
        <p:spPr>
          <a:xfrm>
            <a:off x="5456878" y="71723769"/>
            <a:ext cx="735566" cy="2306292"/>
          </a:xfrm>
          <a:prstGeom prst="rect">
            <a:avLst/>
          </a:prstGeom>
        </p:spPr>
        <p:txBody>
          <a:bodyPr vert="horz" lIns="187342" tIns="93671" rIns="187342" bIns="93671" rtlCol="0" anchor="b"/>
          <a:lstStyle>
            <a:lvl1pPr algn="r">
              <a:defRPr sz="2500"/>
            </a:lvl1pPr>
          </a:lstStyle>
          <a:p>
            <a:fld id="{31D57D71-DFD4-49A2-8FE9-9156F9579F84}" type="slidenum">
              <a:rPr lang="nl-BE" smtClean="0">
                <a:latin typeface="FlandersArtSans-Regular" panose="00000500000000000000" pitchFamily="2" charset="0"/>
              </a:rPr>
              <a:t>‹#›</a:t>
            </a:fld>
            <a:endParaRPr lang="nl-BE">
              <a:latin typeface="FlandersArtSans-Regular" panose="00000500000000000000" pitchFamily="2" charset="0"/>
            </a:endParaRPr>
          </a:p>
        </p:txBody>
      </p:sp>
    </p:spTree>
    <p:extLst>
      <p:ext uri="{BB962C8B-B14F-4D97-AF65-F5344CB8AC3E}">
        <p14:creationId xmlns:p14="http://schemas.microsoft.com/office/powerpoint/2010/main" val="2944797008"/>
      </p:ext>
    </p:extLst>
  </p:cSld>
  <p:clrMap bg1="lt1" tx1="dk1" bg2="lt2" tx2="dk2" accent1="accent1" accent2="accent2" accent3="accent3" accent4="accent4" accent5="accent5" accent6="accent6" hlink="hlink" folHlink="folHlink"/>
  <p:hf dt="0"/>
  <p:notesStyle>
    <a:lvl1pPr marL="171419" indent="-171419" algn="l" defTabSz="914235" rtl="0" eaLnBrk="1" latinLnBrk="0" hangingPunct="1">
      <a:buFont typeface="FlandersArtSans-Regular" panose="00000500000000000000" pitchFamily="2" charset="0"/>
      <a:buChar char="&gt;"/>
      <a:defRPr sz="1200" kern="1200">
        <a:solidFill>
          <a:schemeClr val="tx1"/>
        </a:solidFill>
        <a:latin typeface="FlandersArtSans-Regular" panose="00000500000000000000" pitchFamily="2" charset="0"/>
        <a:ea typeface="+mn-ea"/>
        <a:cs typeface="+mn-cs"/>
      </a:defRPr>
    </a:lvl1pPr>
    <a:lvl2pPr marL="360000" indent="-171419" algn="l" defTabSz="914235" rtl="0" eaLnBrk="1" latinLnBrk="0" hangingPunct="1">
      <a:buFont typeface="Wingdings" panose="05000000000000000000" pitchFamily="2" charset="2"/>
      <a:buChar char="§"/>
      <a:defRPr sz="1200" kern="1200">
        <a:solidFill>
          <a:schemeClr val="tx1"/>
        </a:solidFill>
        <a:latin typeface="FlandersArtSans-Regular" panose="00000500000000000000" pitchFamily="2" charset="0"/>
        <a:ea typeface="+mn-ea"/>
        <a:cs typeface="+mn-cs"/>
      </a:defRPr>
    </a:lvl2pPr>
    <a:lvl3pPr marL="540000" indent="-171419" algn="l" defTabSz="914235" rtl="0" eaLnBrk="1" latinLnBrk="0" hangingPunct="1">
      <a:buFont typeface="FlandersArtSans-Regular" panose="00000500000000000000" pitchFamily="2" charset="0"/>
      <a:buChar char="&gt;"/>
      <a:defRPr sz="1200" kern="1200">
        <a:solidFill>
          <a:schemeClr val="tx1"/>
        </a:solidFill>
        <a:latin typeface="FlandersArtSans-Regular" panose="00000500000000000000" pitchFamily="2" charset="0"/>
        <a:ea typeface="+mn-ea"/>
        <a:cs typeface="+mn-cs"/>
      </a:defRPr>
    </a:lvl3pPr>
    <a:lvl4pPr marL="720000" indent="-171419" algn="l" defTabSz="914235" rtl="0" eaLnBrk="1" latinLnBrk="0" hangingPunct="1">
      <a:buFont typeface="Wingdings" panose="05000000000000000000" pitchFamily="2" charset="2"/>
      <a:buChar char="§"/>
      <a:defRPr sz="1200" kern="1200">
        <a:solidFill>
          <a:schemeClr val="tx1"/>
        </a:solidFill>
        <a:latin typeface="FlandersArtSans-Regular" panose="00000500000000000000" pitchFamily="2" charset="0"/>
        <a:ea typeface="+mn-ea"/>
        <a:cs typeface="+mn-cs"/>
      </a:defRPr>
    </a:lvl4pPr>
    <a:lvl5pPr marL="900000" indent="-171419" algn="l" defTabSz="914235" rtl="0" eaLnBrk="1" latinLnBrk="0" hangingPunct="1">
      <a:buFont typeface="FlandersArtSans-Regular" panose="00000500000000000000" pitchFamily="2" charset="0"/>
      <a:buChar char="&gt;"/>
      <a:defRPr sz="1200" kern="1200">
        <a:solidFill>
          <a:schemeClr val="tx1"/>
        </a:solidFill>
        <a:latin typeface="FlandersArtSans-Regular" panose="00000500000000000000" pitchFamily="2" charset="0"/>
        <a:ea typeface="+mn-ea"/>
        <a:cs typeface="+mn-cs"/>
      </a:defRPr>
    </a:lvl5pPr>
    <a:lvl6pPr marL="2285588" algn="l" defTabSz="914235" rtl="0" eaLnBrk="1" latinLnBrk="0" hangingPunct="1">
      <a:defRPr sz="1200" kern="1200">
        <a:solidFill>
          <a:schemeClr val="tx1"/>
        </a:solidFill>
        <a:latin typeface="+mn-lt"/>
        <a:ea typeface="+mn-ea"/>
        <a:cs typeface="+mn-cs"/>
      </a:defRPr>
    </a:lvl6pPr>
    <a:lvl7pPr marL="2742705" algn="l" defTabSz="914235" rtl="0" eaLnBrk="1" latinLnBrk="0" hangingPunct="1">
      <a:defRPr sz="1200" kern="1200">
        <a:solidFill>
          <a:schemeClr val="tx1"/>
        </a:solidFill>
        <a:latin typeface="+mn-lt"/>
        <a:ea typeface="+mn-ea"/>
        <a:cs typeface="+mn-cs"/>
      </a:defRPr>
    </a:lvl7pPr>
    <a:lvl8pPr marL="3199823" algn="l" defTabSz="914235" rtl="0" eaLnBrk="1" latinLnBrk="0" hangingPunct="1">
      <a:defRPr sz="1200" kern="1200">
        <a:solidFill>
          <a:schemeClr val="tx1"/>
        </a:solidFill>
        <a:latin typeface="+mn-lt"/>
        <a:ea typeface="+mn-ea"/>
        <a:cs typeface="+mn-cs"/>
      </a:defRPr>
    </a:lvl8pPr>
    <a:lvl9pPr marL="3656940" algn="l" defTabSz="9142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idx="10"/>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D57D71-DFD4-49A2-8FE9-9156F9579F84}" type="slidenum">
              <a:rPr lang="nl-BE" smtClean="0">
                <a:latin typeface="FlandersArtSans-Regular" panose="00000500000000000000" pitchFamily="2" charset="0"/>
              </a:rPr>
              <a:t>1</a:t>
            </a:fld>
            <a:endParaRPr lang="nl-BE">
              <a:latin typeface="FlandersArtSans-Regular" panose="00000500000000000000" pitchFamily="2" charset="0"/>
            </a:endParaRPr>
          </a:p>
        </p:txBody>
      </p:sp>
    </p:spTree>
    <p:extLst>
      <p:ext uri="{BB962C8B-B14F-4D97-AF65-F5344CB8AC3E}">
        <p14:creationId xmlns:p14="http://schemas.microsoft.com/office/powerpoint/2010/main" val="1756092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95538" y="9444038"/>
            <a:ext cx="36806188" cy="25480962"/>
          </a:xfrm>
        </p:spPr>
      </p:sp>
      <p:sp>
        <p:nvSpPr>
          <p:cNvPr id="3" name="Notes Placeholder 2"/>
          <p:cNvSpPr>
            <a:spLocks noGrp="1"/>
          </p:cNvSpPr>
          <p:nvPr>
            <p:ph type="body" idx="1"/>
          </p:nvPr>
        </p:nvSpPr>
        <p:spPr/>
        <p:txBody>
          <a:bodyPr/>
          <a:lstStyle/>
          <a:p>
            <a:pPr marL="508116" indent="-508116"/>
            <a:endParaRPr lang="nl-BE" baseline="0"/>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2</a:t>
            </a:fld>
            <a:endParaRPr lang="nl-BE">
              <a:latin typeface="FlandersArtSans-Regular" panose="00000500000000000000" pitchFamily="2" charset="0"/>
            </a:endParaRPr>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koptekst 5"/>
          <p:cNvSpPr>
            <a:spLocks noGrp="1"/>
          </p:cNvSpPr>
          <p:nvPr>
            <p:ph type="hdr" sz="quarter" idx="12"/>
          </p:nvPr>
        </p:nvSpPr>
        <p:spPr/>
        <p:txBody>
          <a:bodyPr/>
          <a:lstStyle/>
          <a:p>
            <a:endParaRPr lang="nl-BE">
              <a:latin typeface="FlandersArtSans-Regular" panose="00000500000000000000" pitchFamily="2" charset="0"/>
            </a:endParaRPr>
          </a:p>
        </p:txBody>
      </p:sp>
    </p:spTree>
    <p:extLst>
      <p:ext uri="{BB962C8B-B14F-4D97-AF65-F5344CB8AC3E}">
        <p14:creationId xmlns:p14="http://schemas.microsoft.com/office/powerpoint/2010/main" val="313979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12</a:t>
            </a:fld>
            <a:endParaRPr lang="nl-BE">
              <a:latin typeface="FlandersArtSans-Regular" panose="00000500000000000000" pitchFamily="2" charset="0"/>
            </a:endParaRPr>
          </a:p>
        </p:txBody>
      </p:sp>
    </p:spTree>
    <p:extLst>
      <p:ext uri="{BB962C8B-B14F-4D97-AF65-F5344CB8AC3E}">
        <p14:creationId xmlns:p14="http://schemas.microsoft.com/office/powerpoint/2010/main" val="189931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25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2500" b="0" i="0" u="none" strike="noStrike" kern="1200" cap="none" spc="0" normalizeH="0" baseline="0" noProof="0">
              <a:ln>
                <a:noFill/>
              </a:ln>
              <a:solidFill>
                <a:srgbClr val="373636"/>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25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13</a:t>
            </a:fld>
            <a:endParaRPr kumimoji="0" lang="nl-BE" sz="25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841434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14</a:t>
            </a:fld>
            <a:endParaRPr lang="nl-BE">
              <a:latin typeface="FlandersArtSans-Regular" panose="00000500000000000000" pitchFamily="2" charset="0"/>
            </a:endParaRPr>
          </a:p>
        </p:txBody>
      </p:sp>
    </p:spTree>
    <p:extLst>
      <p:ext uri="{BB962C8B-B14F-4D97-AF65-F5344CB8AC3E}">
        <p14:creationId xmlns:p14="http://schemas.microsoft.com/office/powerpoint/2010/main" val="147613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18</a:t>
            </a:fld>
            <a:endParaRPr lang="nl-BE">
              <a:latin typeface="FlandersArtSans-Regular" panose="00000500000000000000" pitchFamily="2" charset="0"/>
            </a:endParaRPr>
          </a:p>
        </p:txBody>
      </p:sp>
    </p:spTree>
    <p:extLst>
      <p:ext uri="{BB962C8B-B14F-4D97-AF65-F5344CB8AC3E}">
        <p14:creationId xmlns:p14="http://schemas.microsoft.com/office/powerpoint/2010/main" val="968776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19</a:t>
            </a:fld>
            <a:endParaRPr lang="nl-BE">
              <a:latin typeface="FlandersArtSans-Regular" panose="00000500000000000000" pitchFamily="2" charset="0"/>
            </a:endParaRPr>
          </a:p>
        </p:txBody>
      </p:sp>
    </p:spTree>
    <p:extLst>
      <p:ext uri="{BB962C8B-B14F-4D97-AF65-F5344CB8AC3E}">
        <p14:creationId xmlns:p14="http://schemas.microsoft.com/office/powerpoint/2010/main" val="163629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23</a:t>
            </a:fld>
            <a:endParaRPr lang="nl-BE">
              <a:latin typeface="FlandersArtSans-Regular" panose="00000500000000000000" pitchFamily="2" charset="0"/>
            </a:endParaRPr>
          </a:p>
        </p:txBody>
      </p:sp>
    </p:spTree>
    <p:extLst>
      <p:ext uri="{BB962C8B-B14F-4D97-AF65-F5344CB8AC3E}">
        <p14:creationId xmlns:p14="http://schemas.microsoft.com/office/powerpoint/2010/main" val="4268994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54" name="Shape 54"/>
          <p:cNvSpPr/>
          <p:nvPr userDrawn="1"/>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56" name="image3.png"/>
          <p:cNvPicPr/>
          <p:nvPr/>
        </p:nvPicPr>
        <p:blipFill>
          <a:blip r:embed="rId2"/>
          <a:stretch>
            <a:fillRect/>
          </a:stretch>
        </p:blipFill>
        <p:spPr>
          <a:xfrm>
            <a:off x="700173" y="692695"/>
            <a:ext cx="1950001" cy="734484"/>
          </a:xfrm>
          <a:prstGeom prst="rect">
            <a:avLst/>
          </a:prstGeom>
          <a:ln w="12700">
            <a:miter lim="400000"/>
          </a:ln>
        </p:spPr>
      </p:pic>
      <p:sp>
        <p:nvSpPr>
          <p:cNvPr id="9" name="Subtitle 2"/>
          <p:cNvSpPr>
            <a:spLocks noGrp="1"/>
          </p:cNvSpPr>
          <p:nvPr>
            <p:ph type="subTitle" idx="1"/>
          </p:nvPr>
        </p:nvSpPr>
        <p:spPr>
          <a:xfrm>
            <a:off x="1028711" y="4509834"/>
            <a:ext cx="7434681"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Shape 7"/>
          <p:cNvSpPr>
            <a:spLocks noGrp="1"/>
          </p:cNvSpPr>
          <p:nvPr>
            <p:ph type="title"/>
          </p:nvPr>
        </p:nvSpPr>
        <p:spPr>
          <a:xfrm>
            <a:off x="1028712" y="1551752"/>
            <a:ext cx="7434681"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6" name="TextBox 15"/>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Tree>
    <p:extLst>
      <p:ext uri="{BB962C8B-B14F-4D97-AF65-F5344CB8AC3E}">
        <p14:creationId xmlns:p14="http://schemas.microsoft.com/office/powerpoint/2010/main" val="1970656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62524" y="365128"/>
            <a:ext cx="3023824" cy="1325563"/>
          </a:xfrm>
          <a:prstGeom prst="rect">
            <a:avLst/>
          </a:prstGeom>
        </p:spPr>
        <p:txBody>
          <a:bodyPr vert="horz" lIns="91440" tIns="45720" rIns="91440" bIns="45720" rtlCol="0" anchor="t">
            <a:normAutofit/>
          </a:bodyPr>
          <a:lstStyle>
            <a:lvl1pPr>
              <a:defRPr sz="2400">
                <a:latin typeface="FlandersArtSans-Bold" panose="00000800000000000000" pitchFamily="2" charset="0"/>
              </a:defRPr>
            </a:lvl1pPr>
          </a:lstStyle>
          <a:p>
            <a:r>
              <a:rPr lang="nl-NL"/>
              <a:t>Klik om de stijl te bewerken</a:t>
            </a:r>
            <a:endParaRPr lang="nl-BE"/>
          </a:p>
        </p:txBody>
      </p:sp>
      <p:sp>
        <p:nvSpPr>
          <p:cNvPr id="7" name="Shape 40"/>
          <p:cNvSpPr>
            <a:spLocks noGrp="1"/>
          </p:cNvSpPr>
          <p:nvPr>
            <p:ph type="body" idx="1"/>
          </p:nvPr>
        </p:nvSpPr>
        <p:spPr>
          <a:xfrm>
            <a:off x="662524" y="5892601"/>
            <a:ext cx="3023824"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10" name="Content Placeholder 2"/>
          <p:cNvSpPr>
            <a:spLocks noGrp="1"/>
          </p:cNvSpPr>
          <p:nvPr>
            <p:ph sz="quarter" idx="10"/>
          </p:nvPr>
        </p:nvSpPr>
        <p:spPr>
          <a:xfrm>
            <a:off x="3842570" y="365126"/>
            <a:ext cx="5382393" cy="6109416"/>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1809176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0" name="Shape 40"/>
          <p:cNvSpPr>
            <a:spLocks noGrp="1"/>
          </p:cNvSpPr>
          <p:nvPr>
            <p:ph type="body" idx="1"/>
          </p:nvPr>
        </p:nvSpPr>
        <p:spPr>
          <a:xfrm>
            <a:off x="1432474" y="5817248"/>
            <a:ext cx="6963661"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3" name="Picture Placeholder 2"/>
          <p:cNvSpPr>
            <a:spLocks noGrp="1"/>
          </p:cNvSpPr>
          <p:nvPr>
            <p:ph type="pic" sz="quarter" idx="10"/>
          </p:nvPr>
        </p:nvSpPr>
        <p:spPr>
          <a:xfrm>
            <a:off x="1432472" y="1499129"/>
            <a:ext cx="6963662" cy="4168466"/>
          </a:xfrm>
        </p:spPr>
        <p:txBody>
          <a:bodyPr/>
          <a:lstStyle>
            <a:lvl1pPr marL="0" indent="0">
              <a:buNone/>
              <a:defRPr>
                <a:latin typeface="FlandersArtSans-Regular" panose="00000500000000000000" pitchFamily="2" charset="0"/>
              </a:defRPr>
            </a:lvl1pPr>
          </a:lstStyle>
          <a:p>
            <a:r>
              <a:rPr lang="nl-NL"/>
              <a:t>Klik op het pictogram als u een afbeelding wilt toevoegen</a:t>
            </a:r>
            <a:endParaRPr lang="nl-BE"/>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3197967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54" name="Shape 54"/>
          <p:cNvSpPr/>
          <p:nvPr userDrawn="1"/>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56" name="image3.png"/>
          <p:cNvPicPr/>
          <p:nvPr/>
        </p:nvPicPr>
        <p:blipFill>
          <a:blip r:embed="rId2"/>
          <a:stretch>
            <a:fillRect/>
          </a:stretch>
        </p:blipFill>
        <p:spPr>
          <a:xfrm>
            <a:off x="700173" y="692695"/>
            <a:ext cx="1950001" cy="734484"/>
          </a:xfrm>
          <a:prstGeom prst="rect">
            <a:avLst/>
          </a:prstGeom>
          <a:ln w="12700">
            <a:miter lim="400000"/>
          </a:ln>
        </p:spPr>
      </p:pic>
      <p:sp>
        <p:nvSpPr>
          <p:cNvPr id="9" name="Subtitle 2"/>
          <p:cNvSpPr>
            <a:spLocks noGrp="1"/>
          </p:cNvSpPr>
          <p:nvPr>
            <p:ph type="subTitle" idx="1"/>
          </p:nvPr>
        </p:nvSpPr>
        <p:spPr>
          <a:xfrm>
            <a:off x="1028711" y="4509834"/>
            <a:ext cx="7434681"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Shape 7"/>
          <p:cNvSpPr>
            <a:spLocks noGrp="1"/>
          </p:cNvSpPr>
          <p:nvPr>
            <p:ph type="title"/>
          </p:nvPr>
        </p:nvSpPr>
        <p:spPr>
          <a:xfrm>
            <a:off x="1028712" y="1551752"/>
            <a:ext cx="7434681"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6" name="TextBox 15"/>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Tree>
    <p:extLst>
      <p:ext uri="{BB962C8B-B14F-4D97-AF65-F5344CB8AC3E}">
        <p14:creationId xmlns:p14="http://schemas.microsoft.com/office/powerpoint/2010/main" val="2754451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 2">
    <p:spTree>
      <p:nvGrpSpPr>
        <p:cNvPr id="1" name=""/>
        <p:cNvGrpSpPr/>
        <p:nvPr/>
      </p:nvGrpSpPr>
      <p:grpSpPr>
        <a:xfrm>
          <a:off x="0" y="0"/>
          <a:ext cx="0" cy="0"/>
          <a:chOff x="0" y="0"/>
          <a:chExt cx="0" cy="0"/>
        </a:xfrm>
      </p:grpSpPr>
      <p:sp>
        <p:nvSpPr>
          <p:cNvPr id="15" name="Shape 108"/>
          <p:cNvSpPr/>
          <p:nvPr userDrawn="1"/>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6" name="image3.png"/>
          <p:cNvPicPr/>
          <p:nvPr userDrawn="1"/>
        </p:nvPicPr>
        <p:blipFill>
          <a:blip r:embed="rId2"/>
          <a:stretch>
            <a:fillRect/>
          </a:stretch>
        </p:blipFill>
        <p:spPr>
          <a:xfrm>
            <a:off x="700173" y="692695"/>
            <a:ext cx="1950001" cy="734484"/>
          </a:xfrm>
          <a:prstGeom prst="rect">
            <a:avLst/>
          </a:prstGeom>
          <a:ln w="12700">
            <a:miter lim="400000"/>
          </a:ln>
        </p:spPr>
      </p:pic>
      <p:sp>
        <p:nvSpPr>
          <p:cNvPr id="10" name="Subtitle 2"/>
          <p:cNvSpPr>
            <a:spLocks noGrp="1"/>
          </p:cNvSpPr>
          <p:nvPr>
            <p:ph type="subTitle" idx="1"/>
          </p:nvPr>
        </p:nvSpPr>
        <p:spPr>
          <a:xfrm>
            <a:off x="1028712" y="4509834"/>
            <a:ext cx="5094419"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2" name="Shape 7"/>
          <p:cNvSpPr>
            <a:spLocks noGrp="1"/>
          </p:cNvSpPr>
          <p:nvPr>
            <p:ph type="title"/>
          </p:nvPr>
        </p:nvSpPr>
        <p:spPr>
          <a:xfrm>
            <a:off x="1028711" y="1551752"/>
            <a:ext cx="4236324"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7" name="TextBox 16"/>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9" name="Picture 3" descr="C:\Users\dekocklu\Pictures\electrician_plug_it_in_400_wht_5536.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77202" y="2138759"/>
            <a:ext cx="1368152" cy="1824203"/>
          </a:xfrm>
          <a:prstGeom prst="rect">
            <a:avLst/>
          </a:prstGeom>
          <a:noFill/>
        </p:spPr>
      </p:pic>
      <p:pic>
        <p:nvPicPr>
          <p:cNvPr id="13" name="Picture 6" descr="C:\Users\dekocklu\Pictures\cyclist_clip_400_wht_568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54672" y="4313702"/>
            <a:ext cx="1013211" cy="163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ekocklu\Pictures\jackhammer_the_concrete_400_wht_7525.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1489" y="3104031"/>
            <a:ext cx="1520270" cy="14252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ekocklu\Pictures\group_of_protesters_9442.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44016" y="4570641"/>
            <a:ext cx="1637009" cy="1204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dekocklu\Pictures\road_closed_sign_400_wht_10780.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4478" y="332056"/>
            <a:ext cx="1707011" cy="149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dekocklu\Pictures\construction_pipes_turn_valve_400_wht_8575.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170246" y="296479"/>
            <a:ext cx="1610920" cy="1718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dekocklu\Pictures\bus_trip_400_wht_7013.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28989" y="2396552"/>
            <a:ext cx="1768866" cy="11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98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490" y="1"/>
            <a:ext cx="9555510" cy="5622356"/>
          </a:xfrm>
          <a:prstGeom prst="rect">
            <a:avLst/>
          </a:prstGeom>
          <a:noFill/>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2" name="Shape 7"/>
          <p:cNvSpPr>
            <a:spLocks noGrp="1"/>
          </p:cNvSpPr>
          <p:nvPr>
            <p:ph type="title"/>
          </p:nvPr>
        </p:nvSpPr>
        <p:spPr>
          <a:xfrm>
            <a:off x="1028712" y="1551752"/>
            <a:ext cx="7429500" cy="2794621"/>
          </a:xfrm>
          <a:prstGeom prst="rect">
            <a:avLst/>
          </a:prstGeom>
          <a:noFill/>
        </p:spPr>
        <p:txBody>
          <a:bodyPr anchor="b"/>
          <a:lstStyle>
            <a:lvl1pPr algn="l">
              <a:defRPr sz="3600">
                <a:solidFill>
                  <a:schemeClr val="accent1"/>
                </a:solidFill>
                <a:latin typeface="FlandersArtSans-Bold" panose="00000800000000000000" pitchFamily="2" charset="0"/>
              </a:defRPr>
            </a:lvl1pPr>
          </a:lstStyle>
          <a:p>
            <a:pPr lvl="0">
              <a:defRPr sz="1800" b="0"/>
            </a:pPr>
            <a:r>
              <a:rPr lang="nl-NL" sz="3600" b="1"/>
              <a:t>Klik om de stijl te bewerken</a:t>
            </a:r>
            <a:endParaRPr sz="3600" b="1"/>
          </a:p>
        </p:txBody>
      </p:sp>
      <p:sp>
        <p:nvSpPr>
          <p:cNvPr id="13"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171" y="687274"/>
            <a:ext cx="1950000" cy="701014"/>
          </a:xfrm>
          <a:prstGeom prst="rect">
            <a:avLst/>
          </a:prstGeom>
        </p:spPr>
      </p:pic>
      <p:sp>
        <p:nvSpPr>
          <p:cNvPr id="14" name="TextBox 13"/>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
        <p:nvSpPr>
          <p:cNvPr id="11" name="Subtitle 2"/>
          <p:cNvSpPr>
            <a:spLocks noGrp="1"/>
          </p:cNvSpPr>
          <p:nvPr>
            <p:ph type="subTitle" idx="1"/>
          </p:nvPr>
        </p:nvSpPr>
        <p:spPr>
          <a:xfrm>
            <a:off x="1028712" y="4509834"/>
            <a:ext cx="7429501" cy="948859"/>
          </a:xfrm>
          <a:noFill/>
        </p:spPr>
        <p:txBody>
          <a:bodyPr/>
          <a:lstStyle>
            <a:lvl1pPr marL="0" indent="0" algn="l">
              <a:buNone/>
              <a:defRPr sz="2400">
                <a:solidFill>
                  <a:schemeClr val="bg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346477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
        <p:nvSpPr>
          <p:cNvPr id="4"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2110343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ussentitel 2">
    <p:spTree>
      <p:nvGrpSpPr>
        <p:cNvPr id="1" name=""/>
        <p:cNvGrpSpPr/>
        <p:nvPr/>
      </p:nvGrpSpPr>
      <p:grpSpPr>
        <a:xfrm>
          <a:off x="0" y="0"/>
          <a:ext cx="0" cy="0"/>
          <a:chOff x="0" y="0"/>
          <a:chExt cx="0" cy="0"/>
        </a:xfrm>
      </p:grpSpPr>
      <p:pic>
        <p:nvPicPr>
          <p:cNvPr id="10" name="image1.png"/>
          <p:cNvPicPr/>
          <p:nvPr/>
        </p:nvPicPr>
        <p:blipFill>
          <a:blip r:embed="rId2"/>
          <a:srcRect l="763" t="1399" r="6439" b="3435"/>
          <a:stretch>
            <a:fillRect/>
          </a:stretch>
        </p:blipFill>
        <p:spPr>
          <a:xfrm>
            <a:off x="350488" y="-1"/>
            <a:ext cx="9555512" cy="6858001"/>
          </a:xfrm>
          <a:prstGeom prst="rect">
            <a:avLst/>
          </a:prstGeom>
          <a:ln w="12700">
            <a:miter lim="400000"/>
          </a:ln>
        </p:spPr>
      </p:pic>
      <p:sp>
        <p:nvSpPr>
          <p:cNvPr id="5"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6"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Tree>
    <p:extLst>
      <p:ext uri="{BB962C8B-B14F-4D97-AF65-F5344CB8AC3E}">
        <p14:creationId xmlns:p14="http://schemas.microsoft.com/office/powerpoint/2010/main" val="3646544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1"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2"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3"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1850374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dubbele Inhou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681038"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
        <p:nvSpPr>
          <p:cNvPr id="18" name="Content Placeholder 2"/>
          <p:cNvSpPr>
            <a:spLocks noGrp="1"/>
          </p:cNvSpPr>
          <p:nvPr>
            <p:ph sz="quarter" idx="11"/>
          </p:nvPr>
        </p:nvSpPr>
        <p:spPr>
          <a:xfrm>
            <a:off x="5040876"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Tree>
    <p:extLst>
      <p:ext uri="{BB962C8B-B14F-4D97-AF65-F5344CB8AC3E}">
        <p14:creationId xmlns:p14="http://schemas.microsoft.com/office/powerpoint/2010/main" val="4135750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73650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2">
    <p:spTree>
      <p:nvGrpSpPr>
        <p:cNvPr id="1" name=""/>
        <p:cNvGrpSpPr/>
        <p:nvPr/>
      </p:nvGrpSpPr>
      <p:grpSpPr>
        <a:xfrm>
          <a:off x="0" y="0"/>
          <a:ext cx="0" cy="0"/>
          <a:chOff x="0" y="0"/>
          <a:chExt cx="0" cy="0"/>
        </a:xfrm>
      </p:grpSpPr>
      <p:sp>
        <p:nvSpPr>
          <p:cNvPr id="15" name="Shape 108"/>
          <p:cNvSpPr/>
          <p:nvPr userDrawn="1"/>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6" name="image3.png"/>
          <p:cNvPicPr/>
          <p:nvPr userDrawn="1"/>
        </p:nvPicPr>
        <p:blipFill>
          <a:blip r:embed="rId2"/>
          <a:stretch>
            <a:fillRect/>
          </a:stretch>
        </p:blipFill>
        <p:spPr>
          <a:xfrm>
            <a:off x="700173" y="692695"/>
            <a:ext cx="1950001" cy="734484"/>
          </a:xfrm>
          <a:prstGeom prst="rect">
            <a:avLst/>
          </a:prstGeom>
          <a:ln w="12700">
            <a:miter lim="400000"/>
          </a:ln>
        </p:spPr>
      </p:pic>
      <p:sp>
        <p:nvSpPr>
          <p:cNvPr id="10" name="Subtitle 2"/>
          <p:cNvSpPr>
            <a:spLocks noGrp="1"/>
          </p:cNvSpPr>
          <p:nvPr>
            <p:ph type="subTitle" idx="1"/>
          </p:nvPr>
        </p:nvSpPr>
        <p:spPr>
          <a:xfrm>
            <a:off x="1028712" y="4509834"/>
            <a:ext cx="5094419"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2" name="Shape 7"/>
          <p:cNvSpPr>
            <a:spLocks noGrp="1"/>
          </p:cNvSpPr>
          <p:nvPr>
            <p:ph type="title"/>
          </p:nvPr>
        </p:nvSpPr>
        <p:spPr>
          <a:xfrm>
            <a:off x="1028711" y="1551752"/>
            <a:ext cx="4236324"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7" name="TextBox 16"/>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9" name="Picture 3" descr="C:\Users\dekocklu\Pictures\electrician_plug_it_in_400_wht_5536.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77202" y="2138759"/>
            <a:ext cx="1368152" cy="1824203"/>
          </a:xfrm>
          <a:prstGeom prst="rect">
            <a:avLst/>
          </a:prstGeom>
          <a:noFill/>
        </p:spPr>
      </p:pic>
      <p:pic>
        <p:nvPicPr>
          <p:cNvPr id="13" name="Picture 6" descr="C:\Users\dekocklu\Pictures\cyclist_clip_400_wht_568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54672" y="4313702"/>
            <a:ext cx="1013211" cy="163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ekocklu\Pictures\jackhammer_the_concrete_400_wht_7525.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1489" y="3104031"/>
            <a:ext cx="1520270" cy="14252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ekocklu\Pictures\group_of_protesters_9442.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44016" y="4570641"/>
            <a:ext cx="1637009" cy="1204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dekocklu\Pictures\road_closed_sign_400_wht_10780.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4478" y="332056"/>
            <a:ext cx="1707011" cy="149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dekocklu\Pictures\construction_pipes_turn_valve_400_wht_8575.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170246" y="296479"/>
            <a:ext cx="1610920" cy="1718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dekocklu\Pictures\bus_trip_400_wht_7013.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28989" y="2396552"/>
            <a:ext cx="1768866" cy="11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942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9"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0"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1257836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62524" y="365128"/>
            <a:ext cx="3023824" cy="1325563"/>
          </a:xfrm>
          <a:prstGeom prst="rect">
            <a:avLst/>
          </a:prstGeom>
        </p:spPr>
        <p:txBody>
          <a:bodyPr vert="horz" lIns="91440" tIns="45720" rIns="91440" bIns="45720" rtlCol="0" anchor="t">
            <a:normAutofit/>
          </a:bodyPr>
          <a:lstStyle>
            <a:lvl1pPr>
              <a:defRPr sz="2400">
                <a:latin typeface="FlandersArtSans-Bold" panose="00000800000000000000" pitchFamily="2" charset="0"/>
              </a:defRPr>
            </a:lvl1pPr>
          </a:lstStyle>
          <a:p>
            <a:r>
              <a:rPr lang="nl-NL"/>
              <a:t>Klik om de stijl te bewerken</a:t>
            </a:r>
            <a:endParaRPr lang="nl-BE"/>
          </a:p>
        </p:txBody>
      </p:sp>
      <p:sp>
        <p:nvSpPr>
          <p:cNvPr id="7" name="Shape 40"/>
          <p:cNvSpPr>
            <a:spLocks noGrp="1"/>
          </p:cNvSpPr>
          <p:nvPr>
            <p:ph type="body" idx="1"/>
          </p:nvPr>
        </p:nvSpPr>
        <p:spPr>
          <a:xfrm>
            <a:off x="662524" y="5892601"/>
            <a:ext cx="3023824"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10" name="Content Placeholder 2"/>
          <p:cNvSpPr>
            <a:spLocks noGrp="1"/>
          </p:cNvSpPr>
          <p:nvPr>
            <p:ph sz="quarter" idx="10"/>
          </p:nvPr>
        </p:nvSpPr>
        <p:spPr>
          <a:xfrm>
            <a:off x="3842570" y="365126"/>
            <a:ext cx="5382393" cy="6109416"/>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2731303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0" name="Shape 40"/>
          <p:cNvSpPr>
            <a:spLocks noGrp="1"/>
          </p:cNvSpPr>
          <p:nvPr>
            <p:ph type="body" idx="1"/>
          </p:nvPr>
        </p:nvSpPr>
        <p:spPr>
          <a:xfrm>
            <a:off x="1432474" y="5817248"/>
            <a:ext cx="6963661"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3" name="Picture Placeholder 2"/>
          <p:cNvSpPr>
            <a:spLocks noGrp="1"/>
          </p:cNvSpPr>
          <p:nvPr>
            <p:ph type="pic" sz="quarter" idx="10"/>
          </p:nvPr>
        </p:nvSpPr>
        <p:spPr>
          <a:xfrm>
            <a:off x="1432472" y="1499129"/>
            <a:ext cx="6963662" cy="4168466"/>
          </a:xfrm>
        </p:spPr>
        <p:txBody>
          <a:bodyPr/>
          <a:lstStyle>
            <a:lvl1pPr marL="0" indent="0">
              <a:buNone/>
              <a:defRPr>
                <a:latin typeface="FlandersArtSans-Regular" panose="00000500000000000000" pitchFamily="2" charset="0"/>
              </a:defRPr>
            </a:lvl1pPr>
          </a:lstStyle>
          <a:p>
            <a:r>
              <a:rPr lang="nl-NL"/>
              <a:t>Klik op het pictogram als u een afbeelding wilt toevoegen</a:t>
            </a:r>
            <a:endParaRPr lang="nl-BE"/>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1997371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54" name="Shape 54"/>
          <p:cNvSpPr/>
          <p:nvPr userDrawn="1"/>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56" name="image3.png"/>
          <p:cNvPicPr/>
          <p:nvPr/>
        </p:nvPicPr>
        <p:blipFill>
          <a:blip r:embed="rId2"/>
          <a:stretch>
            <a:fillRect/>
          </a:stretch>
        </p:blipFill>
        <p:spPr>
          <a:xfrm>
            <a:off x="700173" y="692695"/>
            <a:ext cx="1950001" cy="734484"/>
          </a:xfrm>
          <a:prstGeom prst="rect">
            <a:avLst/>
          </a:prstGeom>
          <a:ln w="12700">
            <a:miter lim="400000"/>
          </a:ln>
        </p:spPr>
      </p:pic>
      <p:sp>
        <p:nvSpPr>
          <p:cNvPr id="9" name="Subtitle 2"/>
          <p:cNvSpPr>
            <a:spLocks noGrp="1"/>
          </p:cNvSpPr>
          <p:nvPr>
            <p:ph type="subTitle" idx="1"/>
          </p:nvPr>
        </p:nvSpPr>
        <p:spPr>
          <a:xfrm>
            <a:off x="1028711" y="4509834"/>
            <a:ext cx="7434681"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Shape 7"/>
          <p:cNvSpPr>
            <a:spLocks noGrp="1"/>
          </p:cNvSpPr>
          <p:nvPr>
            <p:ph type="title"/>
          </p:nvPr>
        </p:nvSpPr>
        <p:spPr>
          <a:xfrm>
            <a:off x="1028712" y="1551752"/>
            <a:ext cx="7434681"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6" name="TextBox 15"/>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Tree>
    <p:extLst>
      <p:ext uri="{BB962C8B-B14F-4D97-AF65-F5344CB8AC3E}">
        <p14:creationId xmlns:p14="http://schemas.microsoft.com/office/powerpoint/2010/main" val="3961240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 2">
    <p:spTree>
      <p:nvGrpSpPr>
        <p:cNvPr id="1" name=""/>
        <p:cNvGrpSpPr/>
        <p:nvPr/>
      </p:nvGrpSpPr>
      <p:grpSpPr>
        <a:xfrm>
          <a:off x="0" y="0"/>
          <a:ext cx="0" cy="0"/>
          <a:chOff x="0" y="0"/>
          <a:chExt cx="0" cy="0"/>
        </a:xfrm>
      </p:grpSpPr>
      <p:sp>
        <p:nvSpPr>
          <p:cNvPr id="15" name="Shape 108"/>
          <p:cNvSpPr/>
          <p:nvPr userDrawn="1"/>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6" name="image3.png"/>
          <p:cNvPicPr/>
          <p:nvPr userDrawn="1"/>
        </p:nvPicPr>
        <p:blipFill>
          <a:blip r:embed="rId2"/>
          <a:stretch>
            <a:fillRect/>
          </a:stretch>
        </p:blipFill>
        <p:spPr>
          <a:xfrm>
            <a:off x="700173" y="692695"/>
            <a:ext cx="1950001" cy="734484"/>
          </a:xfrm>
          <a:prstGeom prst="rect">
            <a:avLst/>
          </a:prstGeom>
          <a:ln w="12700">
            <a:miter lim="400000"/>
          </a:ln>
        </p:spPr>
      </p:pic>
      <p:sp>
        <p:nvSpPr>
          <p:cNvPr id="10" name="Subtitle 2"/>
          <p:cNvSpPr>
            <a:spLocks noGrp="1"/>
          </p:cNvSpPr>
          <p:nvPr>
            <p:ph type="subTitle" idx="1"/>
          </p:nvPr>
        </p:nvSpPr>
        <p:spPr>
          <a:xfrm>
            <a:off x="1028712" y="4509834"/>
            <a:ext cx="5094419"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2" name="Shape 7"/>
          <p:cNvSpPr>
            <a:spLocks noGrp="1"/>
          </p:cNvSpPr>
          <p:nvPr>
            <p:ph type="title"/>
          </p:nvPr>
        </p:nvSpPr>
        <p:spPr>
          <a:xfrm>
            <a:off x="1028711" y="1551752"/>
            <a:ext cx="4236324"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7" name="TextBox 16"/>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9" name="Picture 3" descr="C:\Users\dekocklu\Pictures\electrician_plug_it_in_400_wht_5536.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77202" y="2138759"/>
            <a:ext cx="1368152" cy="1824203"/>
          </a:xfrm>
          <a:prstGeom prst="rect">
            <a:avLst/>
          </a:prstGeom>
          <a:noFill/>
        </p:spPr>
      </p:pic>
      <p:pic>
        <p:nvPicPr>
          <p:cNvPr id="13" name="Picture 6" descr="C:\Users\dekocklu\Pictures\cyclist_clip_400_wht_568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54672" y="4313702"/>
            <a:ext cx="1013211" cy="163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ekocklu\Pictures\jackhammer_the_concrete_400_wht_7525.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1489" y="3104031"/>
            <a:ext cx="1520270" cy="14252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ekocklu\Pictures\group_of_protesters_9442.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44016" y="4570641"/>
            <a:ext cx="1637009" cy="1204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dekocklu\Pictures\road_closed_sign_400_wht_10780.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4478" y="332056"/>
            <a:ext cx="1707011" cy="149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dekocklu\Pictures\construction_pipes_turn_valve_400_wht_8575.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170246" y="296479"/>
            <a:ext cx="1610920" cy="1718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dekocklu\Pictures\bus_trip_400_wht_7013.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28989" y="2396552"/>
            <a:ext cx="1768866" cy="11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12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490" y="1"/>
            <a:ext cx="9555510" cy="5622356"/>
          </a:xfrm>
          <a:prstGeom prst="rect">
            <a:avLst/>
          </a:prstGeom>
          <a:noFill/>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2" name="Shape 7"/>
          <p:cNvSpPr>
            <a:spLocks noGrp="1"/>
          </p:cNvSpPr>
          <p:nvPr>
            <p:ph type="title"/>
          </p:nvPr>
        </p:nvSpPr>
        <p:spPr>
          <a:xfrm>
            <a:off x="1028712" y="1551752"/>
            <a:ext cx="7429500" cy="2794621"/>
          </a:xfrm>
          <a:prstGeom prst="rect">
            <a:avLst/>
          </a:prstGeom>
          <a:noFill/>
        </p:spPr>
        <p:txBody>
          <a:bodyPr anchor="b"/>
          <a:lstStyle>
            <a:lvl1pPr algn="l">
              <a:defRPr sz="3600">
                <a:solidFill>
                  <a:schemeClr val="accent1"/>
                </a:solidFill>
                <a:latin typeface="FlandersArtSans-Bold" panose="00000800000000000000" pitchFamily="2" charset="0"/>
              </a:defRPr>
            </a:lvl1pPr>
          </a:lstStyle>
          <a:p>
            <a:pPr lvl="0">
              <a:defRPr sz="1800" b="0"/>
            </a:pPr>
            <a:r>
              <a:rPr lang="nl-NL" sz="3600" b="1"/>
              <a:t>Klik om de stijl te bewerken</a:t>
            </a:r>
            <a:endParaRPr sz="3600" b="1"/>
          </a:p>
        </p:txBody>
      </p:sp>
      <p:sp>
        <p:nvSpPr>
          <p:cNvPr id="13"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171" y="687274"/>
            <a:ext cx="1950000" cy="701014"/>
          </a:xfrm>
          <a:prstGeom prst="rect">
            <a:avLst/>
          </a:prstGeom>
        </p:spPr>
      </p:pic>
      <p:sp>
        <p:nvSpPr>
          <p:cNvPr id="14" name="TextBox 13"/>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
        <p:nvSpPr>
          <p:cNvPr id="11" name="Subtitle 2"/>
          <p:cNvSpPr>
            <a:spLocks noGrp="1"/>
          </p:cNvSpPr>
          <p:nvPr>
            <p:ph type="subTitle" idx="1"/>
          </p:nvPr>
        </p:nvSpPr>
        <p:spPr>
          <a:xfrm>
            <a:off x="1028712" y="4509834"/>
            <a:ext cx="7429501" cy="948859"/>
          </a:xfrm>
          <a:noFill/>
        </p:spPr>
        <p:txBody>
          <a:bodyPr/>
          <a:lstStyle>
            <a:lvl1pPr marL="0" indent="0" algn="l">
              <a:buNone/>
              <a:defRPr sz="2400">
                <a:solidFill>
                  <a:schemeClr val="bg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2774061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
        <p:nvSpPr>
          <p:cNvPr id="4"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2277072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ssentitel 2">
    <p:spTree>
      <p:nvGrpSpPr>
        <p:cNvPr id="1" name=""/>
        <p:cNvGrpSpPr/>
        <p:nvPr/>
      </p:nvGrpSpPr>
      <p:grpSpPr>
        <a:xfrm>
          <a:off x="0" y="0"/>
          <a:ext cx="0" cy="0"/>
          <a:chOff x="0" y="0"/>
          <a:chExt cx="0" cy="0"/>
        </a:xfrm>
      </p:grpSpPr>
      <p:pic>
        <p:nvPicPr>
          <p:cNvPr id="10" name="image1.png"/>
          <p:cNvPicPr/>
          <p:nvPr/>
        </p:nvPicPr>
        <p:blipFill>
          <a:blip r:embed="rId2"/>
          <a:srcRect l="763" t="1399" r="6439" b="3435"/>
          <a:stretch>
            <a:fillRect/>
          </a:stretch>
        </p:blipFill>
        <p:spPr>
          <a:xfrm>
            <a:off x="350488" y="-1"/>
            <a:ext cx="9555512" cy="6858001"/>
          </a:xfrm>
          <a:prstGeom prst="rect">
            <a:avLst/>
          </a:prstGeom>
          <a:ln w="12700">
            <a:miter lim="400000"/>
          </a:ln>
        </p:spPr>
      </p:pic>
      <p:sp>
        <p:nvSpPr>
          <p:cNvPr id="5"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6"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Tree>
    <p:extLst>
      <p:ext uri="{BB962C8B-B14F-4D97-AF65-F5344CB8AC3E}">
        <p14:creationId xmlns:p14="http://schemas.microsoft.com/office/powerpoint/2010/main" val="2843470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1"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2"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3"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1783848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en dubbele Inhou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681038"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
        <p:nvSpPr>
          <p:cNvPr id="18" name="Content Placeholder 2"/>
          <p:cNvSpPr>
            <a:spLocks noGrp="1"/>
          </p:cNvSpPr>
          <p:nvPr>
            <p:ph sz="quarter" idx="11"/>
          </p:nvPr>
        </p:nvSpPr>
        <p:spPr>
          <a:xfrm>
            <a:off x="5040876"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Tree>
    <p:extLst>
      <p:ext uri="{BB962C8B-B14F-4D97-AF65-F5344CB8AC3E}">
        <p14:creationId xmlns:p14="http://schemas.microsoft.com/office/powerpoint/2010/main" val="53435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490" y="1"/>
            <a:ext cx="9555510" cy="5622356"/>
          </a:xfrm>
          <a:prstGeom prst="rect">
            <a:avLst/>
          </a:prstGeom>
          <a:noFill/>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2" name="Shape 7"/>
          <p:cNvSpPr>
            <a:spLocks noGrp="1"/>
          </p:cNvSpPr>
          <p:nvPr>
            <p:ph type="title"/>
          </p:nvPr>
        </p:nvSpPr>
        <p:spPr>
          <a:xfrm>
            <a:off x="1028712" y="1551752"/>
            <a:ext cx="7429500" cy="2794621"/>
          </a:xfrm>
          <a:prstGeom prst="rect">
            <a:avLst/>
          </a:prstGeom>
          <a:noFill/>
        </p:spPr>
        <p:txBody>
          <a:bodyPr anchor="b"/>
          <a:lstStyle>
            <a:lvl1pPr algn="l">
              <a:defRPr sz="3600">
                <a:solidFill>
                  <a:schemeClr val="accent1"/>
                </a:solidFill>
                <a:latin typeface="FlandersArtSans-Bold" panose="00000800000000000000" pitchFamily="2" charset="0"/>
              </a:defRPr>
            </a:lvl1pPr>
          </a:lstStyle>
          <a:p>
            <a:pPr lvl="0">
              <a:defRPr sz="1800" b="0"/>
            </a:pPr>
            <a:r>
              <a:rPr lang="nl-NL" sz="3600" b="1"/>
              <a:t>Klik om de stijl te bewerken</a:t>
            </a:r>
            <a:endParaRPr sz="3600" b="1"/>
          </a:p>
        </p:txBody>
      </p:sp>
      <p:sp>
        <p:nvSpPr>
          <p:cNvPr id="13"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171" y="687274"/>
            <a:ext cx="1950000" cy="701014"/>
          </a:xfrm>
          <a:prstGeom prst="rect">
            <a:avLst/>
          </a:prstGeom>
        </p:spPr>
      </p:pic>
      <p:sp>
        <p:nvSpPr>
          <p:cNvPr id="14" name="TextBox 13"/>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
        <p:nvSpPr>
          <p:cNvPr id="11" name="Subtitle 2"/>
          <p:cNvSpPr>
            <a:spLocks noGrp="1"/>
          </p:cNvSpPr>
          <p:nvPr>
            <p:ph type="subTitle" idx="1"/>
          </p:nvPr>
        </p:nvSpPr>
        <p:spPr>
          <a:xfrm>
            <a:off x="1028712" y="4509834"/>
            <a:ext cx="7429501" cy="948859"/>
          </a:xfrm>
          <a:noFill/>
        </p:spPr>
        <p:txBody>
          <a:bodyPr/>
          <a:lstStyle>
            <a:lvl1pPr marL="0" indent="0" algn="l">
              <a:buNone/>
              <a:defRPr sz="2400">
                <a:solidFill>
                  <a:schemeClr val="bg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1036797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3893850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9"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0"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4100419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62524" y="365128"/>
            <a:ext cx="3023824" cy="1325563"/>
          </a:xfrm>
          <a:prstGeom prst="rect">
            <a:avLst/>
          </a:prstGeom>
        </p:spPr>
        <p:txBody>
          <a:bodyPr vert="horz" lIns="91440" tIns="45720" rIns="91440" bIns="45720" rtlCol="0" anchor="t">
            <a:normAutofit/>
          </a:bodyPr>
          <a:lstStyle>
            <a:lvl1pPr>
              <a:defRPr sz="2400">
                <a:latin typeface="FlandersArtSans-Bold" panose="00000800000000000000" pitchFamily="2" charset="0"/>
              </a:defRPr>
            </a:lvl1pPr>
          </a:lstStyle>
          <a:p>
            <a:r>
              <a:rPr lang="nl-NL"/>
              <a:t>Klik om de stijl te bewerken</a:t>
            </a:r>
            <a:endParaRPr lang="nl-BE"/>
          </a:p>
        </p:txBody>
      </p:sp>
      <p:sp>
        <p:nvSpPr>
          <p:cNvPr id="7" name="Shape 40"/>
          <p:cNvSpPr>
            <a:spLocks noGrp="1"/>
          </p:cNvSpPr>
          <p:nvPr>
            <p:ph type="body" idx="1"/>
          </p:nvPr>
        </p:nvSpPr>
        <p:spPr>
          <a:xfrm>
            <a:off x="662524" y="5892601"/>
            <a:ext cx="3023824"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10" name="Content Placeholder 2"/>
          <p:cNvSpPr>
            <a:spLocks noGrp="1"/>
          </p:cNvSpPr>
          <p:nvPr>
            <p:ph sz="quarter" idx="10"/>
          </p:nvPr>
        </p:nvSpPr>
        <p:spPr>
          <a:xfrm>
            <a:off x="3842570" y="365126"/>
            <a:ext cx="5382393" cy="6109416"/>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2357807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0" name="Shape 40"/>
          <p:cNvSpPr>
            <a:spLocks noGrp="1"/>
          </p:cNvSpPr>
          <p:nvPr>
            <p:ph type="body" idx="1"/>
          </p:nvPr>
        </p:nvSpPr>
        <p:spPr>
          <a:xfrm>
            <a:off x="1432474" y="5817248"/>
            <a:ext cx="6963661"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3" name="Picture Placeholder 2"/>
          <p:cNvSpPr>
            <a:spLocks noGrp="1"/>
          </p:cNvSpPr>
          <p:nvPr>
            <p:ph type="pic" sz="quarter" idx="10"/>
          </p:nvPr>
        </p:nvSpPr>
        <p:spPr>
          <a:xfrm>
            <a:off x="1432472" y="1499129"/>
            <a:ext cx="6963662" cy="4168466"/>
          </a:xfrm>
        </p:spPr>
        <p:txBody>
          <a:bodyPr/>
          <a:lstStyle>
            <a:lvl1pPr marL="0" indent="0">
              <a:buNone/>
              <a:defRPr>
                <a:latin typeface="FlandersArtSans-Regular" panose="00000500000000000000" pitchFamily="2" charset="0"/>
              </a:defRPr>
            </a:lvl1pPr>
          </a:lstStyle>
          <a:p>
            <a:r>
              <a:rPr lang="nl-NL"/>
              <a:t>Klik op het pictogram als u een afbeelding wilt toevoegen</a:t>
            </a:r>
            <a:endParaRPr lang="nl-BE"/>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647618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E98BED5-B3FB-429E-ABBD-E0FF85091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3088" y="216001"/>
            <a:ext cx="3960842" cy="6392779"/>
          </a:xfrm>
          <a:prstGeom prst="rect">
            <a:avLst/>
          </a:prstGeom>
        </p:spPr>
      </p:pic>
      <p:sp>
        <p:nvSpPr>
          <p:cNvPr id="54" name="Shape 54"/>
          <p:cNvSpPr/>
          <p:nvPr userDrawn="1"/>
        </p:nvSpPr>
        <p:spPr>
          <a:xfrm>
            <a:off x="182071" y="216001"/>
            <a:ext cx="6797342" cy="6392779"/>
          </a:xfrm>
          <a:custGeom>
            <a:avLst/>
            <a:gdLst>
              <a:gd name="connsiteX0" fmla="*/ 0 w 21600"/>
              <a:gd name="connsiteY0" fmla="*/ 0 h 21563"/>
              <a:gd name="connsiteX1" fmla="*/ 17189 w 21600"/>
              <a:gd name="connsiteY1" fmla="*/ 44 h 21563"/>
              <a:gd name="connsiteX2" fmla="*/ 21600 w 21600"/>
              <a:gd name="connsiteY2" fmla="*/ 21563 h 21563"/>
              <a:gd name="connsiteX3" fmla="*/ 33 w 21600"/>
              <a:gd name="connsiteY3" fmla="*/ 21563 h 21563"/>
              <a:gd name="connsiteX4" fmla="*/ 0 w 21600"/>
              <a:gd name="connsiteY4" fmla="*/ 0 h 21563"/>
              <a:gd name="connsiteX0" fmla="*/ 0 w 21600"/>
              <a:gd name="connsiteY0" fmla="*/ 37 h 21600"/>
              <a:gd name="connsiteX1" fmla="*/ 17903 w 21600"/>
              <a:gd name="connsiteY1" fmla="*/ 0 h 21600"/>
              <a:gd name="connsiteX2" fmla="*/ 21600 w 21600"/>
              <a:gd name="connsiteY2" fmla="*/ 21600 h 21600"/>
              <a:gd name="connsiteX3" fmla="*/ 33 w 21600"/>
              <a:gd name="connsiteY3" fmla="*/ 21600 h 21600"/>
              <a:gd name="connsiteX4" fmla="*/ 0 w 21600"/>
              <a:gd name="connsiteY4" fmla="*/ 37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37"/>
                </a:moveTo>
                <a:lnTo>
                  <a:pt x="17903" y="0"/>
                </a:lnTo>
                <a:lnTo>
                  <a:pt x="21600" y="21600"/>
                </a:lnTo>
                <a:lnTo>
                  <a:pt x="33" y="21600"/>
                </a:lnTo>
                <a:cubicBezTo>
                  <a:pt x="22" y="14412"/>
                  <a:pt x="11" y="7225"/>
                  <a:pt x="0" y="37"/>
                </a:cubicBezTo>
                <a:close/>
              </a:path>
            </a:pathLst>
          </a:custGeom>
          <a:solidFill>
            <a:schemeClr val="accent1"/>
          </a:solidFill>
          <a:ln w="12700">
            <a:miter lim="400000"/>
          </a:ln>
        </p:spPr>
        <p:txBody>
          <a:bodyPr lIns="0" tIns="0" rIns="0" bIns="0" anchor="ctr"/>
          <a:lstStyle/>
          <a:p>
            <a:pPr lvl="0" algn="ctr">
              <a:defRPr>
                <a:solidFill>
                  <a:srgbClr val="FFFFFF"/>
                </a:solidFill>
              </a:defRPr>
            </a:pPr>
            <a:endParaRPr sz="1463"/>
          </a:p>
        </p:txBody>
      </p:sp>
      <p:sp>
        <p:nvSpPr>
          <p:cNvPr id="9" name="Subtitle 2"/>
          <p:cNvSpPr>
            <a:spLocks noGrp="1"/>
          </p:cNvSpPr>
          <p:nvPr>
            <p:ph type="subTitle" idx="1" hasCustomPrompt="1"/>
          </p:nvPr>
        </p:nvSpPr>
        <p:spPr>
          <a:xfrm>
            <a:off x="916990" y="4052164"/>
            <a:ext cx="5222125" cy="1112525"/>
          </a:xfrm>
        </p:spPr>
        <p:txBody>
          <a:bodyPr/>
          <a:lstStyle>
            <a:lvl1pPr marL="0" indent="0" algn="l">
              <a:buNone/>
              <a:defRPr sz="1950">
                <a:solidFill>
                  <a:schemeClr val="tx2"/>
                </a:solidFill>
                <a:latin typeface="+mn-lt"/>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l-NL"/>
              <a:t>sprekers</a:t>
            </a:r>
            <a:endParaRPr lang="en-US"/>
          </a:p>
        </p:txBody>
      </p:sp>
      <p:sp>
        <p:nvSpPr>
          <p:cNvPr id="10" name="Shape 7"/>
          <p:cNvSpPr>
            <a:spLocks noGrp="1"/>
          </p:cNvSpPr>
          <p:nvPr>
            <p:ph type="title" hasCustomPrompt="1"/>
          </p:nvPr>
        </p:nvSpPr>
        <p:spPr>
          <a:xfrm>
            <a:off x="916990" y="1841201"/>
            <a:ext cx="5534945" cy="1879399"/>
          </a:xfrm>
          <a:custGeom>
            <a:avLst/>
            <a:gdLst>
              <a:gd name="connsiteX0" fmla="*/ 0 w 6343009"/>
              <a:gd name="connsiteY0" fmla="*/ 0 h 1879399"/>
              <a:gd name="connsiteX1" fmla="*/ 6343009 w 6343009"/>
              <a:gd name="connsiteY1" fmla="*/ 0 h 1879399"/>
              <a:gd name="connsiteX2" fmla="*/ 6343009 w 6343009"/>
              <a:gd name="connsiteY2" fmla="*/ 1879399 h 1879399"/>
              <a:gd name="connsiteX3" fmla="*/ 0 w 6343009"/>
              <a:gd name="connsiteY3" fmla="*/ 1879399 h 1879399"/>
              <a:gd name="connsiteX4" fmla="*/ 0 w 6343009"/>
              <a:gd name="connsiteY4" fmla="*/ 0 h 1879399"/>
              <a:gd name="connsiteX0" fmla="*/ 0 w 6812240"/>
              <a:gd name="connsiteY0" fmla="*/ 0 h 1879399"/>
              <a:gd name="connsiteX1" fmla="*/ 6343009 w 6812240"/>
              <a:gd name="connsiteY1" fmla="*/ 0 h 1879399"/>
              <a:gd name="connsiteX2" fmla="*/ 6812240 w 6812240"/>
              <a:gd name="connsiteY2" fmla="*/ 1879399 h 1879399"/>
              <a:gd name="connsiteX3" fmla="*/ 0 w 6812240"/>
              <a:gd name="connsiteY3" fmla="*/ 1879399 h 1879399"/>
              <a:gd name="connsiteX4" fmla="*/ 0 w 6812240"/>
              <a:gd name="connsiteY4" fmla="*/ 0 h 1879399"/>
              <a:gd name="connsiteX0" fmla="*/ 0 w 6812240"/>
              <a:gd name="connsiteY0" fmla="*/ 0 h 1879399"/>
              <a:gd name="connsiteX1" fmla="*/ 6355041 w 6812240"/>
              <a:gd name="connsiteY1" fmla="*/ 12032 h 1879399"/>
              <a:gd name="connsiteX2" fmla="*/ 6812240 w 6812240"/>
              <a:gd name="connsiteY2" fmla="*/ 1879399 h 1879399"/>
              <a:gd name="connsiteX3" fmla="*/ 0 w 6812240"/>
              <a:gd name="connsiteY3" fmla="*/ 1879399 h 1879399"/>
              <a:gd name="connsiteX4" fmla="*/ 0 w 6812240"/>
              <a:gd name="connsiteY4" fmla="*/ 0 h 1879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2240" h="1879399">
                <a:moveTo>
                  <a:pt x="0" y="0"/>
                </a:moveTo>
                <a:lnTo>
                  <a:pt x="6355041" y="12032"/>
                </a:lnTo>
                <a:lnTo>
                  <a:pt x="6812240" y="1879399"/>
                </a:lnTo>
                <a:lnTo>
                  <a:pt x="0" y="1879399"/>
                </a:lnTo>
                <a:lnTo>
                  <a:pt x="0" y="0"/>
                </a:lnTo>
                <a:close/>
              </a:path>
            </a:pathLst>
          </a:custGeom>
        </p:spPr>
        <p:txBody>
          <a:bodyPr anchor="b"/>
          <a:lstStyle>
            <a:lvl1pPr algn="l">
              <a:defRPr sz="2925">
                <a:solidFill>
                  <a:schemeClr val="tx1"/>
                </a:solidFill>
                <a:latin typeface="+mn-lt"/>
              </a:defRPr>
            </a:lvl1pPr>
          </a:lstStyle>
          <a:p>
            <a:pPr lvl="0">
              <a:defRPr sz="1800" b="0"/>
            </a:pPr>
            <a:r>
              <a:rPr lang="nl-NL" sz="2925" b="1"/>
              <a:t>Titel</a:t>
            </a:r>
            <a:endParaRPr sz="2925" b="1"/>
          </a:p>
        </p:txBody>
      </p:sp>
      <p:sp>
        <p:nvSpPr>
          <p:cNvPr id="16" name="TextBox 15"/>
          <p:cNvSpPr txBox="1"/>
          <p:nvPr userDrawn="1"/>
        </p:nvSpPr>
        <p:spPr>
          <a:xfrm>
            <a:off x="3669874" y="6166442"/>
            <a:ext cx="3198355" cy="2250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147" tIns="37147" rIns="37147" bIns="37147" numCol="1" spcCol="38100" rtlCol="0" anchor="t">
            <a:spAutoFit/>
          </a:bodyPr>
          <a:lstStyle/>
          <a:p>
            <a:pPr marL="0" marR="0" indent="0" algn="r" defTabSz="742950" rtl="0" fontAlgn="auto" latinLnBrk="1" hangingPunct="0">
              <a:lnSpc>
                <a:spcPct val="100000"/>
              </a:lnSpc>
              <a:spcBef>
                <a:spcPts val="0"/>
              </a:spcBef>
              <a:spcAft>
                <a:spcPts val="0"/>
              </a:spcAft>
              <a:buClrTx/>
              <a:buSzTx/>
              <a:buFontTx/>
              <a:buNone/>
              <a:tabLst/>
            </a:pPr>
            <a:r>
              <a:rPr kumimoji="0" lang="nl-BE" sz="975"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5" name="Afbeelding 4">
            <a:extLst>
              <a:ext uri="{FF2B5EF4-FFF2-40B4-BE49-F238E27FC236}">
                <a16:creationId xmlns:a16="http://schemas.microsoft.com/office/drawing/2014/main" id="{F1780115-34A6-440D-9006-6808A21486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687" y="5968340"/>
            <a:ext cx="1144049" cy="396207"/>
          </a:xfrm>
          <a:prstGeom prst="rect">
            <a:avLst/>
          </a:prstGeom>
        </p:spPr>
      </p:pic>
      <p:pic>
        <p:nvPicPr>
          <p:cNvPr id="7" name="Afbeelding 6">
            <a:extLst>
              <a:ext uri="{FF2B5EF4-FFF2-40B4-BE49-F238E27FC236}">
                <a16:creationId xmlns:a16="http://schemas.microsoft.com/office/drawing/2014/main" id="{ED1383A9-4FAD-43B9-8947-B66AB465C0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7396" y="493455"/>
            <a:ext cx="1827889" cy="970687"/>
          </a:xfrm>
          <a:prstGeom prst="rect">
            <a:avLst/>
          </a:prstGeom>
        </p:spPr>
      </p:pic>
    </p:spTree>
    <p:extLst>
      <p:ext uri="{BB962C8B-B14F-4D97-AF65-F5344CB8AC3E}">
        <p14:creationId xmlns:p14="http://schemas.microsoft.com/office/powerpoint/2010/main" val="3184784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el">
    <p:spTree>
      <p:nvGrpSpPr>
        <p:cNvPr id="1" name=""/>
        <p:cNvGrpSpPr/>
        <p:nvPr/>
      </p:nvGrpSpPr>
      <p:grpSpPr>
        <a:xfrm>
          <a:off x="0" y="0"/>
          <a:ext cx="0" cy="0"/>
          <a:chOff x="0" y="0"/>
          <a:chExt cx="0" cy="0"/>
        </a:xfrm>
      </p:grpSpPr>
      <p:grpSp>
        <p:nvGrpSpPr>
          <p:cNvPr id="11" name="Group 5">
            <a:extLst>
              <a:ext uri="{FF2B5EF4-FFF2-40B4-BE49-F238E27FC236}">
                <a16:creationId xmlns:a16="http://schemas.microsoft.com/office/drawing/2014/main" id="{F01CA778-B4F8-4536-BBAE-4C4208909FE4}"/>
              </a:ext>
            </a:extLst>
          </p:cNvPr>
          <p:cNvGrpSpPr/>
          <p:nvPr userDrawn="1"/>
        </p:nvGrpSpPr>
        <p:grpSpPr>
          <a:xfrm>
            <a:off x="3495774" y="522876"/>
            <a:ext cx="6077868" cy="5799111"/>
            <a:chOff x="2490394" y="-13646"/>
            <a:chExt cx="8846346" cy="6858000"/>
          </a:xfrm>
        </p:grpSpPr>
        <p:pic>
          <p:nvPicPr>
            <p:cNvPr id="12" name="Afbeelding 11">
              <a:extLst>
                <a:ext uri="{FF2B5EF4-FFF2-40B4-BE49-F238E27FC236}">
                  <a16:creationId xmlns:a16="http://schemas.microsoft.com/office/drawing/2014/main" id="{F3DCFD7C-949A-41FF-98F9-250A9B00654F}"/>
                </a:ext>
              </a:extLst>
            </p:cNvPr>
            <p:cNvPicPr>
              <a:picLocks noChangeAspect="1"/>
            </p:cNvPicPr>
            <p:nvPr/>
          </p:nvPicPr>
          <p:blipFill>
            <a:blip r:embed="rId2"/>
            <a:stretch>
              <a:fillRect/>
            </a:stretch>
          </p:blipFill>
          <p:spPr>
            <a:xfrm>
              <a:off x="7354146" y="3796925"/>
              <a:ext cx="3982594" cy="3047429"/>
            </a:xfrm>
            <a:prstGeom prst="rect">
              <a:avLst/>
            </a:prstGeom>
          </p:spPr>
        </p:pic>
        <p:graphicFrame>
          <p:nvGraphicFramePr>
            <p:cNvPr id="13" name="Diagram 12">
              <a:extLst>
                <a:ext uri="{FF2B5EF4-FFF2-40B4-BE49-F238E27FC236}">
                  <a16:creationId xmlns:a16="http://schemas.microsoft.com/office/drawing/2014/main" id="{4637EA7F-1B5A-4F54-B585-7E89F7AD13E0}"/>
                </a:ext>
              </a:extLst>
            </p:cNvPr>
            <p:cNvGraphicFramePr/>
            <p:nvPr/>
          </p:nvGraphicFramePr>
          <p:xfrm>
            <a:off x="2490394" y="-13646"/>
            <a:ext cx="8846346"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7">
              <a:extLst>
                <a:ext uri="{FF2B5EF4-FFF2-40B4-BE49-F238E27FC236}">
                  <a16:creationId xmlns:a16="http://schemas.microsoft.com/office/drawing/2014/main" id="{2AE49A9F-099E-4D34-B099-2E6B1C722E2F}"/>
                </a:ext>
              </a:extLst>
            </p:cNvPr>
            <p:cNvGrpSpPr/>
            <p:nvPr/>
          </p:nvGrpSpPr>
          <p:grpSpPr>
            <a:xfrm>
              <a:off x="6085474" y="4725640"/>
              <a:ext cx="1656184" cy="1619029"/>
              <a:chOff x="5388998" y="2388903"/>
              <a:chExt cx="1466047" cy="1447093"/>
            </a:xfrm>
            <a:solidFill>
              <a:srgbClr val="FBD837"/>
            </a:solidFill>
          </p:grpSpPr>
          <p:sp>
            <p:nvSpPr>
              <p:cNvPr id="15" name="Oval 8">
                <a:extLst>
                  <a:ext uri="{FF2B5EF4-FFF2-40B4-BE49-F238E27FC236}">
                    <a16:creationId xmlns:a16="http://schemas.microsoft.com/office/drawing/2014/main" id="{60FD2434-6EEA-4AE5-B768-9C67AF57ED8B}"/>
                  </a:ext>
                </a:extLst>
              </p:cNvPr>
              <p:cNvSpPr/>
              <p:nvPr/>
            </p:nvSpPr>
            <p:spPr>
              <a:xfrm>
                <a:off x="5388998" y="2388903"/>
                <a:ext cx="1466047" cy="1447093"/>
              </a:xfrm>
              <a:prstGeom prst="ellipse">
                <a:avLst/>
              </a:prstGeom>
              <a:solidFill>
                <a:srgbClr val="FFEB00"/>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BE" sz="1381">
                  <a:solidFill>
                    <a:schemeClr val="tx2">
                      <a:lumMod val="75000"/>
                    </a:schemeClr>
                  </a:solidFill>
                </a:endParaRPr>
              </a:p>
            </p:txBody>
          </p:sp>
          <p:sp>
            <p:nvSpPr>
              <p:cNvPr id="17" name="Oval 4">
                <a:extLst>
                  <a:ext uri="{FF2B5EF4-FFF2-40B4-BE49-F238E27FC236}">
                    <a16:creationId xmlns:a16="http://schemas.microsoft.com/office/drawing/2014/main" id="{FFCB776D-412D-48FB-A8DA-B788045EA32E}"/>
                  </a:ext>
                </a:extLst>
              </p:cNvPr>
              <p:cNvSpPr/>
              <p:nvPr/>
            </p:nvSpPr>
            <p:spPr>
              <a:xfrm>
                <a:off x="5603697" y="2588185"/>
                <a:ext cx="1036651" cy="1023249"/>
              </a:xfrm>
              <a:prstGeom prst="rect">
                <a:avLst/>
              </a:prstGeom>
              <a:solidFill>
                <a:srgbClr val="FFEB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722313">
                  <a:lnSpc>
                    <a:spcPct val="90000"/>
                  </a:lnSpc>
                  <a:spcBef>
                    <a:spcPct val="0"/>
                  </a:spcBef>
                  <a:spcAft>
                    <a:spcPct val="35000"/>
                  </a:spcAft>
                </a:pPr>
                <a:r>
                  <a:rPr lang="nl-NL" sz="1625">
                    <a:solidFill>
                      <a:schemeClr val="tx2">
                        <a:lumMod val="75000"/>
                      </a:schemeClr>
                    </a:solidFill>
                  </a:rPr>
                  <a:t>EU</a:t>
                </a:r>
              </a:p>
            </p:txBody>
          </p:sp>
        </p:grpSp>
      </p:grpSp>
      <p:sp>
        <p:nvSpPr>
          <p:cNvPr id="4" name="Vrije vorm: vorm 3">
            <a:extLst>
              <a:ext uri="{FF2B5EF4-FFF2-40B4-BE49-F238E27FC236}">
                <a16:creationId xmlns:a16="http://schemas.microsoft.com/office/drawing/2014/main" id="{8744051E-5994-4C1A-8894-664A0331E50C}"/>
              </a:ext>
            </a:extLst>
          </p:cNvPr>
          <p:cNvSpPr/>
          <p:nvPr userDrawn="1"/>
        </p:nvSpPr>
        <p:spPr>
          <a:xfrm>
            <a:off x="-9775" y="0"/>
            <a:ext cx="3890712" cy="6845968"/>
          </a:xfrm>
          <a:custGeom>
            <a:avLst/>
            <a:gdLst>
              <a:gd name="connsiteX0" fmla="*/ 3236495 w 4788569"/>
              <a:gd name="connsiteY0" fmla="*/ 0 h 6845968"/>
              <a:gd name="connsiteX1" fmla="*/ 0 w 4788569"/>
              <a:gd name="connsiteY1" fmla="*/ 0 h 6845968"/>
              <a:gd name="connsiteX2" fmla="*/ 0 w 4788569"/>
              <a:gd name="connsiteY2" fmla="*/ 6845968 h 6845968"/>
              <a:gd name="connsiteX3" fmla="*/ 4788569 w 4788569"/>
              <a:gd name="connsiteY3" fmla="*/ 6845968 h 6845968"/>
              <a:gd name="connsiteX4" fmla="*/ 3236495 w 4788569"/>
              <a:gd name="connsiteY4" fmla="*/ 0 h 684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8569" h="6845968">
                <a:moveTo>
                  <a:pt x="3236495" y="0"/>
                </a:moveTo>
                <a:lnTo>
                  <a:pt x="0" y="0"/>
                </a:lnTo>
                <a:lnTo>
                  <a:pt x="0" y="6845968"/>
                </a:lnTo>
                <a:lnTo>
                  <a:pt x="4788569" y="6845968"/>
                </a:lnTo>
                <a:lnTo>
                  <a:pt x="323649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81"/>
          </a:p>
        </p:txBody>
      </p:sp>
      <p:pic>
        <p:nvPicPr>
          <p:cNvPr id="21" name="Afbeelding 20">
            <a:extLst>
              <a:ext uri="{FF2B5EF4-FFF2-40B4-BE49-F238E27FC236}">
                <a16:creationId xmlns:a16="http://schemas.microsoft.com/office/drawing/2014/main" id="{699F022B-F35B-4D6D-965D-A98416F87E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2358" y="4024839"/>
            <a:ext cx="2674613" cy="926272"/>
          </a:xfrm>
          <a:prstGeom prst="rect">
            <a:avLst/>
          </a:prstGeom>
        </p:spPr>
      </p:pic>
      <p:sp>
        <p:nvSpPr>
          <p:cNvPr id="6" name="Tekstvak 5">
            <a:extLst>
              <a:ext uri="{FF2B5EF4-FFF2-40B4-BE49-F238E27FC236}">
                <a16:creationId xmlns:a16="http://schemas.microsoft.com/office/drawing/2014/main" id="{D41EEE39-E225-4562-8D36-0AE2271818F7}"/>
              </a:ext>
            </a:extLst>
          </p:cNvPr>
          <p:cNvSpPr txBox="1"/>
          <p:nvPr userDrawn="1"/>
        </p:nvSpPr>
        <p:spPr>
          <a:xfrm>
            <a:off x="224826" y="3231335"/>
            <a:ext cx="2674613" cy="1192634"/>
          </a:xfrm>
          <a:prstGeom prst="rect">
            <a:avLst/>
          </a:prstGeom>
          <a:noFill/>
        </p:spPr>
        <p:txBody>
          <a:bodyPr wrap="square" rtlCol="0">
            <a:spAutoFit/>
          </a:bodyPr>
          <a:lstStyle/>
          <a:p>
            <a:r>
              <a:rPr lang="nl-BE" sz="3575" b="1">
                <a:solidFill>
                  <a:schemeClr val="bg1"/>
                </a:solidFill>
                <a:latin typeface="+mn-lt"/>
              </a:rPr>
              <a:t>Context </a:t>
            </a:r>
            <a:r>
              <a:rPr lang="nl-BE" sz="3575" b="1" err="1">
                <a:solidFill>
                  <a:schemeClr val="bg1"/>
                </a:solidFill>
                <a:latin typeface="+mn-lt"/>
              </a:rPr>
              <a:t>from</a:t>
            </a:r>
            <a:endParaRPr lang="nl-BE" sz="3575" b="1">
              <a:solidFill>
                <a:schemeClr val="bg1"/>
              </a:solidFill>
              <a:latin typeface="+mn-lt"/>
            </a:endParaRPr>
          </a:p>
        </p:txBody>
      </p:sp>
    </p:spTree>
    <p:extLst>
      <p:ext uri="{BB962C8B-B14F-4D97-AF65-F5344CB8AC3E}">
        <p14:creationId xmlns:p14="http://schemas.microsoft.com/office/powerpoint/2010/main" val="3060631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278606" marR="0"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latin typeface="+mn-lt"/>
              </a:defRPr>
            </a:lvl1pPr>
            <a:lvl2pPr marL="636814" marR="0" indent="-265339" defTabSz="742950" eaLnBrk="1" fontAlgn="auto" latinLnBrk="0" hangingPunct="1">
              <a:lnSpc>
                <a:spcPct val="100000"/>
              </a:lnSpc>
              <a:spcBef>
                <a:spcPts val="569"/>
              </a:spcBef>
              <a:spcAft>
                <a:spcPts val="0"/>
              </a:spcAft>
              <a:buClrTx/>
              <a:buSzPct val="100000"/>
              <a:buFont typeface="Wingdings" panose="05000000000000000000" pitchFamily="2" charset="2"/>
              <a:buChar char="§"/>
              <a:tabLst/>
              <a:defRPr>
                <a:latin typeface="+mn-lt"/>
              </a:defRPr>
            </a:lvl2pPr>
            <a:lvl3pPr marL="990600" marR="0" indent="-247650"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latin typeface="+mn-lt"/>
              </a:defRPr>
            </a:lvl3pPr>
            <a:lvl4pPr marL="1411605" marR="0" indent="-297180" defTabSz="742950" eaLnBrk="1" fontAlgn="auto" latinLnBrk="0" hangingPunct="1">
              <a:lnSpc>
                <a:spcPct val="100000"/>
              </a:lnSpc>
              <a:spcBef>
                <a:spcPts val="569"/>
              </a:spcBef>
              <a:spcAft>
                <a:spcPts val="0"/>
              </a:spcAft>
              <a:buClrTx/>
              <a:buSzPct val="100000"/>
              <a:buFont typeface="Wingdings" panose="05000000000000000000" pitchFamily="2" charset="2"/>
              <a:buChar char="§"/>
              <a:tabLst/>
              <a:defRPr>
                <a:latin typeface="+mn-lt"/>
              </a:defRPr>
            </a:lvl4pPr>
            <a:lvl5pPr marL="1783080" marR="0" indent="-297180"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latin typeface="+mn-lt"/>
              </a:defRPr>
            </a:lvl5pPr>
          </a:lstStyle>
          <a:p>
            <a:pPr marL="278606" marR="0" lvl="0"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Tekststijl van het model bewerken</a:t>
            </a:r>
          </a:p>
          <a:p>
            <a:pPr marL="278606" marR="0" lvl="1"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278606" marR="0" lvl="2"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278606" marR="0" lvl="3"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278606" marR="0" lvl="4"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3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lvl1pPr>
              <a:defRPr sz="2925"/>
            </a:lvl1pPr>
          </a:lstStyle>
          <a:p>
            <a:r>
              <a:rPr lang="nl-NL"/>
              <a:t>Klik om stijl te bewerken</a:t>
            </a:r>
            <a:endParaRPr lang="nl-BE"/>
          </a:p>
        </p:txBody>
      </p:sp>
      <p:sp>
        <p:nvSpPr>
          <p:cNvPr id="11" name="Footer Placeholder 6"/>
          <p:cNvSpPr>
            <a:spLocks noGrp="1"/>
          </p:cNvSpPr>
          <p:nvPr>
            <p:ph type="ftr" sz="quarter" idx="3"/>
          </p:nvPr>
        </p:nvSpPr>
        <p:spPr>
          <a:xfrm>
            <a:off x="321469" y="6520510"/>
            <a:ext cx="8308181" cy="261610"/>
          </a:xfrm>
          <a:prstGeom prst="rect">
            <a:avLst/>
          </a:prstGeom>
        </p:spPr>
        <p:txBody>
          <a:bodyPr vert="horz" lIns="91440" tIns="45720" rIns="91440" bIns="45720" rtlCol="0" anchor="ctr"/>
          <a:lstStyle>
            <a:lvl1pPr algn="l">
              <a:defRPr sz="1138" b="0">
                <a:solidFill>
                  <a:schemeClr val="tx2"/>
                </a:solidFill>
                <a:latin typeface="+mn-lt"/>
              </a:defRPr>
            </a:lvl1pPr>
          </a:lstStyle>
          <a:p>
            <a:r>
              <a:rPr lang="en-US"/>
              <a:t>GIPOD project – BWG 10</a:t>
            </a:r>
            <a:endParaRPr lang="nl-BE"/>
          </a:p>
        </p:txBody>
      </p:sp>
      <p:sp>
        <p:nvSpPr>
          <p:cNvPr id="12" name="Shape 5"/>
          <p:cNvSpPr>
            <a:spLocks noGrp="1"/>
          </p:cNvSpPr>
          <p:nvPr>
            <p:ph type="sldNum" sz="quarter" idx="4"/>
          </p:nvPr>
        </p:nvSpPr>
        <p:spPr>
          <a:xfrm>
            <a:off x="8992254" y="6454355"/>
            <a:ext cx="739309" cy="229935"/>
          </a:xfrm>
          <a:prstGeom prst="rect">
            <a:avLst/>
          </a:prstGeom>
          <a:ln w="12700">
            <a:miter lim="400000"/>
          </a:ln>
        </p:spPr>
        <p:txBody>
          <a:bodyPr wrap="square" lIns="45719" rIns="45719" anchor="ctr">
            <a:spAutoFit/>
          </a:bodyPr>
          <a:lstStyle>
            <a:lvl1pPr algn="r">
              <a:defRPr sz="894">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Tree>
    <p:extLst>
      <p:ext uri="{BB962C8B-B14F-4D97-AF65-F5344CB8AC3E}">
        <p14:creationId xmlns:p14="http://schemas.microsoft.com/office/powerpoint/2010/main" val="1830663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Titel">
    <p:spTree>
      <p:nvGrpSpPr>
        <p:cNvPr id="1" name=""/>
        <p:cNvGrpSpPr/>
        <p:nvPr/>
      </p:nvGrpSpPr>
      <p:grpSpPr>
        <a:xfrm>
          <a:off x="0" y="0"/>
          <a:ext cx="0" cy="0"/>
          <a:chOff x="0" y="0"/>
          <a:chExt cx="0" cy="0"/>
        </a:xfrm>
      </p:grpSpPr>
      <p:sp>
        <p:nvSpPr>
          <p:cNvPr id="16" name="TextBox 15"/>
          <p:cNvSpPr txBox="1"/>
          <p:nvPr userDrawn="1"/>
        </p:nvSpPr>
        <p:spPr>
          <a:xfrm>
            <a:off x="3669874" y="6166442"/>
            <a:ext cx="3198355" cy="2250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147" tIns="37147" rIns="37147" bIns="37147" numCol="1" spcCol="38100" rtlCol="0" anchor="t">
            <a:spAutoFit/>
          </a:bodyPr>
          <a:lstStyle/>
          <a:p>
            <a:pPr marL="0" marR="0" indent="0" algn="r" defTabSz="742950" rtl="0" fontAlgn="auto" latinLnBrk="1" hangingPunct="0">
              <a:lnSpc>
                <a:spcPct val="100000"/>
              </a:lnSpc>
              <a:spcBef>
                <a:spcPts val="0"/>
              </a:spcBef>
              <a:spcAft>
                <a:spcPts val="0"/>
              </a:spcAft>
              <a:buClrTx/>
              <a:buSzTx/>
              <a:buFontTx/>
              <a:buNone/>
              <a:tabLst/>
            </a:pPr>
            <a:r>
              <a:rPr kumimoji="0" lang="nl-BE" sz="975"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11" name="Afbeelding 10">
            <a:extLst>
              <a:ext uri="{FF2B5EF4-FFF2-40B4-BE49-F238E27FC236}">
                <a16:creationId xmlns:a16="http://schemas.microsoft.com/office/drawing/2014/main" id="{F7C6EAA1-426C-46DC-9530-C59155604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9181" y="252087"/>
            <a:ext cx="7347185" cy="6392779"/>
          </a:xfrm>
          <a:prstGeom prst="rect">
            <a:avLst/>
          </a:prstGeom>
        </p:spPr>
      </p:pic>
      <p:sp>
        <p:nvSpPr>
          <p:cNvPr id="12" name="Shape 54">
            <a:extLst>
              <a:ext uri="{FF2B5EF4-FFF2-40B4-BE49-F238E27FC236}">
                <a16:creationId xmlns:a16="http://schemas.microsoft.com/office/drawing/2014/main" id="{41D11941-E1AC-46B7-9ADB-86DD58CD385D}"/>
              </a:ext>
            </a:extLst>
          </p:cNvPr>
          <p:cNvSpPr/>
          <p:nvPr userDrawn="1"/>
        </p:nvSpPr>
        <p:spPr>
          <a:xfrm>
            <a:off x="219635" y="252087"/>
            <a:ext cx="6198038" cy="6392780"/>
          </a:xfrm>
          <a:custGeom>
            <a:avLst/>
            <a:gdLst>
              <a:gd name="connsiteX0" fmla="*/ 0 w 21600"/>
              <a:gd name="connsiteY0" fmla="*/ 0 h 21563"/>
              <a:gd name="connsiteX1" fmla="*/ 17189 w 21600"/>
              <a:gd name="connsiteY1" fmla="*/ 44 h 21563"/>
              <a:gd name="connsiteX2" fmla="*/ 21600 w 21600"/>
              <a:gd name="connsiteY2" fmla="*/ 21563 h 21563"/>
              <a:gd name="connsiteX3" fmla="*/ 33 w 21600"/>
              <a:gd name="connsiteY3" fmla="*/ 21563 h 21563"/>
              <a:gd name="connsiteX4" fmla="*/ 0 w 21600"/>
              <a:gd name="connsiteY4" fmla="*/ 0 h 21563"/>
              <a:gd name="connsiteX0" fmla="*/ 0 w 21600"/>
              <a:gd name="connsiteY0" fmla="*/ 37 h 21600"/>
              <a:gd name="connsiteX1" fmla="*/ 17903 w 21600"/>
              <a:gd name="connsiteY1" fmla="*/ 0 h 21600"/>
              <a:gd name="connsiteX2" fmla="*/ 21600 w 21600"/>
              <a:gd name="connsiteY2" fmla="*/ 21600 h 21600"/>
              <a:gd name="connsiteX3" fmla="*/ 33 w 21600"/>
              <a:gd name="connsiteY3" fmla="*/ 21600 h 21600"/>
              <a:gd name="connsiteX4" fmla="*/ 0 w 21600"/>
              <a:gd name="connsiteY4" fmla="*/ 37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37"/>
                </a:moveTo>
                <a:lnTo>
                  <a:pt x="17903" y="0"/>
                </a:lnTo>
                <a:lnTo>
                  <a:pt x="21600" y="21600"/>
                </a:lnTo>
                <a:lnTo>
                  <a:pt x="33" y="21600"/>
                </a:lnTo>
                <a:cubicBezTo>
                  <a:pt x="22" y="14412"/>
                  <a:pt x="11" y="7225"/>
                  <a:pt x="0" y="37"/>
                </a:cubicBezTo>
                <a:close/>
              </a:path>
            </a:pathLst>
          </a:custGeom>
          <a:solidFill>
            <a:schemeClr val="accent2"/>
          </a:solidFill>
          <a:ln w="12700">
            <a:miter lim="400000"/>
          </a:ln>
        </p:spPr>
        <p:txBody>
          <a:bodyPr lIns="0" tIns="0" rIns="0" bIns="0" anchor="ctr"/>
          <a:lstStyle/>
          <a:p>
            <a:pPr lvl="0" algn="ctr">
              <a:defRPr>
                <a:solidFill>
                  <a:srgbClr val="FFFFFF"/>
                </a:solidFill>
              </a:defRPr>
            </a:pPr>
            <a:endParaRPr sz="1463"/>
          </a:p>
        </p:txBody>
      </p:sp>
      <p:sp>
        <p:nvSpPr>
          <p:cNvPr id="13" name="Rechthoek 12">
            <a:extLst>
              <a:ext uri="{FF2B5EF4-FFF2-40B4-BE49-F238E27FC236}">
                <a16:creationId xmlns:a16="http://schemas.microsoft.com/office/drawing/2014/main" id="{94357F50-631A-43A7-8212-2900763C5BE7}"/>
              </a:ext>
            </a:extLst>
          </p:cNvPr>
          <p:cNvSpPr/>
          <p:nvPr userDrawn="1"/>
        </p:nvSpPr>
        <p:spPr>
          <a:xfrm>
            <a:off x="799294" y="1315995"/>
            <a:ext cx="2623751" cy="4226011"/>
          </a:xfrm>
          <a:prstGeom prst="rect">
            <a:avLst/>
          </a:prstGeom>
          <a:solidFill>
            <a:srgbClr val="363635"/>
          </a:solidFill>
          <a:ln>
            <a:solidFill>
              <a:srgbClr val="363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575" err="1"/>
              <a:t>Come</a:t>
            </a:r>
            <a:r>
              <a:rPr lang="nl-BE" sz="3575"/>
              <a:t> to</a:t>
            </a:r>
          </a:p>
          <a:p>
            <a:endParaRPr lang="nl-BE" sz="2925"/>
          </a:p>
          <a:p>
            <a:r>
              <a:rPr lang="nl-BE" sz="3575" b="1" err="1"/>
              <a:t>Trefdag</a:t>
            </a:r>
            <a:endParaRPr lang="nl-BE" sz="3575" b="1"/>
          </a:p>
          <a:p>
            <a:r>
              <a:rPr lang="nl-BE" sz="3575" b="1"/>
              <a:t>Digitaal</a:t>
            </a:r>
          </a:p>
          <a:p>
            <a:r>
              <a:rPr lang="nl-BE" sz="3575" b="1"/>
              <a:t>Vlaanderen</a:t>
            </a:r>
          </a:p>
          <a:p>
            <a:endParaRPr lang="nl-BE" sz="2925" b="1"/>
          </a:p>
          <a:p>
            <a:r>
              <a:rPr lang="nl-BE" sz="2925"/>
              <a:t>29/11/2018</a:t>
            </a:r>
            <a:endParaRPr lang="nl-BE" sz="1381"/>
          </a:p>
        </p:txBody>
      </p:sp>
      <p:pic>
        <p:nvPicPr>
          <p:cNvPr id="14" name="Afbeelding 13">
            <a:extLst>
              <a:ext uri="{FF2B5EF4-FFF2-40B4-BE49-F238E27FC236}">
                <a16:creationId xmlns:a16="http://schemas.microsoft.com/office/drawing/2014/main" id="{ED1E5BDB-6328-48F5-9FC3-143C50280D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04513" y="5008729"/>
            <a:ext cx="479269" cy="533277"/>
          </a:xfrm>
          <a:prstGeom prst="rect">
            <a:avLst/>
          </a:prstGeom>
        </p:spPr>
      </p:pic>
      <p:sp>
        <p:nvSpPr>
          <p:cNvPr id="17" name="Rechthoek 16">
            <a:extLst>
              <a:ext uri="{FF2B5EF4-FFF2-40B4-BE49-F238E27FC236}">
                <a16:creationId xmlns:a16="http://schemas.microsoft.com/office/drawing/2014/main" id="{F577FE25-97AC-4A63-8C62-72B48ECE2E7F}"/>
              </a:ext>
            </a:extLst>
          </p:cNvPr>
          <p:cNvSpPr/>
          <p:nvPr userDrawn="1"/>
        </p:nvSpPr>
        <p:spPr>
          <a:xfrm>
            <a:off x="4002703" y="5008729"/>
            <a:ext cx="1984128" cy="643455"/>
          </a:xfrm>
          <a:prstGeom prst="rect">
            <a:avLst/>
          </a:prstGeom>
          <a:solidFill>
            <a:srgbClr val="363635"/>
          </a:solidFill>
          <a:ln>
            <a:solidFill>
              <a:srgbClr val="363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250"/>
              <a:t>ICC </a:t>
            </a:r>
            <a:r>
              <a:rPr lang="nl-BE" sz="3250" err="1"/>
              <a:t>Ghent</a:t>
            </a:r>
            <a:endParaRPr lang="nl-BE" sz="3250"/>
          </a:p>
        </p:txBody>
      </p:sp>
    </p:spTree>
    <p:extLst>
      <p:ext uri="{BB962C8B-B14F-4D97-AF65-F5344CB8AC3E}">
        <p14:creationId xmlns:p14="http://schemas.microsoft.com/office/powerpoint/2010/main" val="336732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60" y="2002536"/>
            <a:ext cx="8420101" cy="2794621"/>
          </a:xfrm>
          <a:prstGeom prst="rect">
            <a:avLst/>
          </a:prstGeom>
        </p:spPr>
        <p:txBody>
          <a:bodyPr anchor="b"/>
          <a:lstStyle>
            <a:lvl1pPr algn="r">
              <a:defRPr sz="2925">
                <a:latin typeface="FlandersArtSans-Bold" panose="00000800000000000000" pitchFamily="2" charset="0"/>
              </a:defRPr>
            </a:lvl1pPr>
          </a:lstStyle>
          <a:p>
            <a:pPr lvl="0">
              <a:defRPr sz="1800" b="0"/>
            </a:pPr>
            <a:r>
              <a:rPr lang="en-US" sz="2925" b="1"/>
              <a:t>Click to edit Master title style</a:t>
            </a:r>
            <a:endParaRPr sz="2925" b="1"/>
          </a:p>
        </p:txBody>
      </p:sp>
      <p:sp>
        <p:nvSpPr>
          <p:cNvPr id="4" name="Subtitle 2"/>
          <p:cNvSpPr>
            <a:spLocks noGrp="1"/>
          </p:cNvSpPr>
          <p:nvPr>
            <p:ph type="subTitle" idx="1"/>
          </p:nvPr>
        </p:nvSpPr>
        <p:spPr>
          <a:xfrm>
            <a:off x="1965158" y="4941168"/>
            <a:ext cx="7429500" cy="1655762"/>
          </a:xfrm>
        </p:spPr>
        <p:txBody>
          <a:bodyPr/>
          <a:lstStyle>
            <a:lvl1pPr marL="0" indent="0" algn="r">
              <a:buNone/>
              <a:defRPr sz="1950">
                <a:solidFill>
                  <a:schemeClr val="tx2"/>
                </a:solidFill>
                <a:latin typeface="FlandersArtSans-Regular" panose="00000500000000000000" pitchFamily="2" charset="0"/>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p>
        </p:txBody>
      </p:sp>
    </p:spTree>
    <p:extLst>
      <p:ext uri="{BB962C8B-B14F-4D97-AF65-F5344CB8AC3E}">
        <p14:creationId xmlns:p14="http://schemas.microsoft.com/office/powerpoint/2010/main" val="401680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28744-D78A-4387-AA2A-22752C8307DF}"/>
              </a:ext>
            </a:extLst>
          </p:cNvPr>
          <p:cNvSpPr>
            <a:spLocks noGrp="1"/>
          </p:cNvSpPr>
          <p:nvPr>
            <p:ph type="ctrTitle"/>
          </p:nvPr>
        </p:nvSpPr>
        <p:spPr>
          <a:xfrm>
            <a:off x="1238250" y="1122363"/>
            <a:ext cx="74295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55707C5A-CC24-4BD8-89E6-EFC68A4036A7}"/>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0BE2975A-D89B-418E-A3A5-F7F0D7B9544B}"/>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5" name="Tijdelijke aanduiding voor voettekst 4">
            <a:extLst>
              <a:ext uri="{FF2B5EF4-FFF2-40B4-BE49-F238E27FC236}">
                <a16:creationId xmlns:a16="http://schemas.microsoft.com/office/drawing/2014/main" id="{3FE77EDD-6FA1-448D-9215-07928664D7D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2770E1A-3969-46DA-BC20-CAAD2ED6290F}"/>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212406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
        <p:nvSpPr>
          <p:cNvPr id="4"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838207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6CD60-9C70-4C1C-8E8E-17FFAD43675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7B9AFC8-0012-464F-A938-0C158991FEA0}"/>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E8D5A4B-DD94-4E31-809B-5692901670DC}"/>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5" name="Tijdelijke aanduiding voor voettekst 4">
            <a:extLst>
              <a:ext uri="{FF2B5EF4-FFF2-40B4-BE49-F238E27FC236}">
                <a16:creationId xmlns:a16="http://schemas.microsoft.com/office/drawing/2014/main" id="{5F17E388-8448-4A9A-AB92-2409DB5F4B1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8439CAD-D53C-4F08-87FF-2758E3756385}"/>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812015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29E47-208E-4AC2-AFE8-3CBCB25E4C6F}"/>
              </a:ext>
            </a:extLst>
          </p:cNvPr>
          <p:cNvSpPr>
            <a:spLocks noGrp="1"/>
          </p:cNvSpPr>
          <p:nvPr>
            <p:ph type="title"/>
          </p:nvPr>
        </p:nvSpPr>
        <p:spPr>
          <a:xfrm>
            <a:off x="676275" y="1709738"/>
            <a:ext cx="8543925"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EA9AB5E-9F61-4214-BBDA-6891DEEDD68A}"/>
              </a:ext>
            </a:extLst>
          </p:cNvPr>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724C0733-628E-44A9-A20E-C935F6C2D3F8}"/>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5" name="Tijdelijke aanduiding voor voettekst 4">
            <a:extLst>
              <a:ext uri="{FF2B5EF4-FFF2-40B4-BE49-F238E27FC236}">
                <a16:creationId xmlns:a16="http://schemas.microsoft.com/office/drawing/2014/main" id="{2AF54297-37EB-4F26-80B1-5D9742582B2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5892E76-D29C-4C71-966E-675A81FBF8E8}"/>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21588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17A64-4B74-45CC-9AE2-4A147BCED50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ED2A22D-BDC3-4A88-A3C2-0EA12C2ED42B}"/>
              </a:ext>
            </a:extLst>
          </p:cNvPr>
          <p:cNvSpPr>
            <a:spLocks noGrp="1"/>
          </p:cNvSpPr>
          <p:nvPr>
            <p:ph sz="half" idx="1"/>
          </p:nvPr>
        </p:nvSpPr>
        <p:spPr>
          <a:xfrm>
            <a:off x="681038" y="1825625"/>
            <a:ext cx="4195762"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443803B-24FE-42E1-8DB1-CD8A4AC8B10F}"/>
              </a:ext>
            </a:extLst>
          </p:cNvPr>
          <p:cNvSpPr>
            <a:spLocks noGrp="1"/>
          </p:cNvSpPr>
          <p:nvPr>
            <p:ph sz="half" idx="2"/>
          </p:nvPr>
        </p:nvSpPr>
        <p:spPr>
          <a:xfrm>
            <a:off x="5029200" y="1825625"/>
            <a:ext cx="4195763"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22BEDEE4-215C-4072-8BB8-082009C4E21A}"/>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6" name="Tijdelijke aanduiding voor voettekst 5">
            <a:extLst>
              <a:ext uri="{FF2B5EF4-FFF2-40B4-BE49-F238E27FC236}">
                <a16:creationId xmlns:a16="http://schemas.microsoft.com/office/drawing/2014/main" id="{C717471B-3EAB-41BF-95CB-2F093832D3F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EB7F64C-944A-43BE-9CCB-70304EFB9C7F}"/>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2122015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FAA8F-08BE-4361-A452-1CFF91C97484}"/>
              </a:ext>
            </a:extLst>
          </p:cNvPr>
          <p:cNvSpPr>
            <a:spLocks noGrp="1"/>
          </p:cNvSpPr>
          <p:nvPr>
            <p:ph type="title"/>
          </p:nvPr>
        </p:nvSpPr>
        <p:spPr>
          <a:xfrm>
            <a:off x="682625" y="365125"/>
            <a:ext cx="8543925"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81630EF-3A48-431E-B32C-20C86B1A394A}"/>
              </a:ext>
            </a:extLst>
          </p:cNvPr>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3C2F0781-88A4-42C0-B8F6-EF5F526547AB}"/>
              </a:ext>
            </a:extLst>
          </p:cNvPr>
          <p:cNvSpPr>
            <a:spLocks noGrp="1"/>
          </p:cNvSpPr>
          <p:nvPr>
            <p:ph sz="half" idx="2"/>
          </p:nvPr>
        </p:nvSpPr>
        <p:spPr>
          <a:xfrm>
            <a:off x="682625" y="2505075"/>
            <a:ext cx="419100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F860AD6C-5367-4C8D-A0F7-1ED6F2808B25}"/>
              </a:ext>
            </a:extLst>
          </p:cNvPr>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999F3B9C-5FF2-445E-82A2-1CE918598E99}"/>
              </a:ext>
            </a:extLst>
          </p:cNvPr>
          <p:cNvSpPr>
            <a:spLocks noGrp="1"/>
          </p:cNvSpPr>
          <p:nvPr>
            <p:ph sz="quarter" idx="4"/>
          </p:nvPr>
        </p:nvSpPr>
        <p:spPr>
          <a:xfrm>
            <a:off x="5014913" y="2505075"/>
            <a:ext cx="421163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11BF219C-C175-4760-AFBB-F1AAFFC79FCD}"/>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8" name="Tijdelijke aanduiding voor voettekst 7">
            <a:extLst>
              <a:ext uri="{FF2B5EF4-FFF2-40B4-BE49-F238E27FC236}">
                <a16:creationId xmlns:a16="http://schemas.microsoft.com/office/drawing/2014/main" id="{DF171D17-1FB1-4BAD-91D3-5CD60EB1E49B}"/>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9D977C6B-216E-438E-BD66-6C4EA7014E98}"/>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147158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B2E9B3-BADF-400E-8334-F007E2FE516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EE105196-BB22-4ECB-B47C-85F1FB3D172C}"/>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4" name="Tijdelijke aanduiding voor voettekst 3">
            <a:extLst>
              <a:ext uri="{FF2B5EF4-FFF2-40B4-BE49-F238E27FC236}">
                <a16:creationId xmlns:a16="http://schemas.microsoft.com/office/drawing/2014/main" id="{B69980FA-104B-4D10-89F6-34C9076BB7C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AA584DC9-0569-4D96-ADE5-927CD48F6763}"/>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702247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98EADAE-6C47-4086-A6AB-110AFF5CA01F}"/>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3" name="Tijdelijke aanduiding voor voettekst 2">
            <a:extLst>
              <a:ext uri="{FF2B5EF4-FFF2-40B4-BE49-F238E27FC236}">
                <a16:creationId xmlns:a16="http://schemas.microsoft.com/office/drawing/2014/main" id="{66806E45-576C-4654-8018-7FADAD9E0100}"/>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48D9AC8B-81B3-4F06-9CF0-393F5E9D231C}"/>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590982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AFF4C-F9A2-473E-BD1E-412FBA04E052}"/>
              </a:ext>
            </a:extLst>
          </p:cNvPr>
          <p:cNvSpPr>
            <a:spLocks noGrp="1"/>
          </p:cNvSpPr>
          <p:nvPr>
            <p:ph type="title"/>
          </p:nvPr>
        </p:nvSpPr>
        <p:spPr>
          <a:xfrm>
            <a:off x="682625" y="457200"/>
            <a:ext cx="3194050"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9FBB56C-6596-4885-975E-04C4715BD853}"/>
              </a:ext>
            </a:extLst>
          </p:cNvPr>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75D00065-1CF7-4841-BFF7-37B9F1754EDD}"/>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3AFC2F2A-C924-49DA-87E6-97948BBD791F}"/>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6" name="Tijdelijke aanduiding voor voettekst 5">
            <a:extLst>
              <a:ext uri="{FF2B5EF4-FFF2-40B4-BE49-F238E27FC236}">
                <a16:creationId xmlns:a16="http://schemas.microsoft.com/office/drawing/2014/main" id="{605559D3-1E3A-4622-AE57-555B83AFF3B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60EB574-5ED2-4B32-8F74-AD74D3ADA941}"/>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1984653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2FDFB-9E84-4816-AA15-5AF8B272BB41}"/>
              </a:ext>
            </a:extLst>
          </p:cNvPr>
          <p:cNvSpPr>
            <a:spLocks noGrp="1"/>
          </p:cNvSpPr>
          <p:nvPr>
            <p:ph type="title"/>
          </p:nvPr>
        </p:nvSpPr>
        <p:spPr>
          <a:xfrm>
            <a:off x="682625" y="457200"/>
            <a:ext cx="3194050"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97A5B639-B5AB-446D-993C-33911493C10E}"/>
              </a:ext>
            </a:extLst>
          </p:cNvPr>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568FB5C5-C1CD-4B9D-8803-A969D354B947}"/>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3555F0A9-522D-4B8D-87AF-AB5A220CD958}"/>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6" name="Tijdelijke aanduiding voor voettekst 5">
            <a:extLst>
              <a:ext uri="{FF2B5EF4-FFF2-40B4-BE49-F238E27FC236}">
                <a16:creationId xmlns:a16="http://schemas.microsoft.com/office/drawing/2014/main" id="{A44B1CA4-9F8A-4E33-AD9A-497014AEA6B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52E1F79-4ABE-4D21-A58E-3217236BC09B}"/>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1238291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F5CB0-1D75-4818-9F16-E29D21EC1B15}"/>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E535218-19C9-408E-8DF6-9DC0FBF295EF}"/>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CB55F6A-8E19-4277-AD60-AFDBF071F10C}"/>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5" name="Tijdelijke aanduiding voor voettekst 4">
            <a:extLst>
              <a:ext uri="{FF2B5EF4-FFF2-40B4-BE49-F238E27FC236}">
                <a16:creationId xmlns:a16="http://schemas.microsoft.com/office/drawing/2014/main" id="{BDFB2365-9CD7-4412-8185-7362DD4C0B6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058EDB2-2D42-4A9E-B8BA-7401A56AAD73}"/>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22817819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21C9B5C-9CE8-4B43-B398-18B79DE75765}"/>
              </a:ext>
            </a:extLst>
          </p:cNvPr>
          <p:cNvSpPr>
            <a:spLocks noGrp="1"/>
          </p:cNvSpPr>
          <p:nvPr>
            <p:ph type="title" orient="vert"/>
          </p:nvPr>
        </p:nvSpPr>
        <p:spPr>
          <a:xfrm>
            <a:off x="7089775" y="365125"/>
            <a:ext cx="2135188"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BB8AE69-E6A5-4124-B55A-706C65C3A4F9}"/>
              </a:ext>
            </a:extLst>
          </p:cNvPr>
          <p:cNvSpPr>
            <a:spLocks noGrp="1"/>
          </p:cNvSpPr>
          <p:nvPr>
            <p:ph type="body" orient="vert" idx="1"/>
          </p:nvPr>
        </p:nvSpPr>
        <p:spPr>
          <a:xfrm>
            <a:off x="681038" y="365125"/>
            <a:ext cx="6256337"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10B17E9-EAD7-4971-B747-4CBE90ABDD0E}"/>
              </a:ext>
            </a:extLst>
          </p:cNvPr>
          <p:cNvSpPr>
            <a:spLocks noGrp="1"/>
          </p:cNvSpPr>
          <p:nvPr>
            <p:ph type="dt" sz="half" idx="10"/>
          </p:nvPr>
        </p:nvSpPr>
        <p:spPr/>
        <p:txBody>
          <a:bodyPr/>
          <a:lstStyle/>
          <a:p>
            <a:fld id="{E621340E-DFB3-4606-87B5-94EEEAFFF9C8}" type="datetimeFigureOut">
              <a:rPr lang="nl-BE" smtClean="0"/>
              <a:t>15/04/2019</a:t>
            </a:fld>
            <a:endParaRPr lang="nl-BE"/>
          </a:p>
        </p:txBody>
      </p:sp>
      <p:sp>
        <p:nvSpPr>
          <p:cNvPr id="5" name="Tijdelijke aanduiding voor voettekst 4">
            <a:extLst>
              <a:ext uri="{FF2B5EF4-FFF2-40B4-BE49-F238E27FC236}">
                <a16:creationId xmlns:a16="http://schemas.microsoft.com/office/drawing/2014/main" id="{16D46001-A92E-4F9E-AB37-D678237B179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6371D19-265C-4FE6-B980-00C44C95AE94}"/>
              </a:ext>
            </a:extLst>
          </p:cNvPr>
          <p:cNvSpPr>
            <a:spLocks noGrp="1"/>
          </p:cNvSpPr>
          <p:nvPr>
            <p:ph type="sldNum" sz="quarter" idx="12"/>
          </p:nvPr>
        </p:nvSpPr>
        <p:spPr/>
        <p:txBody>
          <a:bodyPr/>
          <a:lstStyle/>
          <a:p>
            <a:fld id="{9BD22FD1-F0AD-4FA8-81B4-F8B4160C222B}" type="slidenum">
              <a:rPr lang="nl-BE" smtClean="0"/>
              <a:t>‹#›</a:t>
            </a:fld>
            <a:endParaRPr lang="nl-BE"/>
          </a:p>
        </p:txBody>
      </p:sp>
    </p:spTree>
    <p:extLst>
      <p:ext uri="{BB962C8B-B14F-4D97-AF65-F5344CB8AC3E}">
        <p14:creationId xmlns:p14="http://schemas.microsoft.com/office/powerpoint/2010/main" val="3107468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titel 2">
    <p:spTree>
      <p:nvGrpSpPr>
        <p:cNvPr id="1" name=""/>
        <p:cNvGrpSpPr/>
        <p:nvPr/>
      </p:nvGrpSpPr>
      <p:grpSpPr>
        <a:xfrm>
          <a:off x="0" y="0"/>
          <a:ext cx="0" cy="0"/>
          <a:chOff x="0" y="0"/>
          <a:chExt cx="0" cy="0"/>
        </a:xfrm>
      </p:grpSpPr>
      <p:pic>
        <p:nvPicPr>
          <p:cNvPr id="10" name="image1.png"/>
          <p:cNvPicPr/>
          <p:nvPr/>
        </p:nvPicPr>
        <p:blipFill>
          <a:blip r:embed="rId2"/>
          <a:srcRect l="763" t="1399" r="6439" b="3435"/>
          <a:stretch>
            <a:fillRect/>
          </a:stretch>
        </p:blipFill>
        <p:spPr>
          <a:xfrm>
            <a:off x="350488" y="-1"/>
            <a:ext cx="9555512" cy="6858001"/>
          </a:xfrm>
          <a:prstGeom prst="rect">
            <a:avLst/>
          </a:prstGeom>
          <a:ln w="12700">
            <a:miter lim="400000"/>
          </a:ln>
        </p:spPr>
      </p:pic>
      <p:sp>
        <p:nvSpPr>
          <p:cNvPr id="5"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6"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Tree>
    <p:extLst>
      <p:ext uri="{BB962C8B-B14F-4D97-AF65-F5344CB8AC3E}">
        <p14:creationId xmlns:p14="http://schemas.microsoft.com/office/powerpoint/2010/main" val="296733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1"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2"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3"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2888153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dubbele Inhou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681038"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
        <p:nvSpPr>
          <p:cNvPr id="18" name="Content Placeholder 2"/>
          <p:cNvSpPr>
            <a:spLocks noGrp="1"/>
          </p:cNvSpPr>
          <p:nvPr>
            <p:ph sz="quarter" idx="11"/>
          </p:nvPr>
        </p:nvSpPr>
        <p:spPr>
          <a:xfrm>
            <a:off x="5040876"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Tree>
    <p:extLst>
      <p:ext uri="{BB962C8B-B14F-4D97-AF65-F5344CB8AC3E}">
        <p14:creationId xmlns:p14="http://schemas.microsoft.com/office/powerpoint/2010/main" val="2606312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224291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9"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0"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3215655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99232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0"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1" name="Date Placeholder 2"/>
          <p:cNvSpPr>
            <a:spLocks noGrp="1"/>
          </p:cNvSpPr>
          <p:nvPr>
            <p:ph type="dt" sz="quarter" idx="2"/>
          </p:nvPr>
        </p:nvSpPr>
        <p:spPr>
          <a:xfrm>
            <a:off x="5940397"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7101139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86" r:id="rId11"/>
  </p:sldLayoutIdLst>
  <p:hf sldNum="0" hdr="0"/>
  <p:txStyles>
    <p:titleStyle>
      <a:lvl1pPr algn="l" defTabSz="914400" rtl="0" eaLnBrk="1" latinLnBrk="0" hangingPunct="1">
        <a:lnSpc>
          <a:spcPct val="90000"/>
        </a:lnSpc>
        <a:spcBef>
          <a:spcPct val="0"/>
        </a:spcBef>
        <a:buNone/>
        <a:defRPr sz="3200" kern="1200">
          <a:solidFill>
            <a:schemeClr val="tx1"/>
          </a:solidFill>
          <a:latin typeface="FlandersArtSans-Bold" panose="00000800000000000000" pitchFamily="2" charset="0"/>
          <a:ea typeface="+mj-ea"/>
          <a:cs typeface="+mj-cs"/>
        </a:defRPr>
      </a:lvl1pPr>
    </p:titleStyle>
    <p:bodyStyle>
      <a:lvl1pPr marL="0" marR="0" indent="0" algn="l" defTabSz="914400" rtl="0" eaLnBrk="1" fontAlgn="auto" latinLnBrk="0" hangingPunct="1">
        <a:lnSpc>
          <a:spcPct val="100000"/>
        </a:lnSpc>
        <a:spcBef>
          <a:spcPts val="700"/>
        </a:spcBef>
        <a:spcAft>
          <a:spcPts val="0"/>
        </a:spcAft>
        <a:buClr>
          <a:schemeClr val="accent1"/>
        </a:buClr>
        <a:buSzPct val="100000"/>
        <a:buFont typeface="FlandersArtSans-Regular" panose="00000500000000000000" pitchFamily="2" charset="0"/>
        <a:buNone/>
        <a:tabLst/>
        <a:defRPr sz="2400" kern="1200">
          <a:solidFill>
            <a:schemeClr val="tx1"/>
          </a:solidFill>
          <a:latin typeface="+mn-lt"/>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mn-lt"/>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mn-lt"/>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mn-lt"/>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99232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0"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1"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30599659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p:txStyles>
    <p:titleStyle>
      <a:lvl1pPr algn="l" defTabSz="914400" rtl="0" eaLnBrk="1" latinLnBrk="0" hangingPunct="1">
        <a:lnSpc>
          <a:spcPct val="90000"/>
        </a:lnSpc>
        <a:spcBef>
          <a:spcPct val="0"/>
        </a:spcBef>
        <a:buNone/>
        <a:defRPr sz="3200" kern="1200">
          <a:solidFill>
            <a:schemeClr val="tx1"/>
          </a:solidFill>
          <a:latin typeface="FlandersArtSans-Bold" panose="00000800000000000000" pitchFamily="2" charset="0"/>
          <a:ea typeface="+mj-ea"/>
          <a:cs typeface="+mj-cs"/>
        </a:defRPr>
      </a:lvl1pPr>
    </p:titleStyle>
    <p:bodyStyle>
      <a:lvl1pPr marL="0" marR="0" indent="0" algn="l" defTabSz="914400" rtl="0" eaLnBrk="1" fontAlgn="auto" latinLnBrk="0" hangingPunct="1">
        <a:lnSpc>
          <a:spcPct val="100000"/>
        </a:lnSpc>
        <a:spcBef>
          <a:spcPts val="700"/>
        </a:spcBef>
        <a:spcAft>
          <a:spcPts val="0"/>
        </a:spcAft>
        <a:buClr>
          <a:schemeClr val="accent1"/>
        </a:buClr>
        <a:buSzPct val="100000"/>
        <a:buFont typeface="FlandersArtSans-Regular" panose="00000500000000000000" pitchFamily="2" charset="0"/>
        <a:buNone/>
        <a:tabLst/>
        <a:defRPr sz="2400" kern="1200">
          <a:solidFill>
            <a:schemeClr val="tx1"/>
          </a:solidFill>
          <a:latin typeface="+mn-lt"/>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mn-lt"/>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mn-lt"/>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mn-lt"/>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99232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10</a:t>
            </a:r>
          </a:p>
        </p:txBody>
      </p:sp>
      <p:sp>
        <p:nvSpPr>
          <p:cNvPr id="10"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1"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april 2019</a:t>
            </a:r>
          </a:p>
        </p:txBody>
      </p:sp>
    </p:spTree>
    <p:extLst>
      <p:ext uri="{BB962C8B-B14F-4D97-AF65-F5344CB8AC3E}">
        <p14:creationId xmlns:p14="http://schemas.microsoft.com/office/powerpoint/2010/main" val="37377428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p:txStyles>
    <p:titleStyle>
      <a:lvl1pPr algn="l" defTabSz="914400" rtl="0" eaLnBrk="1" latinLnBrk="0" hangingPunct="1">
        <a:lnSpc>
          <a:spcPct val="90000"/>
        </a:lnSpc>
        <a:spcBef>
          <a:spcPct val="0"/>
        </a:spcBef>
        <a:buNone/>
        <a:defRPr sz="3200" kern="1200">
          <a:solidFill>
            <a:schemeClr val="tx1"/>
          </a:solidFill>
          <a:latin typeface="FlandersArtSans-Bold" panose="00000800000000000000" pitchFamily="2" charset="0"/>
          <a:ea typeface="+mj-ea"/>
          <a:cs typeface="+mj-cs"/>
        </a:defRPr>
      </a:lvl1pPr>
    </p:titleStyle>
    <p:bodyStyle>
      <a:lvl1pPr marL="0" marR="0" indent="0" algn="l" defTabSz="914400" rtl="0" eaLnBrk="1" fontAlgn="auto" latinLnBrk="0" hangingPunct="1">
        <a:lnSpc>
          <a:spcPct val="100000"/>
        </a:lnSpc>
        <a:spcBef>
          <a:spcPts val="700"/>
        </a:spcBef>
        <a:spcAft>
          <a:spcPts val="0"/>
        </a:spcAft>
        <a:buClr>
          <a:schemeClr val="accent1"/>
        </a:buClr>
        <a:buSzPct val="100000"/>
        <a:buFont typeface="FlandersArtSans-Regular" panose="00000500000000000000" pitchFamily="2" charset="0"/>
        <a:buNone/>
        <a:tabLst/>
        <a:defRPr sz="2400" kern="1200">
          <a:solidFill>
            <a:schemeClr val="tx1"/>
          </a:solidFill>
          <a:latin typeface="+mn-lt"/>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mn-lt"/>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mn-lt"/>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mn-lt"/>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572076"/>
          </a:xfrm>
          <a:prstGeom prst="rect">
            <a:avLst/>
          </a:prstGeom>
        </p:spPr>
        <p:txBody>
          <a:bodyPr vert="horz" lIns="91440" tIns="45720" rIns="91440" bIns="45720" rtlCol="0">
            <a:normAutofit/>
          </a:bodyPr>
          <a:lstStyle/>
          <a:p>
            <a:pPr marL="278606" marR="0" lvl="0"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Tekststijl van het model bewerken</a:t>
            </a:r>
          </a:p>
          <a:p>
            <a:pPr marL="278606" marR="0" lvl="1"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278606" marR="0" lvl="2"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278606" marR="0" lvl="3"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278606" marR="0" lvl="4"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3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24895" y="0"/>
            <a:ext cx="350489" cy="6858000"/>
          </a:xfrm>
          <a:prstGeom prst="rect">
            <a:avLst/>
          </a:prstGeom>
          <a:solidFill>
            <a:schemeClr val="accent1"/>
          </a:solidFill>
          <a:ln w="12700">
            <a:miter lim="400000"/>
          </a:ln>
        </p:spPr>
        <p:txBody>
          <a:bodyPr lIns="0" tIns="0" rIns="0" bIns="0" anchor="ctr"/>
          <a:lstStyle/>
          <a:p>
            <a:pPr lvl="0" algn="ctr">
              <a:defRPr>
                <a:solidFill>
                  <a:srgbClr val="FFFFFF"/>
                </a:solidFill>
              </a:defRPr>
            </a:pPr>
            <a:endParaRPr sz="1463"/>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stijl te bewerken</a:t>
            </a:r>
            <a:endParaRPr lang="nl-BE"/>
          </a:p>
        </p:txBody>
      </p:sp>
      <p:sp>
        <p:nvSpPr>
          <p:cNvPr id="9" name="Footer Placeholder 6"/>
          <p:cNvSpPr>
            <a:spLocks noGrp="1"/>
          </p:cNvSpPr>
          <p:nvPr>
            <p:ph type="ftr" sz="quarter" idx="3"/>
          </p:nvPr>
        </p:nvSpPr>
        <p:spPr>
          <a:xfrm>
            <a:off x="480651" y="6511105"/>
            <a:ext cx="6084000" cy="176928"/>
          </a:xfrm>
          <a:prstGeom prst="rect">
            <a:avLst/>
          </a:prstGeom>
        </p:spPr>
        <p:txBody>
          <a:bodyPr vert="horz" lIns="91440" tIns="45720" rIns="91440" bIns="45720" rtlCol="0" anchor="ctr"/>
          <a:lstStyle>
            <a:lvl1pPr algn="l">
              <a:defRPr sz="894" b="0">
                <a:solidFill>
                  <a:schemeClr val="tx2"/>
                </a:solidFill>
                <a:latin typeface="FlandersArtSans-Bold" panose="00000800000000000000" pitchFamily="2" charset="0"/>
              </a:defRPr>
            </a:lvl1pPr>
          </a:lstStyle>
          <a:p>
            <a:r>
              <a:rPr lang="en-US"/>
              <a:t>GIPOD project – BWG 10</a:t>
            </a:r>
            <a:endParaRPr lang="nl-BE"/>
          </a:p>
        </p:txBody>
      </p:sp>
      <p:pic>
        <p:nvPicPr>
          <p:cNvPr id="4" name="Afbeelding 3">
            <a:extLst>
              <a:ext uri="{FF2B5EF4-FFF2-40B4-BE49-F238E27FC236}">
                <a16:creationId xmlns:a16="http://schemas.microsoft.com/office/drawing/2014/main" id="{0370558F-DE09-4A69-8753-68A3FE06415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81614" y="6499861"/>
            <a:ext cx="543350" cy="188173"/>
          </a:xfrm>
          <a:prstGeom prst="rect">
            <a:avLst/>
          </a:prstGeom>
        </p:spPr>
      </p:pic>
      <p:cxnSp>
        <p:nvCxnSpPr>
          <p:cNvPr id="6" name="Rechte verbindingslijn 5">
            <a:extLst>
              <a:ext uri="{FF2B5EF4-FFF2-40B4-BE49-F238E27FC236}">
                <a16:creationId xmlns:a16="http://schemas.microsoft.com/office/drawing/2014/main" id="{45E19A6D-B034-4077-B013-74DC40DCAA53}"/>
              </a:ext>
            </a:extLst>
          </p:cNvPr>
          <p:cNvCxnSpPr>
            <a:cxnSpLocks/>
          </p:cNvCxnSpPr>
          <p:nvPr userDrawn="1"/>
        </p:nvCxnSpPr>
        <p:spPr>
          <a:xfrm>
            <a:off x="9224963" y="6426423"/>
            <a:ext cx="107993" cy="2616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1189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hf sldNum="0" hdr="0"/>
  <p:txStyles>
    <p:titleStyle>
      <a:lvl1pPr algn="l" defTabSz="742950" rtl="0" eaLnBrk="1" latinLnBrk="0" hangingPunct="1">
        <a:lnSpc>
          <a:spcPct val="90000"/>
        </a:lnSpc>
        <a:spcBef>
          <a:spcPct val="0"/>
        </a:spcBef>
        <a:buNone/>
        <a:defRPr sz="2600" b="1" kern="1200">
          <a:solidFill>
            <a:schemeClr val="tx1"/>
          </a:solidFill>
          <a:latin typeface="+mn-lt"/>
          <a:ea typeface="+mj-ea"/>
          <a:cs typeface="+mj-cs"/>
        </a:defRPr>
      </a:lvl1pPr>
    </p:titleStyle>
    <p:bodyStyle>
      <a:lvl1pPr marL="0" marR="0" indent="0" algn="l" defTabSz="742950" rtl="0" eaLnBrk="1" fontAlgn="auto" latinLnBrk="0" hangingPunct="1">
        <a:lnSpc>
          <a:spcPct val="100000"/>
        </a:lnSpc>
        <a:spcBef>
          <a:spcPts val="569"/>
        </a:spcBef>
        <a:spcAft>
          <a:spcPts val="0"/>
        </a:spcAft>
        <a:buClr>
          <a:schemeClr val="accent1"/>
        </a:buClr>
        <a:buSzPct val="100000"/>
        <a:buFont typeface="FlandersArtSans-Regular" panose="00000500000000000000" pitchFamily="2" charset="0"/>
        <a:buNone/>
        <a:tabLst/>
        <a:defRPr sz="1950" kern="1200">
          <a:solidFill>
            <a:schemeClr val="tx1"/>
          </a:solidFill>
          <a:latin typeface="+mn-lt"/>
          <a:ea typeface="+mn-ea"/>
          <a:cs typeface="+mn-cs"/>
        </a:defRPr>
      </a:lvl1pPr>
      <a:lvl2pPr marL="636814" marR="0" indent="-265339" algn="l" defTabSz="742950" rtl="0" eaLnBrk="1" fontAlgn="auto" latinLnBrk="0" hangingPunct="1">
        <a:lnSpc>
          <a:spcPct val="100000"/>
        </a:lnSpc>
        <a:spcBef>
          <a:spcPts val="569"/>
        </a:spcBef>
        <a:spcAft>
          <a:spcPts val="0"/>
        </a:spcAft>
        <a:buClrTx/>
        <a:buSzPct val="100000"/>
        <a:buFont typeface="Wingdings" panose="05000000000000000000" pitchFamily="2" charset="2"/>
        <a:buChar char="§"/>
        <a:tabLst/>
        <a:defRPr sz="1950" kern="1200">
          <a:solidFill>
            <a:schemeClr val="tx1"/>
          </a:solidFill>
          <a:latin typeface="+mn-lt"/>
          <a:ea typeface="+mn-ea"/>
          <a:cs typeface="+mn-cs"/>
        </a:defRPr>
      </a:lvl2pPr>
      <a:lvl3pPr marL="990600" marR="0" indent="-247650" algn="l" defTabSz="742950" rtl="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sz="1950" kern="1200">
          <a:solidFill>
            <a:schemeClr val="tx1"/>
          </a:solidFill>
          <a:latin typeface="+mn-lt"/>
          <a:ea typeface="+mn-ea"/>
          <a:cs typeface="+mn-cs"/>
        </a:defRPr>
      </a:lvl3pPr>
      <a:lvl4pPr marL="1411605" marR="0" indent="-297180" algn="l" defTabSz="742950" rtl="0" eaLnBrk="1" fontAlgn="auto" latinLnBrk="0" hangingPunct="1">
        <a:lnSpc>
          <a:spcPct val="100000"/>
        </a:lnSpc>
        <a:spcBef>
          <a:spcPts val="569"/>
        </a:spcBef>
        <a:spcAft>
          <a:spcPts val="0"/>
        </a:spcAft>
        <a:buClrTx/>
        <a:buSzPct val="100000"/>
        <a:buFont typeface="Wingdings" panose="05000000000000000000" pitchFamily="2" charset="2"/>
        <a:buChar char="§"/>
        <a:tabLst/>
        <a:defRPr sz="1950" kern="1200">
          <a:solidFill>
            <a:schemeClr val="tx1"/>
          </a:solidFill>
          <a:latin typeface="+mn-lt"/>
          <a:ea typeface="+mn-ea"/>
          <a:cs typeface="+mn-cs"/>
        </a:defRPr>
      </a:lvl4pPr>
      <a:lvl5pPr marL="1783080" marR="0" indent="-297180" algn="l" defTabSz="742950" rtl="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sz="195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E1F375B-BD39-4FD5-8FF1-FB4FF0A49773}"/>
              </a:ext>
            </a:extLst>
          </p:cNvPr>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8554BE6-C5AF-4EE9-9670-4A2C129D5F88}"/>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B736317-E7DE-4003-9EFD-1A788A490BFF}"/>
              </a:ext>
            </a:extLst>
          </p:cNvPr>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1340E-DFB3-4606-87B5-94EEEAFFF9C8}" type="datetimeFigureOut">
              <a:rPr lang="nl-BE" smtClean="0"/>
              <a:t>15/04/2019</a:t>
            </a:fld>
            <a:endParaRPr lang="nl-BE"/>
          </a:p>
        </p:txBody>
      </p:sp>
      <p:sp>
        <p:nvSpPr>
          <p:cNvPr id="5" name="Tijdelijke aanduiding voor voettekst 4">
            <a:extLst>
              <a:ext uri="{FF2B5EF4-FFF2-40B4-BE49-F238E27FC236}">
                <a16:creationId xmlns:a16="http://schemas.microsoft.com/office/drawing/2014/main" id="{3A636872-5D1B-448E-8AF5-7507870296EC}"/>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EF713A51-D569-4698-8F0C-8E9366F3B798}"/>
              </a:ext>
            </a:extLst>
          </p:cNvPr>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22FD1-F0AD-4FA8-81B4-F8B4160C222B}" type="slidenum">
              <a:rPr lang="nl-BE" smtClean="0"/>
              <a:t>‹#›</a:t>
            </a:fld>
            <a:endParaRPr lang="nl-BE"/>
          </a:p>
        </p:txBody>
      </p:sp>
    </p:spTree>
    <p:extLst>
      <p:ext uri="{BB962C8B-B14F-4D97-AF65-F5344CB8AC3E}">
        <p14:creationId xmlns:p14="http://schemas.microsoft.com/office/powerpoint/2010/main" val="289881172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028711" y="4498683"/>
            <a:ext cx="5094419" cy="1112525"/>
          </a:xfrm>
        </p:spPr>
        <p:txBody>
          <a:bodyPr vert="horz" lIns="91440" tIns="45720" rIns="91440" bIns="45720" rtlCol="0" anchor="t">
            <a:normAutofit/>
          </a:bodyPr>
          <a:lstStyle/>
          <a:p>
            <a:r>
              <a:rPr lang="nl-BE">
                <a:latin typeface="FlandersArtSans-Regular"/>
              </a:rPr>
              <a:t>BWG 10 – Creatie hinder</a:t>
            </a:r>
          </a:p>
          <a:p>
            <a:r>
              <a:rPr lang="nl-BE" sz="1400">
                <a:latin typeface="FlandersArtSans-Regular"/>
              </a:rPr>
              <a:t>1 april 2019 </a:t>
            </a:r>
            <a:endParaRPr lang="nl-BE" sz="1400"/>
          </a:p>
        </p:txBody>
      </p:sp>
      <p:sp>
        <p:nvSpPr>
          <p:cNvPr id="6" name="Title 5"/>
          <p:cNvSpPr>
            <a:spLocks noGrp="1"/>
          </p:cNvSpPr>
          <p:nvPr>
            <p:ph type="title"/>
          </p:nvPr>
        </p:nvSpPr>
        <p:spPr>
          <a:xfrm>
            <a:off x="1028711" y="1551752"/>
            <a:ext cx="4647260" cy="2794621"/>
          </a:xfrm>
        </p:spPr>
        <p:txBody>
          <a:bodyPr>
            <a:normAutofit/>
          </a:bodyPr>
          <a:lstStyle/>
          <a:p>
            <a:r>
              <a:rPr lang="nl-BE"/>
              <a:t>Project</a:t>
            </a:r>
            <a:br>
              <a:rPr lang="nl-BE"/>
            </a:br>
            <a:r>
              <a:rPr lang="nl-BE"/>
              <a:t>GIPOD vernieuwing</a:t>
            </a:r>
            <a:br>
              <a:rPr lang="nl-BE"/>
            </a:br>
            <a:endParaRPr lang="nl-BE"/>
          </a:p>
        </p:txBody>
      </p:sp>
      <p:sp>
        <p:nvSpPr>
          <p:cNvPr id="2" name="Rectangle 1">
            <a:extLst>
              <a:ext uri="{FF2B5EF4-FFF2-40B4-BE49-F238E27FC236}">
                <a16:creationId xmlns:a16="http://schemas.microsoft.com/office/drawing/2014/main" id="{DE55C953-604F-4290-AA9B-7B7E7675EE93}"/>
              </a:ext>
            </a:extLst>
          </p:cNvPr>
          <p:cNvSpPr/>
          <p:nvPr/>
        </p:nvSpPr>
        <p:spPr>
          <a:xfrm>
            <a:off x="4829408" y="3244398"/>
            <a:ext cx="247184" cy="369204"/>
          </a:xfrm>
          <a:prstGeom prst="rect">
            <a:avLst/>
          </a:prstGeom>
        </p:spPr>
        <p:txBody>
          <a:bodyPr wrap="none">
            <a:spAutoFit/>
          </a:bodyPr>
          <a:lstStyle/>
          <a:p>
            <a:r>
              <a:rPr lang="nl-BE">
                <a:solidFill>
                  <a:srgbClr val="000000"/>
                </a:solidFill>
                <a:latin typeface="Segoe UI" panose="020B0502040204020203" pitchFamily="34" charset="0"/>
              </a:rPr>
              <a:t> </a:t>
            </a:r>
            <a:endParaRPr lang="nl-BE"/>
          </a:p>
        </p:txBody>
      </p:sp>
      <p:sp>
        <p:nvSpPr>
          <p:cNvPr id="3" name="Rectangle 2">
            <a:extLst>
              <a:ext uri="{FF2B5EF4-FFF2-40B4-BE49-F238E27FC236}">
                <a16:creationId xmlns:a16="http://schemas.microsoft.com/office/drawing/2014/main" id="{1A7F1C17-B4A5-4EBB-921D-379F51502568}"/>
              </a:ext>
            </a:extLst>
          </p:cNvPr>
          <p:cNvSpPr/>
          <p:nvPr/>
        </p:nvSpPr>
        <p:spPr>
          <a:xfrm>
            <a:off x="4829408" y="3244398"/>
            <a:ext cx="247184" cy="369204"/>
          </a:xfrm>
          <a:prstGeom prst="rect">
            <a:avLst/>
          </a:prstGeom>
        </p:spPr>
        <p:txBody>
          <a:bodyPr wrap="none">
            <a:spAutoFit/>
          </a:bodyPr>
          <a:lstStyle/>
          <a:p>
            <a:r>
              <a:rPr lang="nl-BE">
                <a:solidFill>
                  <a:srgbClr val="000000"/>
                </a:solidFill>
                <a:latin typeface="Segoe UI" panose="020B0502040204020203" pitchFamily="34" charset="0"/>
              </a:rPr>
              <a:t> </a:t>
            </a:r>
            <a:endParaRPr lang="nl-BE"/>
          </a:p>
        </p:txBody>
      </p:sp>
      <p:sp>
        <p:nvSpPr>
          <p:cNvPr id="4" name="Rectangle 3">
            <a:extLst>
              <a:ext uri="{FF2B5EF4-FFF2-40B4-BE49-F238E27FC236}">
                <a16:creationId xmlns:a16="http://schemas.microsoft.com/office/drawing/2014/main" id="{DA83343B-287D-443D-85D8-35888257914D}"/>
              </a:ext>
            </a:extLst>
          </p:cNvPr>
          <p:cNvSpPr/>
          <p:nvPr/>
        </p:nvSpPr>
        <p:spPr>
          <a:xfrm>
            <a:off x="4829408" y="3244398"/>
            <a:ext cx="247184" cy="369204"/>
          </a:xfrm>
          <a:prstGeom prst="rect">
            <a:avLst/>
          </a:prstGeom>
        </p:spPr>
        <p:txBody>
          <a:bodyPr wrap="none">
            <a:spAutoFit/>
          </a:bodyPr>
          <a:lstStyle/>
          <a:p>
            <a:r>
              <a:rPr lang="nl-BE">
                <a:solidFill>
                  <a:srgbClr val="000000"/>
                </a:solidFill>
                <a:latin typeface="Segoe UI" panose="020B0502040204020203" pitchFamily="34" charset="0"/>
              </a:rPr>
              <a:t> </a:t>
            </a:r>
            <a:endParaRPr lang="nl-BE"/>
          </a:p>
        </p:txBody>
      </p:sp>
    </p:spTree>
    <p:extLst>
      <p:ext uri="{BB962C8B-B14F-4D97-AF65-F5344CB8AC3E}">
        <p14:creationId xmlns:p14="http://schemas.microsoft.com/office/powerpoint/2010/main" val="1456324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9942325-457E-4A8E-B87E-2927D2D392D0}"/>
              </a:ext>
            </a:extLst>
          </p:cNvPr>
          <p:cNvSpPr>
            <a:spLocks noGrp="1"/>
          </p:cNvSpPr>
          <p:nvPr>
            <p:ph sz="quarter" idx="10"/>
          </p:nvPr>
        </p:nvSpPr>
        <p:spPr/>
        <p:txBody>
          <a:bodyPr>
            <a:normAutofit fontScale="62500" lnSpcReduction="20000"/>
          </a:bodyPr>
          <a:lstStyle/>
          <a:p>
            <a:r>
              <a:rPr lang="nl-BE"/>
              <a:t>Geen doorgang</a:t>
            </a:r>
          </a:p>
          <a:p>
            <a:r>
              <a:rPr lang="nl-BE"/>
              <a:t>Verminderde doorstroming</a:t>
            </a:r>
          </a:p>
          <a:p>
            <a:pPr lvl="1"/>
            <a:r>
              <a:rPr lang="nl-BE"/>
              <a:t>1 van de 2 rijrichtingen afgesloten</a:t>
            </a:r>
          </a:p>
          <a:p>
            <a:pPr lvl="1"/>
            <a:r>
              <a:rPr lang="nl-BE"/>
              <a:t>Gewijzigde rijrichting(en)</a:t>
            </a:r>
          </a:p>
          <a:p>
            <a:pPr lvl="1"/>
            <a:r>
              <a:rPr lang="nl-BE"/>
              <a:t>Vermindering van rijstroken</a:t>
            </a:r>
          </a:p>
          <a:p>
            <a:pPr lvl="1"/>
            <a:r>
              <a:rPr lang="nl-BE"/>
              <a:t>Versmalde rijstroken</a:t>
            </a:r>
          </a:p>
          <a:p>
            <a:pPr lvl="1"/>
            <a:r>
              <a:rPr lang="nl-BE"/>
              <a:t>Snelheidsbeperking</a:t>
            </a:r>
          </a:p>
          <a:p>
            <a:pPr lvl="1"/>
            <a:r>
              <a:rPr lang="nl-BE"/>
              <a:t>Wisselend verkeer</a:t>
            </a:r>
          </a:p>
          <a:p>
            <a:pPr lvl="1"/>
            <a:r>
              <a:rPr lang="nl-BE"/>
              <a:t>Verkeer via doorsteek over middenberm</a:t>
            </a:r>
          </a:p>
          <a:p>
            <a:r>
              <a:rPr lang="nl-BE"/>
              <a:t>Verkeerslichten</a:t>
            </a:r>
          </a:p>
          <a:p>
            <a:pPr lvl="1"/>
            <a:r>
              <a:rPr lang="nl-BE"/>
              <a:t>Buiten werking</a:t>
            </a:r>
          </a:p>
          <a:p>
            <a:pPr lvl="1"/>
            <a:r>
              <a:rPr lang="nl-BE"/>
              <a:t>Tijdelijke geplaatst</a:t>
            </a:r>
          </a:p>
          <a:p>
            <a:r>
              <a:rPr lang="nl-BE"/>
              <a:t>Voetgangers op de rijbaan</a:t>
            </a:r>
          </a:p>
          <a:p>
            <a:r>
              <a:rPr lang="nl-BE"/>
              <a:t>Fietsers op de rijbaan</a:t>
            </a:r>
          </a:p>
          <a:p>
            <a:r>
              <a:rPr lang="nl-BE"/>
              <a:t>Kijkfile mogelijk</a:t>
            </a:r>
          </a:p>
          <a:p>
            <a:r>
              <a:rPr lang="nl-BE"/>
              <a:t>Hoogte beperking (+ hoogte)</a:t>
            </a:r>
          </a:p>
          <a:p>
            <a:r>
              <a:rPr lang="nl-BE"/>
              <a:t>Breedte beperking (+ breedte)</a:t>
            </a:r>
          </a:p>
          <a:p>
            <a:r>
              <a:rPr lang="nl-BE"/>
              <a:t>Handelaars niet bereikbaar</a:t>
            </a:r>
          </a:p>
        </p:txBody>
      </p:sp>
      <p:sp>
        <p:nvSpPr>
          <p:cNvPr id="3" name="Titel 2">
            <a:extLst>
              <a:ext uri="{FF2B5EF4-FFF2-40B4-BE49-F238E27FC236}">
                <a16:creationId xmlns:a16="http://schemas.microsoft.com/office/drawing/2014/main" id="{3D37790E-7F1C-44BB-B9A3-E158AA530AAB}"/>
              </a:ext>
            </a:extLst>
          </p:cNvPr>
          <p:cNvSpPr>
            <a:spLocks noGrp="1"/>
          </p:cNvSpPr>
          <p:nvPr>
            <p:ph type="title"/>
          </p:nvPr>
        </p:nvSpPr>
        <p:spPr/>
        <p:txBody>
          <a:bodyPr/>
          <a:lstStyle/>
          <a:p>
            <a:r>
              <a:rPr lang="nl-BE"/>
              <a:t>Introductie – hinder gevolgen</a:t>
            </a:r>
          </a:p>
        </p:txBody>
      </p:sp>
      <p:sp>
        <p:nvSpPr>
          <p:cNvPr id="4" name="Tijdelijke aanduiding voor voettekst 3">
            <a:extLst>
              <a:ext uri="{FF2B5EF4-FFF2-40B4-BE49-F238E27FC236}">
                <a16:creationId xmlns:a16="http://schemas.microsoft.com/office/drawing/2014/main" id="{EDE628EB-B642-4263-BD66-216BD2422901}"/>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7939A817-7A92-454F-8AE1-3817F7729C2B}"/>
              </a:ext>
            </a:extLst>
          </p:cNvPr>
          <p:cNvSpPr>
            <a:spLocks noGrp="1"/>
          </p:cNvSpPr>
          <p:nvPr>
            <p:ph type="dt" sz="quarter" idx="2"/>
          </p:nvPr>
        </p:nvSpPr>
        <p:spPr/>
        <p:txBody>
          <a:bodyPr/>
          <a:lstStyle/>
          <a:p>
            <a:r>
              <a:rPr lang="nl-BE"/>
              <a:t>1 april 2019</a:t>
            </a:r>
          </a:p>
        </p:txBody>
      </p:sp>
    </p:spTree>
    <p:extLst>
      <p:ext uri="{BB962C8B-B14F-4D97-AF65-F5344CB8AC3E}">
        <p14:creationId xmlns:p14="http://schemas.microsoft.com/office/powerpoint/2010/main" val="86485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9942325-457E-4A8E-B87E-2927D2D392D0}"/>
              </a:ext>
            </a:extLst>
          </p:cNvPr>
          <p:cNvSpPr>
            <a:spLocks noGrp="1"/>
          </p:cNvSpPr>
          <p:nvPr>
            <p:ph sz="quarter" idx="10"/>
          </p:nvPr>
        </p:nvSpPr>
        <p:spPr/>
        <p:txBody>
          <a:bodyPr>
            <a:normAutofit/>
          </a:bodyPr>
          <a:lstStyle/>
          <a:p>
            <a:r>
              <a:rPr lang="nl-BE"/>
              <a:t>Elke hinder kan één of meerdere combinaties doelgroep-gevolg(en) hebben</a:t>
            </a:r>
          </a:p>
          <a:p>
            <a:endParaRPr lang="nl-BE"/>
          </a:p>
        </p:txBody>
      </p:sp>
      <p:sp>
        <p:nvSpPr>
          <p:cNvPr id="3" name="Titel 2">
            <a:extLst>
              <a:ext uri="{FF2B5EF4-FFF2-40B4-BE49-F238E27FC236}">
                <a16:creationId xmlns:a16="http://schemas.microsoft.com/office/drawing/2014/main" id="{3D37790E-7F1C-44BB-B9A3-E158AA530AAB}"/>
              </a:ext>
            </a:extLst>
          </p:cNvPr>
          <p:cNvSpPr>
            <a:spLocks noGrp="1"/>
          </p:cNvSpPr>
          <p:nvPr>
            <p:ph type="title"/>
          </p:nvPr>
        </p:nvSpPr>
        <p:spPr>
          <a:xfrm>
            <a:off x="681038" y="365126"/>
            <a:ext cx="9107539" cy="984352"/>
          </a:xfrm>
        </p:spPr>
        <p:txBody>
          <a:bodyPr/>
          <a:lstStyle/>
          <a:p>
            <a:r>
              <a:rPr lang="nl-BE"/>
              <a:t>Introductie – combinatie doelgroep/gevolg(en)</a:t>
            </a:r>
          </a:p>
        </p:txBody>
      </p:sp>
      <p:sp>
        <p:nvSpPr>
          <p:cNvPr id="4" name="Tijdelijke aanduiding voor voettekst 3">
            <a:extLst>
              <a:ext uri="{FF2B5EF4-FFF2-40B4-BE49-F238E27FC236}">
                <a16:creationId xmlns:a16="http://schemas.microsoft.com/office/drawing/2014/main" id="{EDE628EB-B642-4263-BD66-216BD2422901}"/>
              </a:ext>
            </a:extLst>
          </p:cNvPr>
          <p:cNvSpPr>
            <a:spLocks noGrp="1"/>
          </p:cNvSpPr>
          <p:nvPr>
            <p:ph type="ftr" sz="quarter" idx="3"/>
          </p:nvPr>
        </p:nvSpPr>
        <p:spPr>
          <a:xfrm>
            <a:off x="480651" y="6613430"/>
            <a:ext cx="6084000" cy="176928"/>
          </a:xfrm>
        </p:spPr>
        <p:txBody>
          <a:bodyPr/>
          <a:lstStyle/>
          <a:p>
            <a:r>
              <a:rPr lang="nl-BE"/>
              <a:t>GIPOD project – BWG 10</a:t>
            </a:r>
          </a:p>
        </p:txBody>
      </p:sp>
      <p:sp>
        <p:nvSpPr>
          <p:cNvPr id="5" name="Tijdelijke aanduiding voor datum 4">
            <a:extLst>
              <a:ext uri="{FF2B5EF4-FFF2-40B4-BE49-F238E27FC236}">
                <a16:creationId xmlns:a16="http://schemas.microsoft.com/office/drawing/2014/main" id="{7939A817-7A92-454F-8AE1-3817F7729C2B}"/>
              </a:ext>
            </a:extLst>
          </p:cNvPr>
          <p:cNvSpPr>
            <a:spLocks noGrp="1"/>
          </p:cNvSpPr>
          <p:nvPr>
            <p:ph type="dt" sz="quarter" idx="2"/>
          </p:nvPr>
        </p:nvSpPr>
        <p:spPr/>
        <p:txBody>
          <a:bodyPr/>
          <a:lstStyle/>
          <a:p>
            <a:r>
              <a:rPr lang="nl-BE"/>
              <a:t>1 april 2019</a:t>
            </a:r>
          </a:p>
        </p:txBody>
      </p:sp>
      <p:pic>
        <p:nvPicPr>
          <p:cNvPr id="6" name="Afbeelding 5">
            <a:extLst>
              <a:ext uri="{FF2B5EF4-FFF2-40B4-BE49-F238E27FC236}">
                <a16:creationId xmlns:a16="http://schemas.microsoft.com/office/drawing/2014/main" id="{0E0C571F-DFA6-401B-83F4-53A9B7B0DFC4}"/>
              </a:ext>
            </a:extLst>
          </p:cNvPr>
          <p:cNvPicPr>
            <a:picLocks noChangeAspect="1"/>
          </p:cNvPicPr>
          <p:nvPr/>
        </p:nvPicPr>
        <p:blipFill>
          <a:blip r:embed="rId2"/>
          <a:stretch>
            <a:fillRect/>
          </a:stretch>
        </p:blipFill>
        <p:spPr>
          <a:xfrm>
            <a:off x="480651" y="2364026"/>
            <a:ext cx="9172553" cy="3222454"/>
          </a:xfrm>
          <a:prstGeom prst="rect">
            <a:avLst/>
          </a:prstGeom>
        </p:spPr>
      </p:pic>
    </p:spTree>
    <p:extLst>
      <p:ext uri="{BB962C8B-B14F-4D97-AF65-F5344CB8AC3E}">
        <p14:creationId xmlns:p14="http://schemas.microsoft.com/office/powerpoint/2010/main" val="1621168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C72137-44E2-489D-82B0-1A2C1540DEFE}"/>
              </a:ext>
            </a:extLst>
          </p:cNvPr>
          <p:cNvSpPr>
            <a:spLocks noGrp="1"/>
          </p:cNvSpPr>
          <p:nvPr>
            <p:ph type="title"/>
          </p:nvPr>
        </p:nvSpPr>
        <p:spPr/>
        <p:txBody>
          <a:bodyPr/>
          <a:lstStyle/>
          <a:p>
            <a:r>
              <a:rPr lang="nl-BE"/>
              <a:t>Case 1: Eenvoudig werk</a:t>
            </a:r>
          </a:p>
        </p:txBody>
      </p:sp>
      <p:sp>
        <p:nvSpPr>
          <p:cNvPr id="4" name="Tijdelijke aanduiding voor voettekst 3">
            <a:extLst>
              <a:ext uri="{FF2B5EF4-FFF2-40B4-BE49-F238E27FC236}">
                <a16:creationId xmlns:a16="http://schemas.microsoft.com/office/drawing/2014/main" id="{B3FD32CF-51E9-4E18-A550-ECB8B9BF9F3F}"/>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FE24C77B-B284-4C7F-AA35-31B534F3C774}"/>
              </a:ext>
            </a:extLst>
          </p:cNvPr>
          <p:cNvSpPr>
            <a:spLocks noGrp="1"/>
          </p:cNvSpPr>
          <p:nvPr>
            <p:ph type="dt" sz="quarter" idx="2"/>
          </p:nvPr>
        </p:nvSpPr>
        <p:spPr/>
        <p:txBody>
          <a:bodyPr/>
          <a:lstStyle/>
          <a:p>
            <a:r>
              <a:rPr lang="nl-BE"/>
              <a:t>1 april 2019</a:t>
            </a:r>
          </a:p>
        </p:txBody>
      </p:sp>
      <p:sp>
        <p:nvSpPr>
          <p:cNvPr id="7" name="Tijdelijke aanduiding voor inhoud 1">
            <a:extLst>
              <a:ext uri="{FF2B5EF4-FFF2-40B4-BE49-F238E27FC236}">
                <a16:creationId xmlns:a16="http://schemas.microsoft.com/office/drawing/2014/main" id="{48B88BCD-602D-4718-B6FA-FCD0CE73B48C}"/>
              </a:ext>
            </a:extLst>
          </p:cNvPr>
          <p:cNvSpPr txBox="1">
            <a:spLocks/>
          </p:cNvSpPr>
          <p:nvPr/>
        </p:nvSpPr>
        <p:spPr>
          <a:xfrm>
            <a:off x="681038" y="1482215"/>
            <a:ext cx="2743297" cy="4992328"/>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400" kern="1200">
                <a:solidFill>
                  <a:schemeClr val="tx1"/>
                </a:solidFill>
                <a:latin typeface="FlandersArtSans-Regular" panose="00000500000000000000" pitchFamily="2" charset="0"/>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FlandersArtSans-Regular" panose="00000500000000000000" pitchFamily="2" charset="0"/>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FlandersArtSans-Regular" panose="00000500000000000000" pitchFamily="2" charset="0"/>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FlandersArtSans-Regular" panose="00000500000000000000" pitchFamily="2" charset="0"/>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Bv. Aanvraag container, stelling, …</a:t>
            </a:r>
          </a:p>
          <a:p>
            <a:r>
              <a:rPr lang="nl-BE"/>
              <a:t>Start: werk met werfzone bestaat in GIPOD</a:t>
            </a:r>
          </a:p>
          <a:p>
            <a:endParaRPr lang="nl-BE"/>
          </a:p>
          <a:p>
            <a:endParaRPr lang="nl-BE"/>
          </a:p>
        </p:txBody>
      </p:sp>
      <p:pic>
        <p:nvPicPr>
          <p:cNvPr id="10" name="Afbeelding 9">
            <a:extLst>
              <a:ext uri="{FF2B5EF4-FFF2-40B4-BE49-F238E27FC236}">
                <a16:creationId xmlns:a16="http://schemas.microsoft.com/office/drawing/2014/main" id="{8B976C89-E81C-49A2-ABE9-E8C503C161B0}"/>
              </a:ext>
            </a:extLst>
          </p:cNvPr>
          <p:cNvPicPr>
            <a:picLocks noChangeAspect="1"/>
          </p:cNvPicPr>
          <p:nvPr/>
        </p:nvPicPr>
        <p:blipFill rotWithShape="1">
          <a:blip r:embed="rId3"/>
          <a:srcRect l="1346" t="1355" r="1587" b="1981"/>
          <a:stretch/>
        </p:blipFill>
        <p:spPr>
          <a:xfrm>
            <a:off x="4025900" y="1009650"/>
            <a:ext cx="5562600" cy="5483224"/>
          </a:xfrm>
          <a:prstGeom prst="rect">
            <a:avLst/>
          </a:prstGeom>
        </p:spPr>
      </p:pic>
      <p:sp>
        <p:nvSpPr>
          <p:cNvPr id="11" name="Rechthoek 10">
            <a:extLst>
              <a:ext uri="{FF2B5EF4-FFF2-40B4-BE49-F238E27FC236}">
                <a16:creationId xmlns:a16="http://schemas.microsoft.com/office/drawing/2014/main" id="{78514C5D-F20C-4ED4-8A6D-94B3CD45F9B2}"/>
              </a:ext>
            </a:extLst>
          </p:cNvPr>
          <p:cNvSpPr/>
          <p:nvPr/>
        </p:nvSpPr>
        <p:spPr>
          <a:xfrm>
            <a:off x="6659901" y="3711679"/>
            <a:ext cx="1184987" cy="266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BA9B6B0B-0021-4EB4-B620-CE12A08A3638}"/>
              </a:ext>
            </a:extLst>
          </p:cNvPr>
          <p:cNvSpPr/>
          <p:nvPr/>
        </p:nvSpPr>
        <p:spPr>
          <a:xfrm>
            <a:off x="5085368" y="1144202"/>
            <a:ext cx="1401868" cy="354600"/>
          </a:xfrm>
          <a:prstGeom prst="rect">
            <a:avLst/>
          </a:prstGeom>
          <a:solidFill>
            <a:srgbClr val="E5E5E5">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12" name="Rechthoek 12">
            <a:extLst>
              <a:ext uri="{FF2B5EF4-FFF2-40B4-BE49-F238E27FC236}">
                <a16:creationId xmlns:a16="http://schemas.microsoft.com/office/drawing/2014/main" id="{C09993A0-A5FB-D54F-AE21-6F6010A75D46}"/>
              </a:ext>
            </a:extLst>
          </p:cNvPr>
          <p:cNvSpPr/>
          <p:nvPr/>
        </p:nvSpPr>
        <p:spPr>
          <a:xfrm>
            <a:off x="5085367" y="2404345"/>
            <a:ext cx="1424615" cy="1185016"/>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14" name="Rechthoek 12">
            <a:extLst>
              <a:ext uri="{FF2B5EF4-FFF2-40B4-BE49-F238E27FC236}">
                <a16:creationId xmlns:a16="http://schemas.microsoft.com/office/drawing/2014/main" id="{EAC57D6F-0D77-8A45-BC17-23E1C157C74B}"/>
              </a:ext>
            </a:extLst>
          </p:cNvPr>
          <p:cNvSpPr/>
          <p:nvPr/>
        </p:nvSpPr>
        <p:spPr>
          <a:xfrm>
            <a:off x="5085366" y="3720010"/>
            <a:ext cx="1424615" cy="1397900"/>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17" name="Rechthoek 12">
            <a:extLst>
              <a:ext uri="{FF2B5EF4-FFF2-40B4-BE49-F238E27FC236}">
                <a16:creationId xmlns:a16="http://schemas.microsoft.com/office/drawing/2014/main" id="{C8B80524-57BB-D048-A8C1-B3C41644577A}"/>
              </a:ext>
            </a:extLst>
          </p:cNvPr>
          <p:cNvSpPr/>
          <p:nvPr/>
        </p:nvSpPr>
        <p:spPr>
          <a:xfrm>
            <a:off x="5085366" y="5307699"/>
            <a:ext cx="1674825" cy="377921"/>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18" name="Rechthoek 12">
            <a:extLst>
              <a:ext uri="{FF2B5EF4-FFF2-40B4-BE49-F238E27FC236}">
                <a16:creationId xmlns:a16="http://schemas.microsoft.com/office/drawing/2014/main" id="{46AE0F93-79CB-4E4A-9D2D-81D73418F7E2}"/>
              </a:ext>
            </a:extLst>
          </p:cNvPr>
          <p:cNvSpPr/>
          <p:nvPr/>
        </p:nvSpPr>
        <p:spPr>
          <a:xfrm>
            <a:off x="5085366" y="5767174"/>
            <a:ext cx="1674825" cy="486156"/>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19" name="Rechthoek 12">
            <a:extLst>
              <a:ext uri="{FF2B5EF4-FFF2-40B4-BE49-F238E27FC236}">
                <a16:creationId xmlns:a16="http://schemas.microsoft.com/office/drawing/2014/main" id="{0E71A2D0-22CF-7645-A5E9-D79318E7D0F9}"/>
              </a:ext>
            </a:extLst>
          </p:cNvPr>
          <p:cNvSpPr/>
          <p:nvPr/>
        </p:nvSpPr>
        <p:spPr>
          <a:xfrm>
            <a:off x="8028735" y="1144202"/>
            <a:ext cx="1401868" cy="354600"/>
          </a:xfrm>
          <a:prstGeom prst="rect">
            <a:avLst/>
          </a:prstGeom>
          <a:solidFill>
            <a:srgbClr val="E5E5E5">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20" name="Rechthoek 12">
            <a:extLst>
              <a:ext uri="{FF2B5EF4-FFF2-40B4-BE49-F238E27FC236}">
                <a16:creationId xmlns:a16="http://schemas.microsoft.com/office/drawing/2014/main" id="{82377C71-B6A4-B844-8C13-547F9210EB34}"/>
              </a:ext>
            </a:extLst>
          </p:cNvPr>
          <p:cNvSpPr/>
          <p:nvPr/>
        </p:nvSpPr>
        <p:spPr>
          <a:xfrm>
            <a:off x="7915001" y="3739842"/>
            <a:ext cx="1424615" cy="1397900"/>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Tree>
    <p:extLst>
      <p:ext uri="{BB962C8B-B14F-4D97-AF65-F5344CB8AC3E}">
        <p14:creationId xmlns:p14="http://schemas.microsoft.com/office/powerpoint/2010/main" val="271219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p:txBody>
          <a:bodyPr/>
          <a:lstStyle/>
          <a:p>
            <a:r>
              <a:rPr lang="nl-BE"/>
              <a:t>Case 1a: Eenvoudig werk</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1 april 2019</a:t>
            </a:r>
          </a:p>
        </p:txBody>
      </p:sp>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3">
            <a:alphaModFix/>
          </a:blip>
          <a:stretch>
            <a:fillRect/>
          </a:stretch>
        </p:blipFill>
        <p:spPr>
          <a:xfrm>
            <a:off x="2927220" y="1232788"/>
            <a:ext cx="6978780" cy="4831462"/>
          </a:xfrm>
          <a:prstGeom prst="rect">
            <a:avLst/>
          </a:prstGeom>
          <a:effectLst/>
        </p:spPr>
      </p:pic>
      <p:sp>
        <p:nvSpPr>
          <p:cNvPr id="7" name="Rechthoek 6">
            <a:extLst>
              <a:ext uri="{FF2B5EF4-FFF2-40B4-BE49-F238E27FC236}">
                <a16:creationId xmlns:a16="http://schemas.microsoft.com/office/drawing/2014/main" id="{CAAC989A-6479-4F5F-9658-4CC8466E6018}"/>
              </a:ext>
            </a:extLst>
          </p:cNvPr>
          <p:cNvSpPr/>
          <p:nvPr/>
        </p:nvSpPr>
        <p:spPr>
          <a:xfrm>
            <a:off x="4777273" y="3943631"/>
            <a:ext cx="492967" cy="236483"/>
          </a:xfrm>
          <a:prstGeom prst="rect">
            <a:avLst/>
          </a:prstGeom>
          <a:solidFill>
            <a:srgbClr val="FF0000">
              <a:alpha val="1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799" b="0" i="0" u="none" strike="noStrike" kern="1200" cap="none" spc="0" normalizeH="0" baseline="0" noProof="0">
              <a:ln>
                <a:noFill/>
              </a:ln>
              <a:solidFill>
                <a:prstClr val="white"/>
              </a:solidFill>
              <a:effectLst/>
              <a:uLnTx/>
              <a:uFillTx/>
              <a:latin typeface="Calibri"/>
              <a:ea typeface="+mn-ea"/>
              <a:cs typeface="+mn-cs"/>
            </a:endParaRPr>
          </a:p>
        </p:txBody>
      </p:sp>
      <p:sp>
        <p:nvSpPr>
          <p:cNvPr id="12" name="Tekstvak 11">
            <a:extLst>
              <a:ext uri="{FF2B5EF4-FFF2-40B4-BE49-F238E27FC236}">
                <a16:creationId xmlns:a16="http://schemas.microsoft.com/office/drawing/2014/main" id="{81E5E453-5835-4A03-B615-0625E3D61452}"/>
              </a:ext>
            </a:extLst>
          </p:cNvPr>
          <p:cNvSpPr txBox="1"/>
          <p:nvPr/>
        </p:nvSpPr>
        <p:spPr>
          <a:xfrm>
            <a:off x="5270240" y="3907983"/>
            <a:ext cx="346570" cy="307777"/>
          </a:xfrm>
          <a:prstGeom prst="rect">
            <a:avLst/>
          </a:prstGeom>
          <a:noFill/>
        </p:spPr>
        <p:txBody>
          <a:bodyPr wrap="none" rtlCol="0">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FF0000"/>
                </a:solidFill>
                <a:effectLst/>
                <a:uLnTx/>
                <a:uFillTx/>
                <a:latin typeface="Calibri"/>
                <a:ea typeface="+mn-ea"/>
                <a:cs typeface="+mn-cs"/>
              </a:rPr>
              <a:t>z1</a:t>
            </a:r>
          </a:p>
        </p:txBody>
      </p:sp>
      <p:sp>
        <p:nvSpPr>
          <p:cNvPr id="11" name="Tijdelijke aanduiding voor inhoud 1">
            <a:extLst>
              <a:ext uri="{FF2B5EF4-FFF2-40B4-BE49-F238E27FC236}">
                <a16:creationId xmlns:a16="http://schemas.microsoft.com/office/drawing/2014/main" id="{715E1AF3-0E62-ED41-8624-449A5B871319}"/>
              </a:ext>
            </a:extLst>
          </p:cNvPr>
          <p:cNvSpPr>
            <a:spLocks noGrp="1"/>
          </p:cNvSpPr>
          <p:nvPr>
            <p:ph sz="quarter" idx="10"/>
          </p:nvPr>
        </p:nvSpPr>
        <p:spPr>
          <a:xfrm>
            <a:off x="396623" y="1444646"/>
            <a:ext cx="2407089" cy="4992328"/>
          </a:xfrm>
          <a:noFill/>
        </p:spPr>
        <p:txBody>
          <a:bodyPr>
            <a:normAutofit/>
          </a:bodyPr>
          <a:lstStyle/>
          <a:p>
            <a:pPr marL="0" indent="0">
              <a:buNone/>
            </a:pPr>
            <a:r>
              <a:rPr lang="nl-BE" sz="1800" b="1"/>
              <a:t>Inname</a:t>
            </a:r>
          </a:p>
          <a:p>
            <a:pPr marL="177800" indent="-177800">
              <a:buFont typeface="Arial" panose="020B0604020202020204" pitchFamily="34" charset="0"/>
              <a:buChar char="•"/>
            </a:pPr>
            <a:r>
              <a:rPr lang="nl-BE" sz="1400">
                <a:solidFill>
                  <a:srgbClr val="FF0000"/>
                </a:solidFill>
              </a:rPr>
              <a:t>Werfzone z1</a:t>
            </a:r>
          </a:p>
          <a:p>
            <a:pPr marL="177800" indent="-177800">
              <a:buFont typeface="Arial" panose="020B0604020202020204" pitchFamily="34" charset="0"/>
              <a:buChar char="•"/>
            </a:pPr>
            <a:r>
              <a:rPr lang="nl-BE" sz="1400">
                <a:solidFill>
                  <a:schemeClr val="bg1">
                    <a:lumMod val="50000"/>
                  </a:schemeClr>
                </a:solidFill>
              </a:rPr>
              <a:t>Type:</a:t>
            </a:r>
          </a:p>
          <a:p>
            <a:pPr marL="400050" lvl="1" indent="-133350">
              <a:buFont typeface="Arial" panose="020B0604020202020204" pitchFamily="34" charset="0"/>
              <a:buChar char="•"/>
            </a:pPr>
            <a:r>
              <a:rPr lang="nl-BE" sz="1400"/>
              <a:t>Werk &gt; Bouwwerk &gt; Container</a:t>
            </a:r>
          </a:p>
          <a:p>
            <a:pPr marL="400050" lvl="1" indent="-133350">
              <a:buFont typeface="Arial" panose="020B0604020202020204" pitchFamily="34" charset="0"/>
              <a:buChar char="•"/>
            </a:pPr>
            <a:r>
              <a:rPr lang="nl-BE" sz="1400" b="1"/>
              <a:t>Parkeerverbod</a:t>
            </a:r>
            <a:endParaRPr lang="nl-BE" sz="1400"/>
          </a:p>
          <a:p>
            <a:pPr marL="0" indent="0">
              <a:buNone/>
            </a:pPr>
            <a:endParaRPr lang="nl-BE" sz="1400"/>
          </a:p>
          <a:p>
            <a:pPr marL="0" indent="0">
              <a:buNone/>
            </a:pPr>
            <a:r>
              <a:rPr lang="nl-BE" sz="1800" b="1"/>
              <a:t>Hinder</a:t>
            </a:r>
          </a:p>
          <a:p>
            <a:pPr marL="177800" indent="-177800">
              <a:buFont typeface="Arial" panose="020B0604020202020204" pitchFamily="34" charset="0"/>
              <a:buChar char="•"/>
            </a:pPr>
            <a:r>
              <a:rPr lang="nl-BE" sz="1400"/>
              <a:t>/</a:t>
            </a:r>
          </a:p>
          <a:p>
            <a:pPr marL="0" indent="0">
              <a:buNone/>
            </a:pPr>
            <a:endParaRPr lang="nl-BE" sz="1400"/>
          </a:p>
        </p:txBody>
      </p:sp>
      <p:sp>
        <p:nvSpPr>
          <p:cNvPr id="2" name="Tijdelijke aanduiding voor voettekst 1">
            <a:extLst>
              <a:ext uri="{FF2B5EF4-FFF2-40B4-BE49-F238E27FC236}">
                <a16:creationId xmlns:a16="http://schemas.microsoft.com/office/drawing/2014/main" id="{B3C8EA33-CEFE-4CA8-89F3-0662348E92D5}"/>
              </a:ext>
            </a:extLst>
          </p:cNvPr>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GIPOD project – BWG 10</a:t>
            </a:r>
          </a:p>
        </p:txBody>
      </p:sp>
    </p:spTree>
    <p:extLst>
      <p:ext uri="{BB962C8B-B14F-4D97-AF65-F5344CB8AC3E}">
        <p14:creationId xmlns:p14="http://schemas.microsoft.com/office/powerpoint/2010/main" val="22681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p:txBody>
          <a:bodyPr/>
          <a:lstStyle/>
          <a:p>
            <a:r>
              <a:rPr lang="nl-BE"/>
              <a:t>Case 1b: Eenvoudig werk</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p:txBody>
          <a:bodyPr/>
          <a:lstStyle/>
          <a:p>
            <a:r>
              <a:rPr lang="nl-BE"/>
              <a:t>1 april 2019</a:t>
            </a:r>
          </a:p>
        </p:txBody>
      </p:sp>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3">
            <a:alphaModFix/>
          </a:blip>
          <a:stretch>
            <a:fillRect/>
          </a:stretch>
        </p:blipFill>
        <p:spPr>
          <a:xfrm>
            <a:off x="2927220" y="1232788"/>
            <a:ext cx="6978780" cy="4831462"/>
          </a:xfrm>
          <a:prstGeom prst="rect">
            <a:avLst/>
          </a:prstGeom>
          <a:effectLst/>
        </p:spPr>
      </p:pic>
      <p:sp>
        <p:nvSpPr>
          <p:cNvPr id="7" name="Rechthoek 6">
            <a:extLst>
              <a:ext uri="{FF2B5EF4-FFF2-40B4-BE49-F238E27FC236}">
                <a16:creationId xmlns:a16="http://schemas.microsoft.com/office/drawing/2014/main" id="{CAAC989A-6479-4F5F-9658-4CC8466E6018}"/>
              </a:ext>
            </a:extLst>
          </p:cNvPr>
          <p:cNvSpPr/>
          <p:nvPr/>
        </p:nvSpPr>
        <p:spPr>
          <a:xfrm>
            <a:off x="4777273" y="4189519"/>
            <a:ext cx="492967" cy="335902"/>
          </a:xfrm>
          <a:prstGeom prst="rect">
            <a:avLst/>
          </a:prstGeom>
          <a:solidFill>
            <a:srgbClr val="FF0000">
              <a:alpha val="1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1E5E453-5835-4A03-B615-0625E3D61452}"/>
              </a:ext>
            </a:extLst>
          </p:cNvPr>
          <p:cNvSpPr txBox="1"/>
          <p:nvPr/>
        </p:nvSpPr>
        <p:spPr>
          <a:xfrm>
            <a:off x="5105568" y="4529955"/>
            <a:ext cx="346570" cy="307777"/>
          </a:xfrm>
          <a:prstGeom prst="rect">
            <a:avLst/>
          </a:prstGeom>
          <a:noFill/>
        </p:spPr>
        <p:txBody>
          <a:bodyPr wrap="none" rtlCol="0">
            <a:spAutoFit/>
          </a:bodyPr>
          <a:lstStyle/>
          <a:p>
            <a:r>
              <a:rPr lang="nl-BE" sz="1400">
                <a:solidFill>
                  <a:srgbClr val="FF0000"/>
                </a:solidFill>
              </a:rPr>
              <a:t>z1</a:t>
            </a:r>
          </a:p>
        </p:txBody>
      </p:sp>
      <p:sp>
        <p:nvSpPr>
          <p:cNvPr id="11" name="Tijdelijke aanduiding voor inhoud 1">
            <a:extLst>
              <a:ext uri="{FF2B5EF4-FFF2-40B4-BE49-F238E27FC236}">
                <a16:creationId xmlns:a16="http://schemas.microsoft.com/office/drawing/2014/main" id="{715E1AF3-0E62-ED41-8624-449A5B871319}"/>
              </a:ext>
            </a:extLst>
          </p:cNvPr>
          <p:cNvSpPr>
            <a:spLocks noGrp="1"/>
          </p:cNvSpPr>
          <p:nvPr>
            <p:ph sz="quarter" idx="10"/>
          </p:nvPr>
        </p:nvSpPr>
        <p:spPr>
          <a:xfrm>
            <a:off x="396623" y="1444646"/>
            <a:ext cx="2407089" cy="4992328"/>
          </a:xfrm>
        </p:spPr>
        <p:txBody>
          <a:bodyPr>
            <a:normAutofit/>
          </a:bodyPr>
          <a:lstStyle/>
          <a:p>
            <a:pPr marL="0" indent="0">
              <a:buNone/>
            </a:pPr>
            <a:r>
              <a:rPr lang="nl-BE" sz="1800" b="1"/>
              <a:t>Inname</a:t>
            </a:r>
          </a:p>
          <a:p>
            <a:pPr marL="177800" indent="-177800">
              <a:buFont typeface="Arial" panose="020B0604020202020204" pitchFamily="34" charset="0"/>
              <a:buChar char="•"/>
            </a:pPr>
            <a:r>
              <a:rPr lang="nl-BE" sz="1400">
                <a:solidFill>
                  <a:srgbClr val="FF0000"/>
                </a:solidFill>
              </a:rPr>
              <a:t>Werfzone z1</a:t>
            </a:r>
          </a:p>
          <a:p>
            <a:pPr marL="177800" indent="-177800">
              <a:buFont typeface="Arial" panose="020B0604020202020204" pitchFamily="34" charset="0"/>
              <a:buChar char="•"/>
            </a:pPr>
            <a:r>
              <a:rPr lang="nl-BE" sz="1400">
                <a:solidFill>
                  <a:schemeClr val="bg1">
                    <a:lumMod val="50000"/>
                  </a:schemeClr>
                </a:solidFill>
              </a:rPr>
              <a:t>Type:</a:t>
            </a:r>
          </a:p>
          <a:p>
            <a:pPr marL="400050" lvl="1" indent="-133350">
              <a:buFont typeface="Arial" panose="020B0604020202020204" pitchFamily="34" charset="0"/>
              <a:buChar char="•"/>
            </a:pPr>
            <a:r>
              <a:rPr lang="nl-BE" sz="1400"/>
              <a:t>Werk &gt; Bouwwerk &gt; Stelling</a:t>
            </a:r>
          </a:p>
          <a:p>
            <a:pPr marL="0" indent="0">
              <a:buNone/>
            </a:pPr>
            <a:endParaRPr lang="nl-BE" sz="1400"/>
          </a:p>
          <a:p>
            <a:pPr marL="0" indent="0">
              <a:buNone/>
            </a:pPr>
            <a:r>
              <a:rPr lang="nl-BE" sz="1800" b="1"/>
              <a:t>Hinder</a:t>
            </a:r>
          </a:p>
          <a:p>
            <a:pPr marL="177800" indent="-177800">
              <a:buFont typeface="Arial" panose="020B0604020202020204" pitchFamily="34" charset="0"/>
              <a:buChar char="•"/>
            </a:pPr>
            <a:r>
              <a:rPr lang="nl-BE" sz="1400">
                <a:solidFill>
                  <a:srgbClr val="FF0000"/>
                </a:solidFill>
              </a:rPr>
              <a:t>Hinderzone z1</a:t>
            </a:r>
          </a:p>
          <a:p>
            <a:pPr marL="177800" indent="-177800">
              <a:buFont typeface="Arial" panose="020B0604020202020204" pitchFamily="34" charset="0"/>
              <a:buChar char="•"/>
            </a:pPr>
            <a:r>
              <a:rPr lang="nl-BE" sz="1400">
                <a:solidFill>
                  <a:schemeClr val="bg1">
                    <a:lumMod val="50000"/>
                  </a:schemeClr>
                </a:solidFill>
              </a:rPr>
              <a:t>Doelgroep:</a:t>
            </a:r>
          </a:p>
          <a:p>
            <a:pPr marL="400050" lvl="1" indent="-133350">
              <a:buFont typeface="Arial" panose="020B0604020202020204" pitchFamily="34" charset="0"/>
              <a:buChar char="•"/>
            </a:pPr>
            <a:r>
              <a:rPr lang="nl-BE" sz="1400"/>
              <a:t>Voetgangers</a:t>
            </a:r>
          </a:p>
          <a:p>
            <a:pPr marL="400050" lvl="1" indent="-133350">
              <a:buFont typeface="Arial" panose="020B0604020202020204" pitchFamily="34" charset="0"/>
              <a:buChar char="•"/>
            </a:pPr>
            <a:r>
              <a:rPr lang="nl-BE" sz="1400"/>
              <a:t>Rolstoelgebruikers</a:t>
            </a:r>
          </a:p>
          <a:p>
            <a:pPr marL="400050" lvl="1" indent="-133350">
              <a:buFont typeface="Arial" panose="020B0604020202020204" pitchFamily="34" charset="0"/>
              <a:buChar char="•"/>
            </a:pPr>
            <a:r>
              <a:rPr lang="nl-BE" sz="1400"/>
              <a:t>Fietsers</a:t>
            </a:r>
          </a:p>
          <a:p>
            <a:pPr marL="177800" indent="-177800">
              <a:buFont typeface="Arial" panose="020B0604020202020204" pitchFamily="34" charset="0"/>
              <a:buChar char="•"/>
            </a:pPr>
            <a:r>
              <a:rPr lang="nl-BE" sz="1400">
                <a:solidFill>
                  <a:schemeClr val="bg1">
                    <a:lumMod val="50000"/>
                  </a:schemeClr>
                </a:solidFill>
              </a:rPr>
              <a:t>Gevolg: </a:t>
            </a:r>
            <a:r>
              <a:rPr lang="nl-BE" sz="1400"/>
              <a:t>Geen doorgang</a:t>
            </a:r>
          </a:p>
          <a:p>
            <a:pPr marL="0" indent="0">
              <a:buNone/>
            </a:pPr>
            <a:endParaRPr lang="nl-BE" sz="1400"/>
          </a:p>
          <a:p>
            <a:pPr marL="0" indent="0">
              <a:buNone/>
            </a:pPr>
            <a:endParaRPr lang="nl-BE" sz="1400"/>
          </a:p>
        </p:txBody>
      </p:sp>
      <p:sp>
        <p:nvSpPr>
          <p:cNvPr id="2" name="Tijdelijke aanduiding voor voettekst 1">
            <a:extLst>
              <a:ext uri="{FF2B5EF4-FFF2-40B4-BE49-F238E27FC236}">
                <a16:creationId xmlns:a16="http://schemas.microsoft.com/office/drawing/2014/main" id="{B3C8EA33-CEFE-4CA8-89F3-0662348E92D5}"/>
              </a:ext>
            </a:extLst>
          </p:cNvPr>
          <p:cNvSpPr>
            <a:spLocks noGrp="1"/>
          </p:cNvSpPr>
          <p:nvPr>
            <p:ph type="ftr" sz="quarter" idx="3"/>
          </p:nvPr>
        </p:nvSpPr>
        <p:spPr/>
        <p:txBody>
          <a:bodyPr/>
          <a:lstStyle/>
          <a:p>
            <a:r>
              <a:rPr lang="nl-BE"/>
              <a:t>GIPOD project – BWG 10</a:t>
            </a:r>
          </a:p>
        </p:txBody>
      </p:sp>
      <p:sp>
        <p:nvSpPr>
          <p:cNvPr id="9" name="Tekstvak 8">
            <a:extLst>
              <a:ext uri="{FF2B5EF4-FFF2-40B4-BE49-F238E27FC236}">
                <a16:creationId xmlns:a16="http://schemas.microsoft.com/office/drawing/2014/main" id="{AA7534AC-A5D7-469D-AEED-DD05EDA5A9CD}"/>
              </a:ext>
            </a:extLst>
          </p:cNvPr>
          <p:cNvSpPr txBox="1"/>
          <p:nvPr/>
        </p:nvSpPr>
        <p:spPr>
          <a:xfrm>
            <a:off x="6081152" y="2022219"/>
            <a:ext cx="3644245" cy="2292166"/>
          </a:xfrm>
          <a:prstGeom prst="rect">
            <a:avLst/>
          </a:prstGeom>
          <a:solidFill>
            <a:schemeClr val="bg1"/>
          </a:solidFill>
        </p:spPr>
        <p:txBody>
          <a:bodyPr wrap="square" rtlCol="0" anchor="t">
            <a:spAutoFit/>
          </a:bodyPr>
          <a:lstStyle/>
          <a:p>
            <a:r>
              <a:rPr lang="nl-BE" sz="1750" b="1" dirty="0"/>
              <a:t>Doorgang voor voetgangers &amp; fietsers?</a:t>
            </a:r>
          </a:p>
          <a:p>
            <a:endParaRPr lang="nl-BE"/>
          </a:p>
          <a:p>
            <a:pPr marL="285750" indent="-285750">
              <a:buFont typeface="Arial" panose="020B0604020202020204" pitchFamily="34" charset="0"/>
              <a:buChar char="•"/>
            </a:pPr>
            <a:r>
              <a:rPr lang="nl-BE" sz="1750" dirty="0"/>
              <a:t>Optie 1: werfzone z1 bevat doorgang (dus geen hinder)</a:t>
            </a:r>
            <a:endParaRPr lang="nl-BE" sz="1750" dirty="0">
              <a:cs typeface="Calibri"/>
            </a:endParaRPr>
          </a:p>
          <a:p>
            <a:pPr marL="285750" indent="-285750">
              <a:buFont typeface="Arial" panose="020B0604020202020204" pitchFamily="34" charset="0"/>
              <a:buChar char="•"/>
            </a:pPr>
            <a:endParaRPr lang="nl-BE">
              <a:cs typeface="Calibri"/>
            </a:endParaRPr>
          </a:p>
          <a:p>
            <a:pPr marL="285750" indent="-285750">
              <a:buFont typeface="Arial" panose="020B0604020202020204" pitchFamily="34" charset="0"/>
              <a:buChar char="•"/>
            </a:pPr>
            <a:r>
              <a:rPr lang="nl-BE" sz="1750" dirty="0"/>
              <a:t>Optie 2: toevoegen extra “corridorzone” z2 aan inname</a:t>
            </a:r>
            <a:endParaRPr lang="nl-BE" sz="1750" dirty="0">
              <a:cs typeface="Calibri"/>
            </a:endParaRPr>
          </a:p>
        </p:txBody>
      </p:sp>
    </p:spTree>
    <p:extLst>
      <p:ext uri="{BB962C8B-B14F-4D97-AF65-F5344CB8AC3E}">
        <p14:creationId xmlns:p14="http://schemas.microsoft.com/office/powerpoint/2010/main" val="32523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2"/>
          <a:stretch>
            <a:fillRect/>
          </a:stretch>
        </p:blipFill>
        <p:spPr>
          <a:xfrm>
            <a:off x="2927220" y="1228828"/>
            <a:ext cx="6978780" cy="4831462"/>
          </a:xfrm>
          <a:prstGeom prst="rect">
            <a:avLst/>
          </a:prstGeom>
        </p:spPr>
      </p:pic>
      <p:sp>
        <p:nvSpPr>
          <p:cNvPr id="2" name="Tijdelijke aanduiding voor inhoud 1">
            <a:extLst>
              <a:ext uri="{FF2B5EF4-FFF2-40B4-BE49-F238E27FC236}">
                <a16:creationId xmlns:a16="http://schemas.microsoft.com/office/drawing/2014/main" id="{23D76401-AD38-4EE2-9A26-65722761B956}"/>
              </a:ext>
            </a:extLst>
          </p:cNvPr>
          <p:cNvSpPr>
            <a:spLocks noGrp="1"/>
          </p:cNvSpPr>
          <p:nvPr>
            <p:ph sz="quarter" idx="10"/>
          </p:nvPr>
        </p:nvSpPr>
        <p:spPr>
          <a:xfrm>
            <a:off x="396623" y="1444646"/>
            <a:ext cx="2407089" cy="4992328"/>
          </a:xfrm>
        </p:spPr>
        <p:txBody>
          <a:bodyPr>
            <a:normAutofit/>
          </a:bodyPr>
          <a:lstStyle/>
          <a:p>
            <a:pPr marL="0" indent="0">
              <a:buNone/>
            </a:pPr>
            <a:r>
              <a:rPr lang="nl-BE" sz="1800" b="1"/>
              <a:t>Inname</a:t>
            </a:r>
          </a:p>
          <a:p>
            <a:pPr marL="177800" indent="-177800">
              <a:buFont typeface="Arial" panose="020B0604020202020204" pitchFamily="34" charset="0"/>
              <a:buChar char="•"/>
            </a:pPr>
            <a:r>
              <a:rPr lang="nl-BE" sz="1400">
                <a:solidFill>
                  <a:srgbClr val="FF0000"/>
                </a:solidFill>
              </a:rPr>
              <a:t>Werfzone z1</a:t>
            </a:r>
          </a:p>
          <a:p>
            <a:pPr marL="177800" indent="-177800">
              <a:buFont typeface="Arial" panose="020B0604020202020204" pitchFamily="34" charset="0"/>
              <a:buChar char="•"/>
            </a:pPr>
            <a:r>
              <a:rPr lang="nl-BE" sz="1400">
                <a:solidFill>
                  <a:schemeClr val="bg1">
                    <a:lumMod val="50000"/>
                  </a:schemeClr>
                </a:solidFill>
              </a:rPr>
              <a:t>Type:</a:t>
            </a:r>
          </a:p>
          <a:p>
            <a:pPr marL="400050" lvl="1" indent="-133350">
              <a:buFont typeface="Arial" panose="020B0604020202020204" pitchFamily="34" charset="0"/>
              <a:buChar char="•"/>
            </a:pPr>
            <a:r>
              <a:rPr lang="nl-BE" sz="1400"/>
              <a:t>Werk &gt; Bouwwerk &gt; Container</a:t>
            </a:r>
          </a:p>
          <a:p>
            <a:pPr marL="400050" lvl="1" indent="-133350">
              <a:buFont typeface="Arial" panose="020B0604020202020204" pitchFamily="34" charset="0"/>
              <a:buChar char="•"/>
            </a:pPr>
            <a:r>
              <a:rPr lang="nl-BE" sz="1400"/>
              <a:t>Werk &gt; Bouwwerk &gt; Werfkeet</a:t>
            </a:r>
          </a:p>
          <a:p>
            <a:pPr marL="400050" lvl="1" indent="-133350">
              <a:buFont typeface="Arial" panose="020B0604020202020204" pitchFamily="34" charset="0"/>
              <a:buChar char="•"/>
            </a:pPr>
            <a:r>
              <a:rPr lang="nl-BE" sz="1400" b="1"/>
              <a:t>Parkeerverbod</a:t>
            </a:r>
          </a:p>
          <a:p>
            <a:pPr marL="400050" lvl="1" indent="-133350">
              <a:buFont typeface="Arial" panose="020B0604020202020204" pitchFamily="34" charset="0"/>
              <a:buChar char="•"/>
            </a:pPr>
            <a:endParaRPr lang="nl-BE" sz="1400"/>
          </a:p>
          <a:p>
            <a:pPr marL="0" indent="0">
              <a:buNone/>
            </a:pPr>
            <a:r>
              <a:rPr lang="nl-BE" sz="1800" b="1"/>
              <a:t>Hinder1</a:t>
            </a:r>
          </a:p>
          <a:p>
            <a:pPr marL="177800" indent="-177800">
              <a:buFont typeface="Arial" panose="020B0604020202020204" pitchFamily="34" charset="0"/>
              <a:buChar char="•"/>
            </a:pPr>
            <a:r>
              <a:rPr lang="nl-BE" sz="1400">
                <a:solidFill>
                  <a:srgbClr val="FF0000"/>
                </a:solidFill>
              </a:rPr>
              <a:t>Hinderzone z1</a:t>
            </a:r>
          </a:p>
          <a:p>
            <a:pPr marL="177800" indent="-177800">
              <a:buFont typeface="Arial" panose="020B0604020202020204" pitchFamily="34" charset="0"/>
              <a:buChar char="•"/>
            </a:pPr>
            <a:r>
              <a:rPr lang="nl-BE" sz="1400">
                <a:solidFill>
                  <a:schemeClr val="bg1">
                    <a:lumMod val="50000"/>
                  </a:schemeClr>
                </a:solidFill>
              </a:rPr>
              <a:t>Doelgroep:</a:t>
            </a:r>
          </a:p>
          <a:p>
            <a:pPr marL="400050" lvl="1" indent="-133350">
              <a:buFont typeface="Arial" panose="020B0604020202020204" pitchFamily="34" charset="0"/>
              <a:buChar char="•"/>
            </a:pPr>
            <a:r>
              <a:rPr lang="nl-BE" sz="1400"/>
              <a:t>Voetgangers</a:t>
            </a:r>
          </a:p>
          <a:p>
            <a:pPr marL="400050" lvl="1" indent="-133350">
              <a:buFont typeface="Arial" panose="020B0604020202020204" pitchFamily="34" charset="0"/>
              <a:buChar char="•"/>
            </a:pPr>
            <a:r>
              <a:rPr lang="nl-BE" sz="1400"/>
              <a:t>Rolstoelgebruikers</a:t>
            </a:r>
          </a:p>
          <a:p>
            <a:pPr marL="400050" lvl="1" indent="-133350">
              <a:buFont typeface="Arial" panose="020B0604020202020204" pitchFamily="34" charset="0"/>
              <a:buChar char="•"/>
            </a:pPr>
            <a:r>
              <a:rPr lang="nl-BE" sz="1400"/>
              <a:t>Fietsers</a:t>
            </a:r>
          </a:p>
          <a:p>
            <a:pPr marL="177800" indent="-177800">
              <a:buFont typeface="Arial" panose="020B0604020202020204" pitchFamily="34" charset="0"/>
              <a:buChar char="•"/>
            </a:pPr>
            <a:r>
              <a:rPr lang="nl-BE" sz="1400">
                <a:solidFill>
                  <a:schemeClr val="bg1">
                    <a:lumMod val="50000"/>
                  </a:schemeClr>
                </a:solidFill>
              </a:rPr>
              <a:t>Gevolg: </a:t>
            </a:r>
            <a:r>
              <a:rPr lang="nl-BE" sz="1400"/>
              <a:t>Geen doorgang</a:t>
            </a:r>
          </a:p>
          <a:p>
            <a:pPr marL="177800" indent="-177800">
              <a:buFont typeface="Arial" panose="020B0604020202020204" pitchFamily="34" charset="0"/>
              <a:buChar char="•"/>
            </a:pPr>
            <a:endParaRPr lang="nl-BE" sz="1400"/>
          </a:p>
          <a:p>
            <a:pPr marL="177800" indent="-177800">
              <a:buFont typeface="Arial" panose="020B0604020202020204" pitchFamily="34" charset="0"/>
              <a:buChar char="•"/>
            </a:pPr>
            <a:endParaRPr lang="nl-BE" sz="1400"/>
          </a:p>
          <a:p>
            <a:pPr marL="177800" indent="-177800">
              <a:buFont typeface="Arial" panose="020B0604020202020204" pitchFamily="34" charset="0"/>
              <a:buChar char="•"/>
            </a:pPr>
            <a:endParaRPr lang="nl-BE" sz="1400"/>
          </a:p>
          <a:p>
            <a:pPr marL="0" indent="0">
              <a:buNone/>
            </a:pPr>
            <a:endParaRPr lang="nl-BE" sz="1400"/>
          </a:p>
        </p:txBody>
      </p:sp>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p:txBody>
          <a:bodyPr/>
          <a:lstStyle/>
          <a:p>
            <a:r>
              <a:rPr lang="nl-BE"/>
              <a:t>Case 1c: Eenvoudig werk</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p:txBody>
          <a:bodyPr/>
          <a:lstStyle/>
          <a:p>
            <a:r>
              <a:rPr lang="nl-BE"/>
              <a:t>1 april 2019</a:t>
            </a:r>
          </a:p>
        </p:txBody>
      </p:sp>
      <p:sp>
        <p:nvSpPr>
          <p:cNvPr id="7" name="Rechthoek 6">
            <a:extLst>
              <a:ext uri="{FF2B5EF4-FFF2-40B4-BE49-F238E27FC236}">
                <a16:creationId xmlns:a16="http://schemas.microsoft.com/office/drawing/2014/main" id="{CAAC989A-6479-4F5F-9658-4CC8466E6018}"/>
              </a:ext>
            </a:extLst>
          </p:cNvPr>
          <p:cNvSpPr/>
          <p:nvPr/>
        </p:nvSpPr>
        <p:spPr>
          <a:xfrm>
            <a:off x="4777273" y="3940810"/>
            <a:ext cx="674865" cy="585185"/>
          </a:xfrm>
          <a:prstGeom prst="rect">
            <a:avLst/>
          </a:prstGeom>
          <a:solidFill>
            <a:srgbClr val="FF0000">
              <a:alpha val="1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1E5E453-5835-4A03-B615-0625E3D61452}"/>
              </a:ext>
            </a:extLst>
          </p:cNvPr>
          <p:cNvSpPr txBox="1"/>
          <p:nvPr/>
        </p:nvSpPr>
        <p:spPr>
          <a:xfrm>
            <a:off x="5494366" y="4276078"/>
            <a:ext cx="346570" cy="372411"/>
          </a:xfrm>
          <a:prstGeom prst="rect">
            <a:avLst/>
          </a:prstGeom>
          <a:noFill/>
        </p:spPr>
        <p:txBody>
          <a:bodyPr wrap="none" rtlCol="0">
            <a:spAutoFit/>
          </a:bodyPr>
          <a:lstStyle/>
          <a:p>
            <a:r>
              <a:rPr lang="nl-BE" sz="1400">
                <a:solidFill>
                  <a:srgbClr val="FF0000"/>
                </a:solidFill>
              </a:rPr>
              <a:t>z1</a:t>
            </a:r>
          </a:p>
        </p:txBody>
      </p:sp>
      <p:sp>
        <p:nvSpPr>
          <p:cNvPr id="4" name="Tijdelijke aanduiding voor voettekst 3">
            <a:extLst>
              <a:ext uri="{FF2B5EF4-FFF2-40B4-BE49-F238E27FC236}">
                <a16:creationId xmlns:a16="http://schemas.microsoft.com/office/drawing/2014/main" id="{97599B38-87E6-443C-978D-68B32716F1B8}"/>
              </a:ext>
            </a:extLst>
          </p:cNvPr>
          <p:cNvSpPr>
            <a:spLocks noGrp="1"/>
          </p:cNvSpPr>
          <p:nvPr>
            <p:ph type="ftr" sz="quarter" idx="3"/>
          </p:nvPr>
        </p:nvSpPr>
        <p:spPr/>
        <p:txBody>
          <a:bodyPr/>
          <a:lstStyle/>
          <a:p>
            <a:r>
              <a:rPr lang="nl-BE"/>
              <a:t>GIPOD project – BWG 10</a:t>
            </a:r>
          </a:p>
        </p:txBody>
      </p:sp>
      <p:sp>
        <p:nvSpPr>
          <p:cNvPr id="14" name="Tekstvak 13">
            <a:extLst>
              <a:ext uri="{FF2B5EF4-FFF2-40B4-BE49-F238E27FC236}">
                <a16:creationId xmlns:a16="http://schemas.microsoft.com/office/drawing/2014/main" id="{7E740216-9F5B-451A-AE12-EB6232A9B616}"/>
              </a:ext>
            </a:extLst>
          </p:cNvPr>
          <p:cNvSpPr txBox="1"/>
          <p:nvPr/>
        </p:nvSpPr>
        <p:spPr>
          <a:xfrm>
            <a:off x="6081152" y="2022219"/>
            <a:ext cx="3644245" cy="2584169"/>
          </a:xfrm>
          <a:prstGeom prst="rect">
            <a:avLst/>
          </a:prstGeom>
          <a:solidFill>
            <a:schemeClr val="bg1"/>
          </a:solidFill>
        </p:spPr>
        <p:txBody>
          <a:bodyPr wrap="square" rtlCol="0" anchor="t">
            <a:spAutoFit/>
          </a:bodyPr>
          <a:lstStyle/>
          <a:p>
            <a:r>
              <a:rPr lang="nl-BE" sz="1750" b="1" dirty="0"/>
              <a:t>Doorgang voor voetgangers &amp; fietsers?</a:t>
            </a:r>
          </a:p>
          <a:p>
            <a:endParaRPr lang="nl-BE"/>
          </a:p>
          <a:p>
            <a:pPr marL="285750" indent="-285750">
              <a:buFont typeface="Arial" panose="020B0604020202020204" pitchFamily="34" charset="0"/>
              <a:buChar char="•"/>
            </a:pPr>
            <a:r>
              <a:rPr lang="nl-BE" sz="1750" dirty="0"/>
              <a:t>Optie 1: werfzone z1 bevat doorgang (dus geen hinder)</a:t>
            </a:r>
            <a:endParaRPr lang="nl-BE" sz="1750" dirty="0">
              <a:cs typeface="Calibri"/>
            </a:endParaRPr>
          </a:p>
          <a:p>
            <a:endParaRPr lang="nl-BE">
              <a:cs typeface="Calibri"/>
            </a:endParaRPr>
          </a:p>
          <a:p>
            <a:pPr marL="285750" indent="-285750">
              <a:buFont typeface="Arial" panose="020B0604020202020204" pitchFamily="34" charset="0"/>
              <a:buChar char="•"/>
            </a:pPr>
            <a:endParaRPr lang="nl-BE">
              <a:cs typeface="Calibri"/>
            </a:endParaRPr>
          </a:p>
          <a:p>
            <a:pPr marL="285750" indent="-285750">
              <a:buFont typeface="Arial" panose="020B0604020202020204" pitchFamily="34" charset="0"/>
              <a:buChar char="•"/>
            </a:pPr>
            <a:r>
              <a:rPr lang="nl-BE" sz="1750" dirty="0"/>
              <a:t>Optie 3: toevoegen extra “corridorzone” z2 aan inname</a:t>
            </a:r>
            <a:endParaRPr lang="nl-BE" sz="1750" dirty="0">
              <a:cs typeface="Calibri"/>
            </a:endParaRPr>
          </a:p>
        </p:txBody>
      </p:sp>
    </p:spTree>
    <p:extLst>
      <p:ext uri="{BB962C8B-B14F-4D97-AF65-F5344CB8AC3E}">
        <p14:creationId xmlns:p14="http://schemas.microsoft.com/office/powerpoint/2010/main" val="20956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9">
            <a:extLst>
              <a:ext uri="{FF2B5EF4-FFF2-40B4-BE49-F238E27FC236}">
                <a16:creationId xmlns:a16="http://schemas.microsoft.com/office/drawing/2014/main" id="{350667B5-CD8C-1E4C-9429-BC25CAE3C0C9}"/>
              </a:ext>
            </a:extLst>
          </p:cNvPr>
          <p:cNvPicPr>
            <a:picLocks noChangeAspect="1"/>
          </p:cNvPicPr>
          <p:nvPr/>
        </p:nvPicPr>
        <p:blipFill rotWithShape="1">
          <a:blip r:embed="rId2"/>
          <a:srcRect l="1346" t="1355" r="1587" b="1981"/>
          <a:stretch/>
        </p:blipFill>
        <p:spPr>
          <a:xfrm>
            <a:off x="4025900" y="1009650"/>
            <a:ext cx="5562600" cy="5483224"/>
          </a:xfrm>
          <a:prstGeom prst="rect">
            <a:avLst/>
          </a:prstGeom>
        </p:spPr>
      </p:pic>
      <p:sp>
        <p:nvSpPr>
          <p:cNvPr id="3" name="Titel 2">
            <a:extLst>
              <a:ext uri="{FF2B5EF4-FFF2-40B4-BE49-F238E27FC236}">
                <a16:creationId xmlns:a16="http://schemas.microsoft.com/office/drawing/2014/main" id="{04C72137-44E2-489D-82B0-1A2C1540DEFE}"/>
              </a:ext>
            </a:extLst>
          </p:cNvPr>
          <p:cNvSpPr>
            <a:spLocks noGrp="1"/>
          </p:cNvSpPr>
          <p:nvPr>
            <p:ph type="title"/>
          </p:nvPr>
        </p:nvSpPr>
        <p:spPr/>
        <p:txBody>
          <a:bodyPr/>
          <a:lstStyle/>
          <a:p>
            <a:r>
              <a:rPr lang="nl-BE"/>
              <a:t>Case 2: Grondwerk</a:t>
            </a:r>
          </a:p>
        </p:txBody>
      </p:sp>
      <p:sp>
        <p:nvSpPr>
          <p:cNvPr id="4" name="Tijdelijke aanduiding voor voettekst 3">
            <a:extLst>
              <a:ext uri="{FF2B5EF4-FFF2-40B4-BE49-F238E27FC236}">
                <a16:creationId xmlns:a16="http://schemas.microsoft.com/office/drawing/2014/main" id="{B3FD32CF-51E9-4E18-A550-ECB8B9BF9F3F}"/>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FE24C77B-B284-4C7F-AA35-31B534F3C774}"/>
              </a:ext>
            </a:extLst>
          </p:cNvPr>
          <p:cNvSpPr>
            <a:spLocks noGrp="1"/>
          </p:cNvSpPr>
          <p:nvPr>
            <p:ph type="dt" sz="quarter" idx="2"/>
          </p:nvPr>
        </p:nvSpPr>
        <p:spPr/>
        <p:txBody>
          <a:bodyPr/>
          <a:lstStyle/>
          <a:p>
            <a:r>
              <a:rPr lang="nl-BE"/>
              <a:t>1 april 2019</a:t>
            </a:r>
          </a:p>
        </p:txBody>
      </p:sp>
      <p:sp>
        <p:nvSpPr>
          <p:cNvPr id="7" name="Tijdelijke aanduiding voor inhoud 1">
            <a:extLst>
              <a:ext uri="{FF2B5EF4-FFF2-40B4-BE49-F238E27FC236}">
                <a16:creationId xmlns:a16="http://schemas.microsoft.com/office/drawing/2014/main" id="{48B88BCD-602D-4718-B6FA-FCD0CE73B48C}"/>
              </a:ext>
            </a:extLst>
          </p:cNvPr>
          <p:cNvSpPr txBox="1">
            <a:spLocks/>
          </p:cNvSpPr>
          <p:nvPr/>
        </p:nvSpPr>
        <p:spPr>
          <a:xfrm>
            <a:off x="681038" y="1482215"/>
            <a:ext cx="2743297" cy="4992328"/>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400" kern="1200">
                <a:solidFill>
                  <a:schemeClr val="tx1"/>
                </a:solidFill>
                <a:latin typeface="FlandersArtSans-Regular" panose="00000500000000000000" pitchFamily="2" charset="0"/>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FlandersArtSans-Regular" panose="00000500000000000000" pitchFamily="2" charset="0"/>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FlandersArtSans-Regular" panose="00000500000000000000" pitchFamily="2" charset="0"/>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FlandersArtSans-Regular" panose="00000500000000000000" pitchFamily="2" charset="0"/>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Bv. Vervangen leiding</a:t>
            </a:r>
          </a:p>
          <a:p>
            <a:r>
              <a:rPr lang="nl-BE"/>
              <a:t>Start: grondwerk met grondwerkzone en werfzone bestaat in GIPOD</a:t>
            </a:r>
          </a:p>
        </p:txBody>
      </p:sp>
      <p:sp>
        <p:nvSpPr>
          <p:cNvPr id="18" name="Rechthoek 10">
            <a:extLst>
              <a:ext uri="{FF2B5EF4-FFF2-40B4-BE49-F238E27FC236}">
                <a16:creationId xmlns:a16="http://schemas.microsoft.com/office/drawing/2014/main" id="{03327A81-12D8-AC4C-8F31-8CA02B9DD881}"/>
              </a:ext>
            </a:extLst>
          </p:cNvPr>
          <p:cNvSpPr/>
          <p:nvPr/>
        </p:nvSpPr>
        <p:spPr>
          <a:xfrm>
            <a:off x="5193808" y="3711679"/>
            <a:ext cx="1184987" cy="266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2">
            <a:extLst>
              <a:ext uri="{FF2B5EF4-FFF2-40B4-BE49-F238E27FC236}">
                <a16:creationId xmlns:a16="http://schemas.microsoft.com/office/drawing/2014/main" id="{7F85EEC1-BBBE-EE44-AC04-3F70BB338164}"/>
              </a:ext>
            </a:extLst>
          </p:cNvPr>
          <p:cNvSpPr/>
          <p:nvPr/>
        </p:nvSpPr>
        <p:spPr>
          <a:xfrm>
            <a:off x="6576024" y="1144202"/>
            <a:ext cx="1401868" cy="354600"/>
          </a:xfrm>
          <a:prstGeom prst="rect">
            <a:avLst/>
          </a:prstGeom>
          <a:solidFill>
            <a:srgbClr val="E5E5E5">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20" name="Rechthoek 12">
            <a:extLst>
              <a:ext uri="{FF2B5EF4-FFF2-40B4-BE49-F238E27FC236}">
                <a16:creationId xmlns:a16="http://schemas.microsoft.com/office/drawing/2014/main" id="{1C30601D-FB43-514C-B957-A212345F00D1}"/>
              </a:ext>
            </a:extLst>
          </p:cNvPr>
          <p:cNvSpPr/>
          <p:nvPr/>
        </p:nvSpPr>
        <p:spPr>
          <a:xfrm>
            <a:off x="6596521" y="2404345"/>
            <a:ext cx="1674825" cy="1185016"/>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21" name="Rechthoek 12">
            <a:extLst>
              <a:ext uri="{FF2B5EF4-FFF2-40B4-BE49-F238E27FC236}">
                <a16:creationId xmlns:a16="http://schemas.microsoft.com/office/drawing/2014/main" id="{D6B67173-B38B-E843-842B-1FD2D4B48205}"/>
              </a:ext>
            </a:extLst>
          </p:cNvPr>
          <p:cNvSpPr/>
          <p:nvPr/>
        </p:nvSpPr>
        <p:spPr>
          <a:xfrm>
            <a:off x="6564651" y="3720010"/>
            <a:ext cx="1424615" cy="1397900"/>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22" name="Rechthoek 12">
            <a:extLst>
              <a:ext uri="{FF2B5EF4-FFF2-40B4-BE49-F238E27FC236}">
                <a16:creationId xmlns:a16="http://schemas.microsoft.com/office/drawing/2014/main" id="{DA5687F7-0B43-254A-9425-5863150A5AA1}"/>
              </a:ext>
            </a:extLst>
          </p:cNvPr>
          <p:cNvSpPr/>
          <p:nvPr/>
        </p:nvSpPr>
        <p:spPr>
          <a:xfrm>
            <a:off x="6748790" y="5307699"/>
            <a:ext cx="1674825" cy="377921"/>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23" name="Rechthoek 12">
            <a:extLst>
              <a:ext uri="{FF2B5EF4-FFF2-40B4-BE49-F238E27FC236}">
                <a16:creationId xmlns:a16="http://schemas.microsoft.com/office/drawing/2014/main" id="{4D2BB835-4406-8649-BCDF-D42A407F354E}"/>
              </a:ext>
            </a:extLst>
          </p:cNvPr>
          <p:cNvSpPr/>
          <p:nvPr/>
        </p:nvSpPr>
        <p:spPr>
          <a:xfrm>
            <a:off x="6805960" y="5767174"/>
            <a:ext cx="1674825" cy="486156"/>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24" name="Rechthoek 12">
            <a:extLst>
              <a:ext uri="{FF2B5EF4-FFF2-40B4-BE49-F238E27FC236}">
                <a16:creationId xmlns:a16="http://schemas.microsoft.com/office/drawing/2014/main" id="{6593C4D7-41E9-AB4C-8D33-F6B5C8B8A45A}"/>
              </a:ext>
            </a:extLst>
          </p:cNvPr>
          <p:cNvSpPr/>
          <p:nvPr/>
        </p:nvSpPr>
        <p:spPr>
          <a:xfrm>
            <a:off x="8028735" y="1144202"/>
            <a:ext cx="1401868" cy="354600"/>
          </a:xfrm>
          <a:prstGeom prst="rect">
            <a:avLst/>
          </a:prstGeom>
          <a:solidFill>
            <a:srgbClr val="E5E5E5">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
        <p:nvSpPr>
          <p:cNvPr id="25" name="Rechthoek 12">
            <a:extLst>
              <a:ext uri="{FF2B5EF4-FFF2-40B4-BE49-F238E27FC236}">
                <a16:creationId xmlns:a16="http://schemas.microsoft.com/office/drawing/2014/main" id="{B372DAA6-864D-684E-9561-C19040895DB8}"/>
              </a:ext>
            </a:extLst>
          </p:cNvPr>
          <p:cNvSpPr/>
          <p:nvPr/>
        </p:nvSpPr>
        <p:spPr>
          <a:xfrm>
            <a:off x="7915001" y="3739842"/>
            <a:ext cx="1424615" cy="1397900"/>
          </a:xfrm>
          <a:prstGeom prst="rect">
            <a:avLst/>
          </a:prstGeom>
          <a:solidFill>
            <a:srgbClr val="FFFFFF">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 </a:t>
            </a:r>
          </a:p>
        </p:txBody>
      </p:sp>
    </p:spTree>
    <p:extLst>
      <p:ext uri="{BB962C8B-B14F-4D97-AF65-F5344CB8AC3E}">
        <p14:creationId xmlns:p14="http://schemas.microsoft.com/office/powerpoint/2010/main" val="1490720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2"/>
          <a:stretch>
            <a:fillRect/>
          </a:stretch>
        </p:blipFill>
        <p:spPr>
          <a:xfrm>
            <a:off x="2927220" y="1230967"/>
            <a:ext cx="6978780" cy="4831462"/>
          </a:xfrm>
          <a:prstGeom prst="rect">
            <a:avLst/>
          </a:prstGeom>
        </p:spPr>
      </p:pic>
      <p:sp>
        <p:nvSpPr>
          <p:cNvPr id="2" name="Tijdelijke aanduiding voor inhoud 1">
            <a:extLst>
              <a:ext uri="{FF2B5EF4-FFF2-40B4-BE49-F238E27FC236}">
                <a16:creationId xmlns:a16="http://schemas.microsoft.com/office/drawing/2014/main" id="{23D76401-AD38-4EE2-9A26-65722761B956}"/>
              </a:ext>
            </a:extLst>
          </p:cNvPr>
          <p:cNvSpPr>
            <a:spLocks noGrp="1"/>
          </p:cNvSpPr>
          <p:nvPr>
            <p:ph sz="quarter" idx="10"/>
          </p:nvPr>
        </p:nvSpPr>
        <p:spPr>
          <a:xfrm>
            <a:off x="143104" y="1230967"/>
            <a:ext cx="2392388" cy="4992328"/>
          </a:xfrm>
        </p:spPr>
        <p:txBody>
          <a:bodyPr>
            <a:normAutofit fontScale="85000" lnSpcReduction="20000"/>
          </a:bodyPr>
          <a:lstStyle/>
          <a:p>
            <a:pPr marL="0" indent="0">
              <a:buNone/>
            </a:pPr>
            <a:r>
              <a:rPr lang="nl-BE" sz="1500" b="1"/>
              <a:t>Inname</a:t>
            </a:r>
          </a:p>
          <a:p>
            <a:pPr marL="177800" indent="-177800">
              <a:buFont typeface="Arial" panose="020B0604020202020204" pitchFamily="34" charset="0"/>
              <a:buChar char="•"/>
            </a:pPr>
            <a:r>
              <a:rPr lang="nl-BE" sz="1400">
                <a:solidFill>
                  <a:schemeClr val="bg1">
                    <a:lumMod val="50000"/>
                  </a:schemeClr>
                </a:solidFill>
              </a:rPr>
              <a:t>Type: </a:t>
            </a:r>
            <a:r>
              <a:rPr lang="nl-BE" sz="1400"/>
              <a:t>Grondwerk &gt; Nutswerken &gt; Kabel en Leiding</a:t>
            </a:r>
          </a:p>
          <a:p>
            <a:pPr marL="177800" indent="-177800">
              <a:buFont typeface="Arial" panose="020B0604020202020204" pitchFamily="34" charset="0"/>
              <a:buChar char="•"/>
            </a:pPr>
            <a:r>
              <a:rPr lang="nl-BE" sz="1400">
                <a:solidFill>
                  <a:srgbClr val="0099FF"/>
                </a:solidFill>
              </a:rPr>
              <a:t>Grondwerkzone z1</a:t>
            </a:r>
          </a:p>
          <a:p>
            <a:pPr marL="177800" indent="-177800">
              <a:buFont typeface="Arial" panose="020B0604020202020204" pitchFamily="34" charset="0"/>
              <a:buChar char="•"/>
            </a:pPr>
            <a:r>
              <a:rPr lang="nl-BE" sz="1400">
                <a:solidFill>
                  <a:srgbClr val="FF0000"/>
                </a:solidFill>
              </a:rPr>
              <a:t>Werfzone z2</a:t>
            </a:r>
          </a:p>
          <a:p>
            <a:pPr marL="177800" indent="-177800">
              <a:buFont typeface="Arial" panose="020B0604020202020204" pitchFamily="34" charset="0"/>
              <a:buChar char="•"/>
            </a:pPr>
            <a:endParaRPr lang="nl-BE" sz="1400">
              <a:solidFill>
                <a:srgbClr val="0099FF"/>
              </a:solidFill>
            </a:endParaRPr>
          </a:p>
          <a:p>
            <a:pPr marL="0" indent="0">
              <a:buNone/>
            </a:pPr>
            <a:r>
              <a:rPr lang="nl-BE" sz="1500" b="1"/>
              <a:t>Hinder1</a:t>
            </a:r>
          </a:p>
          <a:p>
            <a:pPr marL="177800" indent="-177800">
              <a:buFont typeface="Arial" panose="020B0604020202020204" pitchFamily="34" charset="0"/>
              <a:buChar char="•"/>
            </a:pPr>
            <a:r>
              <a:rPr lang="nl-BE" sz="1400">
                <a:solidFill>
                  <a:srgbClr val="FF0000"/>
                </a:solidFill>
              </a:rPr>
              <a:t>Hinderzone z2</a:t>
            </a:r>
          </a:p>
          <a:p>
            <a:pPr marL="177800" indent="-177800">
              <a:buFont typeface="Arial" panose="020B0604020202020204" pitchFamily="34" charset="0"/>
              <a:buChar char="•"/>
            </a:pPr>
            <a:r>
              <a:rPr lang="nl-BE" sz="1400">
                <a:solidFill>
                  <a:schemeClr val="bg1">
                    <a:lumMod val="50000"/>
                  </a:schemeClr>
                </a:solidFill>
              </a:rPr>
              <a:t>Doelgroep: </a:t>
            </a:r>
            <a:r>
              <a:rPr lang="nl-BE" sz="1400"/>
              <a:t>Alle</a:t>
            </a:r>
          </a:p>
          <a:p>
            <a:pPr marL="177800" indent="-177800">
              <a:buFont typeface="Arial" panose="020B0604020202020204" pitchFamily="34" charset="0"/>
              <a:buChar char="•"/>
            </a:pPr>
            <a:r>
              <a:rPr lang="nl-BE" sz="1400">
                <a:solidFill>
                  <a:schemeClr val="bg1">
                    <a:lumMod val="50000"/>
                  </a:schemeClr>
                </a:solidFill>
              </a:rPr>
              <a:t>Gevolg: </a:t>
            </a:r>
            <a:r>
              <a:rPr lang="nl-BE" sz="1400"/>
              <a:t>Geen doorgang</a:t>
            </a:r>
          </a:p>
          <a:p>
            <a:pPr marL="177800" indent="-177800">
              <a:buFont typeface="Arial" panose="020B0604020202020204" pitchFamily="34" charset="0"/>
              <a:buChar char="•"/>
            </a:pPr>
            <a:endParaRPr lang="nl-BE" sz="1400"/>
          </a:p>
          <a:p>
            <a:pPr marL="0" indent="0">
              <a:buNone/>
            </a:pPr>
            <a:r>
              <a:rPr lang="nl-BE" sz="1500" b="1"/>
              <a:t>Hinder2</a:t>
            </a:r>
          </a:p>
          <a:p>
            <a:pPr marL="177800" indent="-177800">
              <a:buFont typeface="Arial" panose="020B0604020202020204" pitchFamily="34" charset="0"/>
              <a:buChar char="•"/>
            </a:pPr>
            <a:r>
              <a:rPr lang="nl-BE" sz="1400">
                <a:solidFill>
                  <a:srgbClr val="00B050"/>
                </a:solidFill>
              </a:rPr>
              <a:t>Hinderzone z3</a:t>
            </a:r>
          </a:p>
          <a:p>
            <a:pPr marL="177800" indent="-177800">
              <a:buFont typeface="Arial" panose="020B0604020202020204" pitchFamily="34" charset="0"/>
              <a:buChar char="•"/>
            </a:pPr>
            <a:r>
              <a:rPr lang="nl-BE" sz="1400">
                <a:solidFill>
                  <a:schemeClr val="bg1">
                    <a:lumMod val="50000"/>
                  </a:schemeClr>
                </a:solidFill>
              </a:rPr>
              <a:t>Doelgroep:  </a:t>
            </a:r>
            <a:r>
              <a:rPr lang="nl-BE" sz="1400"/>
              <a:t>Gemotoriseerd verkeer</a:t>
            </a:r>
          </a:p>
          <a:p>
            <a:pPr marL="177800" indent="-177800">
              <a:buFont typeface="Arial" panose="020B0604020202020204" pitchFamily="34" charset="0"/>
              <a:buChar char="•"/>
            </a:pPr>
            <a:r>
              <a:rPr lang="nl-BE" sz="1400">
                <a:solidFill>
                  <a:schemeClr val="bg1">
                    <a:lumMod val="50000"/>
                  </a:schemeClr>
                </a:solidFill>
              </a:rPr>
              <a:t>Gevolg:</a:t>
            </a:r>
          </a:p>
          <a:p>
            <a:pPr marL="355600" lvl="1" indent="-133350">
              <a:buFont typeface="Arial" panose="020B0604020202020204" pitchFamily="34" charset="0"/>
              <a:buChar char="•"/>
            </a:pPr>
            <a:r>
              <a:rPr lang="nl-BE" sz="1400"/>
              <a:t>Verminderde doorstroming &gt; 1 van de 2 rijstroken afgesloten</a:t>
            </a:r>
          </a:p>
          <a:p>
            <a:pPr marL="355600" lvl="1" indent="-133350">
              <a:buFont typeface="Arial" panose="020B0604020202020204" pitchFamily="34" charset="0"/>
              <a:buChar char="•"/>
            </a:pPr>
            <a:r>
              <a:rPr lang="nl-BE" sz="1400"/>
              <a:t>Voetgangers op de rijbaan</a:t>
            </a:r>
          </a:p>
          <a:p>
            <a:pPr marL="355600" lvl="1" indent="-133350">
              <a:buFont typeface="Arial" panose="020B0604020202020204" pitchFamily="34" charset="0"/>
              <a:buChar char="•"/>
            </a:pPr>
            <a:r>
              <a:rPr lang="nl-BE" sz="1400"/>
              <a:t>Fietsers op de rijbaan</a:t>
            </a:r>
          </a:p>
          <a:p>
            <a:pPr marL="0" indent="0">
              <a:buNone/>
            </a:pPr>
            <a:endParaRPr lang="nl-BE" sz="1400"/>
          </a:p>
          <a:p>
            <a:pPr marL="0" indent="0">
              <a:buNone/>
            </a:pPr>
            <a:endParaRPr lang="nl-BE" sz="1400"/>
          </a:p>
        </p:txBody>
      </p:sp>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p:txBody>
          <a:bodyPr/>
          <a:lstStyle/>
          <a:p>
            <a:r>
              <a:rPr lang="nl-BE"/>
              <a:t>Case 2a: Grondwerk</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p:txBody>
          <a:bodyPr/>
          <a:lstStyle/>
          <a:p>
            <a:r>
              <a:rPr lang="nl-BE"/>
              <a:t>1 april 2019</a:t>
            </a:r>
          </a:p>
        </p:txBody>
      </p:sp>
      <p:grpSp>
        <p:nvGrpSpPr>
          <p:cNvPr id="14" name="Group 13">
            <a:extLst>
              <a:ext uri="{FF2B5EF4-FFF2-40B4-BE49-F238E27FC236}">
                <a16:creationId xmlns:a16="http://schemas.microsoft.com/office/drawing/2014/main" id="{040DA758-4E67-2142-9B4E-EF29CF7126A6}"/>
              </a:ext>
            </a:extLst>
          </p:cNvPr>
          <p:cNvGrpSpPr/>
          <p:nvPr/>
        </p:nvGrpSpPr>
        <p:grpSpPr>
          <a:xfrm>
            <a:off x="4706360" y="3602828"/>
            <a:ext cx="998219" cy="982502"/>
            <a:chOff x="4706360" y="3602828"/>
            <a:chExt cx="998219" cy="982502"/>
          </a:xfrm>
        </p:grpSpPr>
        <p:sp>
          <p:nvSpPr>
            <p:cNvPr id="9" name="Rechthoek 8">
              <a:extLst>
                <a:ext uri="{FF2B5EF4-FFF2-40B4-BE49-F238E27FC236}">
                  <a16:creationId xmlns:a16="http://schemas.microsoft.com/office/drawing/2014/main" id="{DDA35198-843F-4AD4-8E9B-EBF02B72D7CD}"/>
                </a:ext>
              </a:extLst>
            </p:cNvPr>
            <p:cNvSpPr/>
            <p:nvPr/>
          </p:nvSpPr>
          <p:spPr>
            <a:xfrm>
              <a:off x="4706360" y="3602828"/>
              <a:ext cx="998219" cy="982502"/>
            </a:xfrm>
            <a:prstGeom prst="rect">
              <a:avLst/>
            </a:prstGeom>
            <a:solidFill>
              <a:srgbClr val="FF0000">
                <a:alpha val="1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99679212-D208-4656-AF0D-D51B3982BEA0}"/>
                </a:ext>
              </a:extLst>
            </p:cNvPr>
            <p:cNvSpPr txBox="1"/>
            <p:nvPr/>
          </p:nvSpPr>
          <p:spPr>
            <a:xfrm>
              <a:off x="5358009" y="3603762"/>
              <a:ext cx="346570" cy="307777"/>
            </a:xfrm>
            <a:prstGeom prst="rect">
              <a:avLst/>
            </a:prstGeom>
            <a:noFill/>
          </p:spPr>
          <p:txBody>
            <a:bodyPr wrap="none" rtlCol="0">
              <a:spAutoFit/>
            </a:bodyPr>
            <a:lstStyle/>
            <a:p>
              <a:r>
                <a:rPr lang="nl-BE" sz="1400">
                  <a:solidFill>
                    <a:srgbClr val="FF0000"/>
                  </a:solidFill>
                </a:rPr>
                <a:t>z2</a:t>
              </a:r>
            </a:p>
          </p:txBody>
        </p:sp>
      </p:grpSp>
      <p:grpSp>
        <p:nvGrpSpPr>
          <p:cNvPr id="8" name="Group 7">
            <a:extLst>
              <a:ext uri="{FF2B5EF4-FFF2-40B4-BE49-F238E27FC236}">
                <a16:creationId xmlns:a16="http://schemas.microsoft.com/office/drawing/2014/main" id="{1D5A18F4-3C8A-194A-8836-3D524C4B71F5}"/>
              </a:ext>
            </a:extLst>
          </p:cNvPr>
          <p:cNvGrpSpPr/>
          <p:nvPr/>
        </p:nvGrpSpPr>
        <p:grpSpPr>
          <a:xfrm>
            <a:off x="3908484" y="3309225"/>
            <a:ext cx="4145452" cy="623983"/>
            <a:chOff x="4590536" y="3309225"/>
            <a:chExt cx="1287328" cy="602315"/>
          </a:xfrm>
        </p:grpSpPr>
        <p:sp>
          <p:nvSpPr>
            <p:cNvPr id="11" name="Rechthoek 10">
              <a:extLst>
                <a:ext uri="{FF2B5EF4-FFF2-40B4-BE49-F238E27FC236}">
                  <a16:creationId xmlns:a16="http://schemas.microsoft.com/office/drawing/2014/main" id="{EFDEE515-B242-443A-956C-5C8C42EE4895}"/>
                </a:ext>
              </a:extLst>
            </p:cNvPr>
            <p:cNvSpPr/>
            <p:nvPr/>
          </p:nvSpPr>
          <p:spPr>
            <a:xfrm>
              <a:off x="4590536" y="3374498"/>
              <a:ext cx="1237488" cy="537042"/>
            </a:xfrm>
            <a:prstGeom prst="rect">
              <a:avLst/>
            </a:prstGeom>
            <a:solidFill>
              <a:srgbClr val="00FF00">
                <a:alpha val="17000"/>
              </a:srgbClr>
            </a:solid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787DC9E4-E62E-445B-B373-88A0181151DB}"/>
                </a:ext>
              </a:extLst>
            </p:cNvPr>
            <p:cNvSpPr txBox="1"/>
            <p:nvPr/>
          </p:nvSpPr>
          <p:spPr>
            <a:xfrm>
              <a:off x="5531294" y="3309225"/>
              <a:ext cx="346570" cy="307777"/>
            </a:xfrm>
            <a:prstGeom prst="rect">
              <a:avLst/>
            </a:prstGeom>
            <a:noFill/>
          </p:spPr>
          <p:txBody>
            <a:bodyPr wrap="none" rtlCol="0">
              <a:spAutoFit/>
            </a:bodyPr>
            <a:lstStyle/>
            <a:p>
              <a:r>
                <a:rPr lang="nl-BE" sz="1400">
                  <a:solidFill>
                    <a:srgbClr val="00FF00"/>
                  </a:solidFill>
                </a:rPr>
                <a:t>z3</a:t>
              </a:r>
            </a:p>
          </p:txBody>
        </p:sp>
      </p:grpSp>
      <p:grpSp>
        <p:nvGrpSpPr>
          <p:cNvPr id="4" name="Group 3">
            <a:extLst>
              <a:ext uri="{FF2B5EF4-FFF2-40B4-BE49-F238E27FC236}">
                <a16:creationId xmlns:a16="http://schemas.microsoft.com/office/drawing/2014/main" id="{FFF683CF-5E9E-DC4D-9549-F06453717CA0}"/>
              </a:ext>
            </a:extLst>
          </p:cNvPr>
          <p:cNvGrpSpPr/>
          <p:nvPr/>
        </p:nvGrpSpPr>
        <p:grpSpPr>
          <a:xfrm>
            <a:off x="4777273" y="3942949"/>
            <a:ext cx="843487" cy="642381"/>
            <a:chOff x="4777273" y="3942949"/>
            <a:chExt cx="843487" cy="642381"/>
          </a:xfrm>
        </p:grpSpPr>
        <p:sp>
          <p:nvSpPr>
            <p:cNvPr id="7" name="Rechthoek 6">
              <a:extLst>
                <a:ext uri="{FF2B5EF4-FFF2-40B4-BE49-F238E27FC236}">
                  <a16:creationId xmlns:a16="http://schemas.microsoft.com/office/drawing/2014/main" id="{CAAC989A-6479-4F5F-9658-4CC8466E6018}"/>
                </a:ext>
              </a:extLst>
            </p:cNvPr>
            <p:cNvSpPr/>
            <p:nvPr/>
          </p:nvSpPr>
          <p:spPr>
            <a:xfrm>
              <a:off x="4777273" y="3942949"/>
              <a:ext cx="843487" cy="585185"/>
            </a:xfrm>
            <a:prstGeom prst="rect">
              <a:avLst/>
            </a:prstGeom>
            <a:solidFill>
              <a:srgbClr val="0099FF">
                <a:alpha val="20000"/>
              </a:srgbClr>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0099FF"/>
                </a:solidFill>
              </a:endParaRPr>
            </a:p>
          </p:txBody>
        </p:sp>
        <p:sp>
          <p:nvSpPr>
            <p:cNvPr id="12" name="Tekstvak 11">
              <a:extLst>
                <a:ext uri="{FF2B5EF4-FFF2-40B4-BE49-F238E27FC236}">
                  <a16:creationId xmlns:a16="http://schemas.microsoft.com/office/drawing/2014/main" id="{81E5E453-5835-4A03-B615-0625E3D61452}"/>
                </a:ext>
              </a:extLst>
            </p:cNvPr>
            <p:cNvSpPr txBox="1"/>
            <p:nvPr/>
          </p:nvSpPr>
          <p:spPr>
            <a:xfrm>
              <a:off x="5270240" y="4277553"/>
              <a:ext cx="346570" cy="307777"/>
            </a:xfrm>
            <a:prstGeom prst="rect">
              <a:avLst/>
            </a:prstGeom>
            <a:noFill/>
          </p:spPr>
          <p:txBody>
            <a:bodyPr wrap="none" rtlCol="0">
              <a:spAutoFit/>
            </a:bodyPr>
            <a:lstStyle/>
            <a:p>
              <a:r>
                <a:rPr lang="nl-BE" sz="1400">
                  <a:solidFill>
                    <a:srgbClr val="0099FF"/>
                  </a:solidFill>
                </a:rPr>
                <a:t>z1</a:t>
              </a:r>
            </a:p>
          </p:txBody>
        </p:sp>
      </p:grpSp>
      <p:sp>
        <p:nvSpPr>
          <p:cNvPr id="15" name="Tijdelijke aanduiding voor voettekst 14">
            <a:extLst>
              <a:ext uri="{FF2B5EF4-FFF2-40B4-BE49-F238E27FC236}">
                <a16:creationId xmlns:a16="http://schemas.microsoft.com/office/drawing/2014/main" id="{F5962FBD-E08A-49D1-A920-4FC367F4D801}"/>
              </a:ext>
            </a:extLst>
          </p:cNvPr>
          <p:cNvSpPr>
            <a:spLocks noGrp="1"/>
          </p:cNvSpPr>
          <p:nvPr>
            <p:ph type="ftr" sz="quarter" idx="3"/>
          </p:nvPr>
        </p:nvSpPr>
        <p:spPr/>
        <p:txBody>
          <a:bodyPr/>
          <a:lstStyle/>
          <a:p>
            <a:r>
              <a:rPr lang="nl-BE"/>
              <a:t>GIPOD project – BWG 10</a:t>
            </a:r>
          </a:p>
        </p:txBody>
      </p:sp>
    </p:spTree>
    <p:extLst>
      <p:ext uri="{BB962C8B-B14F-4D97-AF65-F5344CB8AC3E}">
        <p14:creationId xmlns:p14="http://schemas.microsoft.com/office/powerpoint/2010/main" val="27490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3"/>
          <a:stretch>
            <a:fillRect/>
          </a:stretch>
        </p:blipFill>
        <p:spPr>
          <a:xfrm>
            <a:off x="2927220" y="1228828"/>
            <a:ext cx="6978780" cy="4831462"/>
          </a:xfrm>
          <a:prstGeom prst="rect">
            <a:avLst/>
          </a:prstGeom>
        </p:spPr>
      </p:pic>
      <p:grpSp>
        <p:nvGrpSpPr>
          <p:cNvPr id="21" name="Group 20">
            <a:extLst>
              <a:ext uri="{FF2B5EF4-FFF2-40B4-BE49-F238E27FC236}">
                <a16:creationId xmlns:a16="http://schemas.microsoft.com/office/drawing/2014/main" id="{0DE1A409-FE97-1345-9A9D-E207ACA87B65}"/>
              </a:ext>
            </a:extLst>
          </p:cNvPr>
          <p:cNvGrpSpPr/>
          <p:nvPr/>
        </p:nvGrpSpPr>
        <p:grpSpPr>
          <a:xfrm>
            <a:off x="3761481" y="3110230"/>
            <a:ext cx="2901096" cy="799171"/>
            <a:chOff x="3761481" y="3110230"/>
            <a:chExt cx="2901096" cy="799171"/>
          </a:xfrm>
        </p:grpSpPr>
        <p:sp>
          <p:nvSpPr>
            <p:cNvPr id="11" name="Rechthoek 10">
              <a:extLst>
                <a:ext uri="{FF2B5EF4-FFF2-40B4-BE49-F238E27FC236}">
                  <a16:creationId xmlns:a16="http://schemas.microsoft.com/office/drawing/2014/main" id="{EFDEE515-B242-443A-956C-5C8C42EE4895}"/>
                </a:ext>
              </a:extLst>
            </p:cNvPr>
            <p:cNvSpPr/>
            <p:nvPr/>
          </p:nvSpPr>
          <p:spPr>
            <a:xfrm>
              <a:off x="3761481" y="3110230"/>
              <a:ext cx="2872740" cy="799171"/>
            </a:xfrm>
            <a:prstGeom prst="rect">
              <a:avLst/>
            </a:prstGeom>
            <a:solidFill>
              <a:srgbClr val="00FF00">
                <a:alpha val="17000"/>
              </a:srgbClr>
            </a:solid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787DC9E4-E62E-445B-B373-88A0181151DB}"/>
                </a:ext>
              </a:extLst>
            </p:cNvPr>
            <p:cNvSpPr txBox="1"/>
            <p:nvPr/>
          </p:nvSpPr>
          <p:spPr>
            <a:xfrm>
              <a:off x="6316007" y="3596498"/>
              <a:ext cx="346570" cy="307777"/>
            </a:xfrm>
            <a:prstGeom prst="rect">
              <a:avLst/>
            </a:prstGeom>
            <a:noFill/>
          </p:spPr>
          <p:txBody>
            <a:bodyPr wrap="none" rtlCol="0">
              <a:spAutoFit/>
            </a:bodyPr>
            <a:lstStyle/>
            <a:p>
              <a:r>
                <a:rPr lang="nl-BE" sz="1400">
                  <a:solidFill>
                    <a:srgbClr val="00FF00"/>
                  </a:solidFill>
                </a:rPr>
                <a:t>z3</a:t>
              </a:r>
            </a:p>
          </p:txBody>
        </p:sp>
      </p:grpSp>
      <p:grpSp>
        <p:nvGrpSpPr>
          <p:cNvPr id="26" name="Group 25">
            <a:extLst>
              <a:ext uri="{FF2B5EF4-FFF2-40B4-BE49-F238E27FC236}">
                <a16:creationId xmlns:a16="http://schemas.microsoft.com/office/drawing/2014/main" id="{105CD406-B433-B840-8D8F-E3FB0E232B25}"/>
              </a:ext>
            </a:extLst>
          </p:cNvPr>
          <p:cNvGrpSpPr/>
          <p:nvPr/>
        </p:nvGrpSpPr>
        <p:grpSpPr>
          <a:xfrm>
            <a:off x="3499556" y="3079934"/>
            <a:ext cx="3485183" cy="307777"/>
            <a:chOff x="3499556" y="3079934"/>
            <a:chExt cx="3485183" cy="307777"/>
          </a:xfrm>
        </p:grpSpPr>
        <p:sp>
          <p:nvSpPr>
            <p:cNvPr id="20" name="Rechthoek 19">
              <a:extLst>
                <a:ext uri="{FF2B5EF4-FFF2-40B4-BE49-F238E27FC236}">
                  <a16:creationId xmlns:a16="http://schemas.microsoft.com/office/drawing/2014/main" id="{4E99D1DD-F375-4EE9-AF4F-AC5DDEC4E03D}"/>
                </a:ext>
              </a:extLst>
            </p:cNvPr>
            <p:cNvSpPr/>
            <p:nvPr/>
          </p:nvSpPr>
          <p:spPr>
            <a:xfrm>
              <a:off x="3499556" y="3108720"/>
              <a:ext cx="3485183" cy="250207"/>
            </a:xfrm>
            <a:prstGeom prst="rect">
              <a:avLst/>
            </a:prstGeom>
            <a:solidFill>
              <a:srgbClr val="FF9900">
                <a:alpha val="17000"/>
              </a:srgbClr>
            </a:solid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id="{4397836B-8916-4FF5-9C96-A6C7F96888D1}"/>
                </a:ext>
              </a:extLst>
            </p:cNvPr>
            <p:cNvSpPr txBox="1"/>
            <p:nvPr/>
          </p:nvSpPr>
          <p:spPr>
            <a:xfrm>
              <a:off x="6638169" y="3079934"/>
              <a:ext cx="346570" cy="307777"/>
            </a:xfrm>
            <a:prstGeom prst="rect">
              <a:avLst/>
            </a:prstGeom>
            <a:noFill/>
          </p:spPr>
          <p:txBody>
            <a:bodyPr wrap="none" rtlCol="0">
              <a:spAutoFit/>
            </a:bodyPr>
            <a:lstStyle/>
            <a:p>
              <a:r>
                <a:rPr lang="nl-BE" sz="1400">
                  <a:solidFill>
                    <a:srgbClr val="FF9900"/>
                  </a:solidFill>
                </a:rPr>
                <a:t>z4</a:t>
              </a:r>
            </a:p>
          </p:txBody>
        </p:sp>
      </p:grpSp>
      <p:grpSp>
        <p:nvGrpSpPr>
          <p:cNvPr id="27" name="Group 26">
            <a:extLst>
              <a:ext uri="{FF2B5EF4-FFF2-40B4-BE49-F238E27FC236}">
                <a16:creationId xmlns:a16="http://schemas.microsoft.com/office/drawing/2014/main" id="{636FCB25-FFD4-FF42-B8AB-A3118E1E1937}"/>
              </a:ext>
            </a:extLst>
          </p:cNvPr>
          <p:cNvGrpSpPr/>
          <p:nvPr/>
        </p:nvGrpSpPr>
        <p:grpSpPr>
          <a:xfrm>
            <a:off x="7739120" y="3906424"/>
            <a:ext cx="1025684" cy="307777"/>
            <a:chOff x="7739120" y="3906424"/>
            <a:chExt cx="1025684" cy="307777"/>
          </a:xfrm>
        </p:grpSpPr>
        <p:sp>
          <p:nvSpPr>
            <p:cNvPr id="23" name="Rechthoek 22">
              <a:extLst>
                <a:ext uri="{FF2B5EF4-FFF2-40B4-BE49-F238E27FC236}">
                  <a16:creationId xmlns:a16="http://schemas.microsoft.com/office/drawing/2014/main" id="{54A4467F-FF55-44DD-980F-6CBF26ACF579}"/>
                </a:ext>
              </a:extLst>
            </p:cNvPr>
            <p:cNvSpPr/>
            <p:nvPr/>
          </p:nvSpPr>
          <p:spPr>
            <a:xfrm>
              <a:off x="7739120" y="3940810"/>
              <a:ext cx="998219" cy="228600"/>
            </a:xfrm>
            <a:prstGeom prst="rect">
              <a:avLst/>
            </a:prstGeom>
            <a:solidFill>
              <a:srgbClr val="FF66CC">
                <a:alpha val="16000"/>
              </a:srgbClr>
            </a:solid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id="{1B0BE71D-384C-499F-96DF-17905B78D1C9}"/>
                </a:ext>
              </a:extLst>
            </p:cNvPr>
            <p:cNvSpPr txBox="1"/>
            <p:nvPr/>
          </p:nvSpPr>
          <p:spPr>
            <a:xfrm>
              <a:off x="8418234" y="3906424"/>
              <a:ext cx="346570" cy="307777"/>
            </a:xfrm>
            <a:prstGeom prst="rect">
              <a:avLst/>
            </a:prstGeom>
            <a:noFill/>
          </p:spPr>
          <p:txBody>
            <a:bodyPr wrap="none" rtlCol="0">
              <a:spAutoFit/>
            </a:bodyPr>
            <a:lstStyle/>
            <a:p>
              <a:r>
                <a:rPr lang="nl-BE" sz="1400">
                  <a:solidFill>
                    <a:srgbClr val="FF66CC"/>
                  </a:solidFill>
                </a:rPr>
                <a:t>z5</a:t>
              </a:r>
            </a:p>
          </p:txBody>
        </p:sp>
      </p:grpSp>
      <p:sp>
        <p:nvSpPr>
          <p:cNvPr id="2" name="Tijdelijke aanduiding voor inhoud 1">
            <a:extLst>
              <a:ext uri="{FF2B5EF4-FFF2-40B4-BE49-F238E27FC236}">
                <a16:creationId xmlns:a16="http://schemas.microsoft.com/office/drawing/2014/main" id="{23D76401-AD38-4EE2-9A26-65722761B956}"/>
              </a:ext>
            </a:extLst>
          </p:cNvPr>
          <p:cNvSpPr>
            <a:spLocks noGrp="1"/>
          </p:cNvSpPr>
          <p:nvPr>
            <p:ph sz="quarter" idx="10"/>
          </p:nvPr>
        </p:nvSpPr>
        <p:spPr>
          <a:xfrm>
            <a:off x="135980" y="171191"/>
            <a:ext cx="2686181" cy="5430603"/>
          </a:xfrm>
        </p:spPr>
        <p:txBody>
          <a:bodyPr vert="horz" lIns="91440" tIns="45720" rIns="91440" bIns="45720" rtlCol="0" anchor="t">
            <a:noAutofit/>
          </a:bodyPr>
          <a:lstStyle/>
          <a:p>
            <a:pPr marL="0" indent="0">
              <a:buNone/>
            </a:pPr>
            <a:r>
              <a:rPr lang="nl-BE" sz="1100" b="1" dirty="0">
                <a:latin typeface="FlandersArtSans-Regular"/>
              </a:rPr>
              <a:t>Hoofdinname</a:t>
            </a:r>
          </a:p>
          <a:p>
            <a:pPr marL="133350" indent="-133350">
              <a:buFont typeface="Arial" panose="020B0604020202020204" pitchFamily="34" charset="0"/>
              <a:buChar char="•"/>
            </a:pPr>
            <a:r>
              <a:rPr lang="nl" sz="900" dirty="0">
                <a:solidFill>
                  <a:schemeClr val="tx1">
                    <a:lumMod val="60000"/>
                    <a:lumOff val="40000"/>
                  </a:schemeClr>
                </a:solidFill>
                <a:latin typeface="FlandersArtSans-Regular"/>
              </a:rPr>
              <a:t>Type: </a:t>
            </a:r>
            <a:r>
              <a:rPr lang="nl" sz="900" dirty="0">
                <a:solidFill>
                  <a:schemeClr val="tx1">
                    <a:lumMod val="50000"/>
                  </a:schemeClr>
                </a:solidFill>
                <a:latin typeface="FlandersArtSans-Regular"/>
              </a:rPr>
              <a:t>Grondwerk &gt; Nutswerken &gt; Kabel en Leiding</a:t>
            </a:r>
          </a:p>
          <a:p>
            <a:pPr marL="133350" indent="-133350">
              <a:buFont typeface="Arial" panose="020B0604020202020204" pitchFamily="34" charset="0"/>
              <a:buChar char="•"/>
            </a:pPr>
            <a:r>
              <a:rPr lang="nl-BE" sz="900" dirty="0">
                <a:solidFill>
                  <a:srgbClr val="0099FF"/>
                </a:solidFill>
                <a:latin typeface="FlandersArtSans-Regular"/>
              </a:rPr>
              <a:t>Grondwerkzone z1</a:t>
            </a:r>
          </a:p>
          <a:p>
            <a:pPr marL="133350" indent="-133350">
              <a:buFont typeface="Arial" panose="020B0604020202020204" pitchFamily="34" charset="0"/>
              <a:buChar char="•"/>
            </a:pPr>
            <a:r>
              <a:rPr lang="nl-BE" sz="900" dirty="0">
                <a:solidFill>
                  <a:srgbClr val="FF0000"/>
                </a:solidFill>
                <a:latin typeface="FlandersArtSans-Regular"/>
              </a:rPr>
              <a:t>Werfzone z2</a:t>
            </a:r>
          </a:p>
          <a:p>
            <a:pPr marL="133350" indent="-133350">
              <a:buFont typeface="Arial" panose="020B0604020202020204" pitchFamily="34" charset="0"/>
              <a:buChar char="•"/>
            </a:pPr>
            <a:endParaRPr lang="nl-BE" sz="900">
              <a:solidFill>
                <a:srgbClr val="FF0000"/>
              </a:solidFill>
            </a:endParaRPr>
          </a:p>
          <a:p>
            <a:pPr marL="0" indent="0">
              <a:buNone/>
            </a:pPr>
            <a:r>
              <a:rPr lang="nl-BE" sz="1100" b="1" dirty="0">
                <a:latin typeface="FlandersArtSans-Regular"/>
              </a:rPr>
              <a:t>Inname2</a:t>
            </a:r>
          </a:p>
          <a:p>
            <a:pPr marL="133350" indent="-133350">
              <a:buFont typeface="Arial" panose="020B0604020202020204" pitchFamily="34" charset="0"/>
              <a:buChar char="•"/>
            </a:pPr>
            <a:r>
              <a:rPr lang="nl-BE" sz="900" dirty="0">
                <a:solidFill>
                  <a:schemeClr val="tx1">
                    <a:lumMod val="60000"/>
                    <a:lumOff val="40000"/>
                  </a:schemeClr>
                </a:solidFill>
                <a:latin typeface="FlandersArtSans-Regular"/>
              </a:rPr>
              <a:t>Type: </a:t>
            </a:r>
            <a:r>
              <a:rPr lang="nl-BE" sz="900" dirty="0">
                <a:latin typeface="FlandersArtSans-Regular"/>
              </a:rPr>
              <a:t>Werk &gt; Bouwwerken &gt; Parkeerverbod</a:t>
            </a:r>
          </a:p>
          <a:p>
            <a:pPr marL="133350" indent="-133350">
              <a:buFont typeface="Arial" panose="020B0604020202020204" pitchFamily="34" charset="0"/>
              <a:buChar char="•"/>
            </a:pPr>
            <a:r>
              <a:rPr lang="nl-BE" sz="900" dirty="0">
                <a:solidFill>
                  <a:srgbClr val="FF9900"/>
                </a:solidFill>
                <a:latin typeface="FlandersArtSans-Regular"/>
              </a:rPr>
              <a:t>Werfzone z4</a:t>
            </a:r>
          </a:p>
          <a:p>
            <a:pPr marL="0" indent="0">
              <a:buNone/>
            </a:pPr>
            <a:endParaRPr lang="nl-BE" sz="900">
              <a:solidFill>
                <a:srgbClr val="FF9900"/>
              </a:solidFill>
            </a:endParaRPr>
          </a:p>
          <a:p>
            <a:pPr marL="0" indent="0">
              <a:buNone/>
            </a:pPr>
            <a:r>
              <a:rPr lang="nl-BE" sz="1100" b="1" dirty="0">
                <a:latin typeface="FlandersArtSans-Regular"/>
              </a:rPr>
              <a:t>Inname3</a:t>
            </a:r>
          </a:p>
          <a:p>
            <a:pPr marL="133350" indent="-133350">
              <a:buFont typeface="Arial" panose="020B0604020202020204" pitchFamily="34" charset="0"/>
              <a:buChar char="•"/>
            </a:pPr>
            <a:r>
              <a:rPr lang="nl-BE" sz="900" dirty="0">
                <a:solidFill>
                  <a:schemeClr val="tx1">
                    <a:lumMod val="60000"/>
                    <a:lumOff val="40000"/>
                  </a:schemeClr>
                </a:solidFill>
                <a:latin typeface="FlandersArtSans-Regular"/>
              </a:rPr>
              <a:t>Type:</a:t>
            </a:r>
          </a:p>
          <a:p>
            <a:pPr marL="355600" lvl="1" indent="-88900">
              <a:buFont typeface="Arial" panose="020B0604020202020204" pitchFamily="34" charset="0"/>
              <a:buChar char="•"/>
            </a:pPr>
            <a:r>
              <a:rPr lang="nl-BE" sz="900" dirty="0">
                <a:latin typeface="FlandersArtSans-Regular"/>
              </a:rPr>
              <a:t>Werken &gt; Bouwwerken &gt; Werfkeet</a:t>
            </a:r>
          </a:p>
          <a:p>
            <a:pPr marL="355600" lvl="1" indent="-88900">
              <a:buFont typeface="Arial" panose="020B0604020202020204" pitchFamily="34" charset="0"/>
              <a:buChar char="•"/>
            </a:pPr>
            <a:r>
              <a:rPr lang="nl-BE" sz="900" dirty="0">
                <a:latin typeface="FlandersArtSans-Regular"/>
              </a:rPr>
              <a:t>Werken &gt; Parkeerverbod</a:t>
            </a:r>
          </a:p>
          <a:p>
            <a:pPr marL="133350" indent="-133350">
              <a:buFont typeface="Arial" panose="020B0604020202020204" pitchFamily="34" charset="0"/>
              <a:buChar char="•"/>
            </a:pPr>
            <a:r>
              <a:rPr lang="nl-BE" sz="900" dirty="0">
                <a:solidFill>
                  <a:srgbClr val="FF66CC"/>
                </a:solidFill>
                <a:latin typeface="FlandersArtSans-Regular"/>
              </a:rPr>
              <a:t>Werfzone z5 </a:t>
            </a:r>
            <a:endParaRPr lang="nl-BE" sz="900" dirty="0">
              <a:solidFill>
                <a:srgbClr val="FF66CC"/>
              </a:solidFill>
            </a:endParaRPr>
          </a:p>
          <a:p>
            <a:pPr marL="133350" indent="-133350">
              <a:buFont typeface="Arial" panose="020B0604020202020204" pitchFamily="34" charset="0"/>
              <a:buChar char="•"/>
            </a:pPr>
            <a:endParaRPr lang="nl-BE" sz="900">
              <a:solidFill>
                <a:srgbClr val="FF66CC"/>
              </a:solidFill>
            </a:endParaRPr>
          </a:p>
          <a:p>
            <a:pPr marL="0" indent="0">
              <a:buNone/>
            </a:pPr>
            <a:r>
              <a:rPr lang="nl-BE" sz="1100" b="1" dirty="0">
                <a:latin typeface="FlandersArtSans-Regular"/>
              </a:rPr>
              <a:t>Hinder1</a:t>
            </a:r>
          </a:p>
          <a:p>
            <a:pPr marL="133350" indent="-133350">
              <a:buFont typeface="Arial" panose="020B0604020202020204" pitchFamily="34" charset="0"/>
              <a:buChar char="•"/>
            </a:pPr>
            <a:r>
              <a:rPr lang="nl-BE" sz="900" dirty="0">
                <a:solidFill>
                  <a:srgbClr val="FF0000"/>
                </a:solidFill>
                <a:latin typeface="FlandersArtSans-Regular"/>
              </a:rPr>
              <a:t>Hinderzone z2</a:t>
            </a:r>
          </a:p>
          <a:p>
            <a:pPr marL="133350" indent="-133350">
              <a:buFont typeface="Arial" panose="020B0604020202020204" pitchFamily="34" charset="0"/>
              <a:buChar char="•"/>
            </a:pPr>
            <a:r>
              <a:rPr lang="nl-BE" sz="900" dirty="0">
                <a:solidFill>
                  <a:schemeClr val="tx1">
                    <a:lumMod val="60000"/>
                    <a:lumOff val="40000"/>
                  </a:schemeClr>
                </a:solidFill>
                <a:latin typeface="FlandersArtSans-Regular"/>
              </a:rPr>
              <a:t>Doelgroep: </a:t>
            </a:r>
            <a:r>
              <a:rPr lang="nl-BE" sz="900" dirty="0">
                <a:latin typeface="FlandersArtSans-Regular"/>
              </a:rPr>
              <a:t>Alle</a:t>
            </a:r>
          </a:p>
          <a:p>
            <a:pPr marL="133350" indent="-133350">
              <a:buFont typeface="Arial" panose="020B0604020202020204" pitchFamily="34" charset="0"/>
              <a:buChar char="•"/>
            </a:pPr>
            <a:r>
              <a:rPr lang="nl-BE" sz="900" dirty="0">
                <a:solidFill>
                  <a:schemeClr val="tx1">
                    <a:lumMod val="60000"/>
                    <a:lumOff val="40000"/>
                  </a:schemeClr>
                </a:solidFill>
                <a:latin typeface="FlandersArtSans-Regular"/>
              </a:rPr>
              <a:t>Gevolg: </a:t>
            </a:r>
            <a:r>
              <a:rPr lang="nl-BE" sz="900" dirty="0">
                <a:latin typeface="FlandersArtSans-Regular"/>
              </a:rPr>
              <a:t>Geen doorgang</a:t>
            </a:r>
          </a:p>
          <a:p>
            <a:pPr marL="133350" indent="-133350">
              <a:buFont typeface="Arial" panose="020B0604020202020204" pitchFamily="34" charset="0"/>
              <a:buChar char="•"/>
            </a:pPr>
            <a:endParaRPr lang="nl-BE" sz="900"/>
          </a:p>
          <a:p>
            <a:pPr marL="0" indent="0">
              <a:buNone/>
            </a:pPr>
            <a:r>
              <a:rPr lang="nl-BE" sz="1100" b="1" dirty="0">
                <a:latin typeface="FlandersArtSans-Regular"/>
              </a:rPr>
              <a:t>Hinder2</a:t>
            </a:r>
          </a:p>
          <a:p>
            <a:pPr marL="133350" indent="-133350">
              <a:buFont typeface="Arial" panose="020B0604020202020204" pitchFamily="34" charset="0"/>
              <a:buChar char="•"/>
            </a:pPr>
            <a:r>
              <a:rPr lang="nl-BE" sz="900" dirty="0">
                <a:solidFill>
                  <a:srgbClr val="00B050"/>
                </a:solidFill>
                <a:latin typeface="FlandersArtSans-Regular"/>
              </a:rPr>
              <a:t>Hinderzone z3</a:t>
            </a:r>
          </a:p>
          <a:p>
            <a:pPr marL="133350" indent="-133350">
              <a:buFont typeface="Arial" panose="020B0604020202020204" pitchFamily="34" charset="0"/>
              <a:buChar char="•"/>
            </a:pPr>
            <a:r>
              <a:rPr lang="nl-BE" sz="900" dirty="0">
                <a:solidFill>
                  <a:schemeClr val="bg1">
                    <a:lumMod val="50000"/>
                  </a:schemeClr>
                </a:solidFill>
                <a:latin typeface="FlandersArtSans-Regular"/>
              </a:rPr>
              <a:t>Doelgroep: </a:t>
            </a:r>
            <a:r>
              <a:rPr lang="nl-BE" sz="900" dirty="0">
                <a:latin typeface="FlandersArtSans-Regular"/>
              </a:rPr>
              <a:t>Gemotoriseerd verkeer</a:t>
            </a:r>
          </a:p>
          <a:p>
            <a:pPr marL="133350" indent="-133350">
              <a:buFont typeface="Arial" panose="020B0604020202020204" pitchFamily="34" charset="0"/>
              <a:buChar char="•"/>
            </a:pPr>
            <a:r>
              <a:rPr lang="nl-BE" sz="900" dirty="0">
                <a:solidFill>
                  <a:schemeClr val="bg1">
                    <a:lumMod val="50000"/>
                  </a:schemeClr>
                </a:solidFill>
                <a:latin typeface="FlandersArtSans-Regular"/>
              </a:rPr>
              <a:t>Gevolg:</a:t>
            </a:r>
          </a:p>
          <a:p>
            <a:pPr marL="355600" lvl="1" indent="-88900">
              <a:buFont typeface="Arial" panose="020B0604020202020204" pitchFamily="34" charset="0"/>
              <a:buChar char="•"/>
            </a:pPr>
            <a:r>
              <a:rPr lang="nl-BE" sz="900" dirty="0">
                <a:latin typeface="FlandersArtSans-Regular"/>
              </a:rPr>
              <a:t>Verminderde doorstroming &gt; Versmalde rijstroken, snelheidsbeperking</a:t>
            </a:r>
            <a:endParaRPr lang="nl-BE" sz="900" dirty="0"/>
          </a:p>
          <a:p>
            <a:pPr marL="355600" lvl="1" indent="-88900">
              <a:buFont typeface="Arial" panose="020B0604020202020204" pitchFamily="34" charset="0"/>
              <a:buChar char="•"/>
            </a:pPr>
            <a:r>
              <a:rPr lang="nl-BE" sz="900" dirty="0">
                <a:latin typeface="FlandersArtSans-Regular"/>
              </a:rPr>
              <a:t>Voetgangers op de rijbaan</a:t>
            </a:r>
          </a:p>
          <a:p>
            <a:pPr marL="355600" lvl="1" indent="-88900">
              <a:buFont typeface="Arial" panose="020B0604020202020204" pitchFamily="34" charset="0"/>
              <a:buChar char="•"/>
            </a:pPr>
            <a:r>
              <a:rPr lang="nl-BE" sz="900" dirty="0">
                <a:latin typeface="FlandersArtSans-Regular"/>
              </a:rPr>
              <a:t>Fietsers op de rijbaan</a:t>
            </a:r>
          </a:p>
        </p:txBody>
      </p:sp>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a:xfrm>
            <a:off x="2918604" y="244476"/>
            <a:ext cx="5242382" cy="984352"/>
          </a:xfrm>
        </p:spPr>
        <p:txBody>
          <a:bodyPr/>
          <a:lstStyle/>
          <a:p>
            <a:r>
              <a:rPr lang="nl-BE"/>
              <a:t>Case 2b: Grondwerk</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a:xfrm>
            <a:off x="6564652" y="6603110"/>
            <a:ext cx="2863858" cy="174732"/>
          </a:xfrm>
        </p:spPr>
        <p:txBody>
          <a:bodyPr/>
          <a:lstStyle/>
          <a:p>
            <a:r>
              <a:rPr lang="nl-BE"/>
              <a:t>1 april 2019</a:t>
            </a:r>
          </a:p>
        </p:txBody>
      </p:sp>
      <p:grpSp>
        <p:nvGrpSpPr>
          <p:cNvPr id="25" name="Group 24">
            <a:extLst>
              <a:ext uri="{FF2B5EF4-FFF2-40B4-BE49-F238E27FC236}">
                <a16:creationId xmlns:a16="http://schemas.microsoft.com/office/drawing/2014/main" id="{99056928-6184-5E48-95DE-279019E08B43}"/>
              </a:ext>
            </a:extLst>
          </p:cNvPr>
          <p:cNvGrpSpPr/>
          <p:nvPr/>
        </p:nvGrpSpPr>
        <p:grpSpPr>
          <a:xfrm>
            <a:off x="4016167" y="3169628"/>
            <a:ext cx="2367198" cy="578619"/>
            <a:chOff x="4016167" y="3169628"/>
            <a:chExt cx="2367198" cy="578619"/>
          </a:xfrm>
        </p:grpSpPr>
        <p:sp>
          <p:nvSpPr>
            <p:cNvPr id="8" name="Pijl: rechts 7">
              <a:extLst>
                <a:ext uri="{FF2B5EF4-FFF2-40B4-BE49-F238E27FC236}">
                  <a16:creationId xmlns:a16="http://schemas.microsoft.com/office/drawing/2014/main" id="{23608BB5-0581-42D5-99E9-100AFB8603A0}"/>
                </a:ext>
              </a:extLst>
            </p:cNvPr>
            <p:cNvSpPr/>
            <p:nvPr/>
          </p:nvSpPr>
          <p:spPr>
            <a:xfrm rot="19810427">
              <a:off x="4083637" y="3582830"/>
              <a:ext cx="601215" cy="143073"/>
            </a:xfrm>
            <a:prstGeom prst="rightArrow">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Pijl: rechts 14">
              <a:extLst>
                <a:ext uri="{FF2B5EF4-FFF2-40B4-BE49-F238E27FC236}">
                  <a16:creationId xmlns:a16="http://schemas.microsoft.com/office/drawing/2014/main" id="{4C40A401-C7D8-4F07-A123-55971347BAA6}"/>
                </a:ext>
              </a:extLst>
            </p:cNvPr>
            <p:cNvSpPr/>
            <p:nvPr/>
          </p:nvSpPr>
          <p:spPr>
            <a:xfrm rot="2029809">
              <a:off x="5782150" y="3605174"/>
              <a:ext cx="601215" cy="143073"/>
            </a:xfrm>
            <a:prstGeom prst="rightArrow">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Pijl: rechts 15">
              <a:extLst>
                <a:ext uri="{FF2B5EF4-FFF2-40B4-BE49-F238E27FC236}">
                  <a16:creationId xmlns:a16="http://schemas.microsoft.com/office/drawing/2014/main" id="{8900DB13-82B5-4FF6-9256-65797F176918}"/>
                </a:ext>
              </a:extLst>
            </p:cNvPr>
            <p:cNvSpPr/>
            <p:nvPr/>
          </p:nvSpPr>
          <p:spPr>
            <a:xfrm rot="12706829">
              <a:off x="5750541" y="3323527"/>
              <a:ext cx="601215" cy="143073"/>
            </a:xfrm>
            <a:prstGeom prst="rightArrow">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Pijl: rechts 16">
              <a:extLst>
                <a:ext uri="{FF2B5EF4-FFF2-40B4-BE49-F238E27FC236}">
                  <a16:creationId xmlns:a16="http://schemas.microsoft.com/office/drawing/2014/main" id="{CC551F05-1295-4043-8F18-2D42E128E114}"/>
                </a:ext>
              </a:extLst>
            </p:cNvPr>
            <p:cNvSpPr/>
            <p:nvPr/>
          </p:nvSpPr>
          <p:spPr>
            <a:xfrm rot="9099919">
              <a:off x="4016167" y="3305931"/>
              <a:ext cx="601215" cy="143073"/>
            </a:xfrm>
            <a:prstGeom prst="rightArrow">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Pijl: rechts 17">
              <a:extLst>
                <a:ext uri="{FF2B5EF4-FFF2-40B4-BE49-F238E27FC236}">
                  <a16:creationId xmlns:a16="http://schemas.microsoft.com/office/drawing/2014/main" id="{D8099D61-11F8-423A-A87D-76EC5D9704FE}"/>
                </a:ext>
              </a:extLst>
            </p:cNvPr>
            <p:cNvSpPr/>
            <p:nvPr/>
          </p:nvSpPr>
          <p:spPr>
            <a:xfrm rot="10800000">
              <a:off x="4892185" y="3169628"/>
              <a:ext cx="601215" cy="143073"/>
            </a:xfrm>
            <a:prstGeom prst="rightArrow">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Pijl: rechts 18">
              <a:extLst>
                <a:ext uri="{FF2B5EF4-FFF2-40B4-BE49-F238E27FC236}">
                  <a16:creationId xmlns:a16="http://schemas.microsoft.com/office/drawing/2014/main" id="{CA552126-E9CA-4647-A102-8F6288E857F4}"/>
                </a:ext>
              </a:extLst>
            </p:cNvPr>
            <p:cNvSpPr/>
            <p:nvPr/>
          </p:nvSpPr>
          <p:spPr>
            <a:xfrm>
              <a:off x="4938580" y="3390336"/>
              <a:ext cx="601215" cy="143073"/>
            </a:xfrm>
            <a:prstGeom prst="rightArrow">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4" name="Group 3">
            <a:extLst>
              <a:ext uri="{FF2B5EF4-FFF2-40B4-BE49-F238E27FC236}">
                <a16:creationId xmlns:a16="http://schemas.microsoft.com/office/drawing/2014/main" id="{C8234E9A-1465-F642-9B7F-4B8674F9B0B6}"/>
              </a:ext>
            </a:extLst>
          </p:cNvPr>
          <p:cNvGrpSpPr/>
          <p:nvPr/>
        </p:nvGrpSpPr>
        <p:grpSpPr>
          <a:xfrm>
            <a:off x="4777273" y="3940810"/>
            <a:ext cx="843487" cy="642381"/>
            <a:chOff x="4777273" y="3940810"/>
            <a:chExt cx="843487" cy="642381"/>
          </a:xfrm>
        </p:grpSpPr>
        <p:sp>
          <p:nvSpPr>
            <p:cNvPr id="7" name="Rechthoek 6">
              <a:extLst>
                <a:ext uri="{FF2B5EF4-FFF2-40B4-BE49-F238E27FC236}">
                  <a16:creationId xmlns:a16="http://schemas.microsoft.com/office/drawing/2014/main" id="{CAAC989A-6479-4F5F-9658-4CC8466E6018}"/>
                </a:ext>
              </a:extLst>
            </p:cNvPr>
            <p:cNvSpPr/>
            <p:nvPr/>
          </p:nvSpPr>
          <p:spPr>
            <a:xfrm>
              <a:off x="4777273" y="3940810"/>
              <a:ext cx="843487" cy="585185"/>
            </a:xfrm>
            <a:prstGeom prst="rect">
              <a:avLst/>
            </a:prstGeom>
            <a:solidFill>
              <a:srgbClr val="0099FF">
                <a:alpha val="15000"/>
              </a:srgbClr>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1E5E453-5835-4A03-B615-0625E3D61452}"/>
                </a:ext>
              </a:extLst>
            </p:cNvPr>
            <p:cNvSpPr txBox="1"/>
            <p:nvPr/>
          </p:nvSpPr>
          <p:spPr>
            <a:xfrm>
              <a:off x="5270240" y="4275414"/>
              <a:ext cx="346570" cy="307777"/>
            </a:xfrm>
            <a:prstGeom prst="rect">
              <a:avLst/>
            </a:prstGeom>
            <a:noFill/>
          </p:spPr>
          <p:txBody>
            <a:bodyPr wrap="none" rtlCol="0">
              <a:spAutoFit/>
            </a:bodyPr>
            <a:lstStyle/>
            <a:p>
              <a:r>
                <a:rPr lang="nl-BE" sz="1400">
                  <a:solidFill>
                    <a:srgbClr val="0099FF"/>
                  </a:solidFill>
                </a:rPr>
                <a:t>z1</a:t>
              </a:r>
            </a:p>
          </p:txBody>
        </p:sp>
      </p:grpSp>
      <p:grpSp>
        <p:nvGrpSpPr>
          <p:cNvPr id="14" name="Group 13">
            <a:extLst>
              <a:ext uri="{FF2B5EF4-FFF2-40B4-BE49-F238E27FC236}">
                <a16:creationId xmlns:a16="http://schemas.microsoft.com/office/drawing/2014/main" id="{E90310DE-7C6D-3D47-A329-3CB290E95DB7}"/>
              </a:ext>
            </a:extLst>
          </p:cNvPr>
          <p:cNvGrpSpPr/>
          <p:nvPr/>
        </p:nvGrpSpPr>
        <p:grpSpPr>
          <a:xfrm>
            <a:off x="4706360" y="3600689"/>
            <a:ext cx="998219" cy="982502"/>
            <a:chOff x="4706360" y="3600689"/>
            <a:chExt cx="998219" cy="982502"/>
          </a:xfrm>
        </p:grpSpPr>
        <p:sp>
          <p:nvSpPr>
            <p:cNvPr id="9" name="Rechthoek 8">
              <a:extLst>
                <a:ext uri="{FF2B5EF4-FFF2-40B4-BE49-F238E27FC236}">
                  <a16:creationId xmlns:a16="http://schemas.microsoft.com/office/drawing/2014/main" id="{DDA35198-843F-4AD4-8E9B-EBF02B72D7CD}"/>
                </a:ext>
              </a:extLst>
            </p:cNvPr>
            <p:cNvSpPr/>
            <p:nvPr/>
          </p:nvSpPr>
          <p:spPr>
            <a:xfrm>
              <a:off x="4706360" y="3600689"/>
              <a:ext cx="998219" cy="982502"/>
            </a:xfrm>
            <a:prstGeom prst="rect">
              <a:avLst/>
            </a:prstGeom>
            <a:solidFill>
              <a:srgbClr val="FF0000">
                <a:alpha val="1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99679212-D208-4656-AF0D-D51B3982BEA0}"/>
                </a:ext>
              </a:extLst>
            </p:cNvPr>
            <p:cNvSpPr txBox="1"/>
            <p:nvPr/>
          </p:nvSpPr>
          <p:spPr>
            <a:xfrm>
              <a:off x="5358009" y="3601623"/>
              <a:ext cx="346570" cy="307777"/>
            </a:xfrm>
            <a:prstGeom prst="rect">
              <a:avLst/>
            </a:prstGeom>
            <a:noFill/>
          </p:spPr>
          <p:txBody>
            <a:bodyPr wrap="none" rtlCol="0">
              <a:spAutoFit/>
            </a:bodyPr>
            <a:lstStyle/>
            <a:p>
              <a:r>
                <a:rPr lang="nl-BE" sz="1400">
                  <a:solidFill>
                    <a:srgbClr val="FF0000"/>
                  </a:solidFill>
                </a:rPr>
                <a:t>z2</a:t>
              </a:r>
            </a:p>
          </p:txBody>
        </p:sp>
      </p:grpSp>
      <p:sp>
        <p:nvSpPr>
          <p:cNvPr id="28" name="Tijdelijke aanduiding voor voettekst 27">
            <a:extLst>
              <a:ext uri="{FF2B5EF4-FFF2-40B4-BE49-F238E27FC236}">
                <a16:creationId xmlns:a16="http://schemas.microsoft.com/office/drawing/2014/main" id="{F434BB6C-5B61-4389-9A35-AE28F719EDAC}"/>
              </a:ext>
            </a:extLst>
          </p:cNvPr>
          <p:cNvSpPr>
            <a:spLocks noGrp="1"/>
          </p:cNvSpPr>
          <p:nvPr>
            <p:ph type="ftr" sz="quarter" idx="3"/>
          </p:nvPr>
        </p:nvSpPr>
        <p:spPr/>
        <p:txBody>
          <a:bodyPr/>
          <a:lstStyle/>
          <a:p>
            <a:r>
              <a:rPr lang="nl-BE"/>
              <a:t>GIPOD project – BWG 10</a:t>
            </a:r>
          </a:p>
        </p:txBody>
      </p:sp>
    </p:spTree>
    <p:extLst>
      <p:ext uri="{BB962C8B-B14F-4D97-AF65-F5344CB8AC3E}">
        <p14:creationId xmlns:p14="http://schemas.microsoft.com/office/powerpoint/2010/main" val="287526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7" end="1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20" end="2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21" end="2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22" end="22"/>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
                                            <p:txEl>
                                              <p:pRg st="23" end="23"/>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xEl>
                                              <p:pRg st="24" end="2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
                                            <p:txEl>
                                              <p:pRg st="25" end="25"/>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
                                            <p:txEl>
                                              <p:pRg st="26" end="26"/>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C72137-44E2-489D-82B0-1A2C1540DEFE}"/>
              </a:ext>
            </a:extLst>
          </p:cNvPr>
          <p:cNvSpPr>
            <a:spLocks noGrp="1"/>
          </p:cNvSpPr>
          <p:nvPr>
            <p:ph type="title"/>
          </p:nvPr>
        </p:nvSpPr>
        <p:spPr/>
        <p:txBody>
          <a:bodyPr/>
          <a:lstStyle/>
          <a:p>
            <a:r>
              <a:rPr lang="nl-BE"/>
              <a:t>Case 3: Evenement</a:t>
            </a:r>
          </a:p>
        </p:txBody>
      </p:sp>
      <p:sp>
        <p:nvSpPr>
          <p:cNvPr id="4" name="Tijdelijke aanduiding voor voettekst 3">
            <a:extLst>
              <a:ext uri="{FF2B5EF4-FFF2-40B4-BE49-F238E27FC236}">
                <a16:creationId xmlns:a16="http://schemas.microsoft.com/office/drawing/2014/main" id="{B3FD32CF-51E9-4E18-A550-ECB8B9BF9F3F}"/>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FE24C77B-B284-4C7F-AA35-31B534F3C774}"/>
              </a:ext>
            </a:extLst>
          </p:cNvPr>
          <p:cNvSpPr>
            <a:spLocks noGrp="1"/>
          </p:cNvSpPr>
          <p:nvPr>
            <p:ph type="dt" sz="quarter" idx="2"/>
          </p:nvPr>
        </p:nvSpPr>
        <p:spPr/>
        <p:txBody>
          <a:bodyPr/>
          <a:lstStyle/>
          <a:p>
            <a:r>
              <a:rPr lang="nl-BE"/>
              <a:t>1 april 2019</a:t>
            </a:r>
          </a:p>
        </p:txBody>
      </p:sp>
      <p:sp>
        <p:nvSpPr>
          <p:cNvPr id="7" name="Tijdelijke aanduiding voor inhoud 1">
            <a:extLst>
              <a:ext uri="{FF2B5EF4-FFF2-40B4-BE49-F238E27FC236}">
                <a16:creationId xmlns:a16="http://schemas.microsoft.com/office/drawing/2014/main" id="{48B88BCD-602D-4718-B6FA-FCD0CE73B48C}"/>
              </a:ext>
            </a:extLst>
          </p:cNvPr>
          <p:cNvSpPr txBox="1">
            <a:spLocks/>
          </p:cNvSpPr>
          <p:nvPr/>
        </p:nvSpPr>
        <p:spPr>
          <a:xfrm>
            <a:off x="681038" y="1482215"/>
            <a:ext cx="4271962" cy="4992328"/>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400" kern="1200">
                <a:solidFill>
                  <a:schemeClr val="tx1"/>
                </a:solidFill>
                <a:latin typeface="FlandersArtSans-Regular" panose="00000500000000000000" pitchFamily="2" charset="0"/>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FlandersArtSans-Regular" panose="00000500000000000000" pitchFamily="2" charset="0"/>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FlandersArtSans-Regular" panose="00000500000000000000" pitchFamily="2" charset="0"/>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FlandersArtSans-Regular" panose="00000500000000000000" pitchFamily="2" charset="0"/>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Bv. Rommelmarkt, concert, …</a:t>
            </a:r>
          </a:p>
          <a:p>
            <a:r>
              <a:rPr lang="nl-BE"/>
              <a:t>Start: Evenement met evenementenzone bestaat in GIPOD</a:t>
            </a:r>
          </a:p>
        </p:txBody>
      </p:sp>
      <p:pic>
        <p:nvPicPr>
          <p:cNvPr id="6" name="Afbeelding 5">
            <a:extLst>
              <a:ext uri="{FF2B5EF4-FFF2-40B4-BE49-F238E27FC236}">
                <a16:creationId xmlns:a16="http://schemas.microsoft.com/office/drawing/2014/main" id="{AB25BC7B-18B9-40E7-86E1-19D2832120A2}"/>
              </a:ext>
            </a:extLst>
          </p:cNvPr>
          <p:cNvPicPr>
            <a:picLocks noChangeAspect="1"/>
          </p:cNvPicPr>
          <p:nvPr/>
        </p:nvPicPr>
        <p:blipFill>
          <a:blip r:embed="rId3"/>
          <a:stretch>
            <a:fillRect/>
          </a:stretch>
        </p:blipFill>
        <p:spPr>
          <a:xfrm>
            <a:off x="6192202" y="1488503"/>
            <a:ext cx="2733675" cy="3038475"/>
          </a:xfrm>
          <a:prstGeom prst="rect">
            <a:avLst/>
          </a:prstGeom>
        </p:spPr>
      </p:pic>
      <p:sp>
        <p:nvSpPr>
          <p:cNvPr id="14" name="Rechthoek 13">
            <a:extLst>
              <a:ext uri="{FF2B5EF4-FFF2-40B4-BE49-F238E27FC236}">
                <a16:creationId xmlns:a16="http://schemas.microsoft.com/office/drawing/2014/main" id="{26E7D4E1-4DBC-40E3-A1E0-F520C5D4DC5D}"/>
              </a:ext>
            </a:extLst>
          </p:cNvPr>
          <p:cNvSpPr/>
          <p:nvPr/>
        </p:nvSpPr>
        <p:spPr>
          <a:xfrm>
            <a:off x="6374052" y="2498604"/>
            <a:ext cx="1680288" cy="366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5034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0"/>
          </p:nvPr>
        </p:nvSpPr>
        <p:spPr>
          <a:xfrm>
            <a:off x="569069" y="1349478"/>
            <a:ext cx="8543925" cy="4992328"/>
          </a:xfrm>
        </p:spPr>
        <p:txBody>
          <a:bodyPr vert="horz" lIns="91440" tIns="45720" rIns="91440" bIns="45720" rtlCol="0" anchor="t">
            <a:normAutofit/>
          </a:bodyPr>
          <a:lstStyle/>
          <a:p>
            <a:r>
              <a:rPr lang="nl-BE">
                <a:latin typeface="FlandersArtSans-Regular"/>
              </a:rPr>
              <a:t>Introductie</a:t>
            </a:r>
          </a:p>
          <a:p>
            <a:r>
              <a:rPr lang="nl-BE">
                <a:latin typeface="FlandersArtSans-Regular"/>
              </a:rPr>
              <a:t>Cases</a:t>
            </a:r>
          </a:p>
          <a:p>
            <a:pPr marL="783590" lvl="1" indent="-326390"/>
            <a:r>
              <a:rPr lang="nl-BE">
                <a:latin typeface="FlandersArtSans-Regular"/>
              </a:rPr>
              <a:t>Case 1: Eenvoudig werk</a:t>
            </a:r>
          </a:p>
          <a:p>
            <a:pPr marL="783590" lvl="1" indent="-326390"/>
            <a:r>
              <a:rPr lang="nl-BE">
                <a:latin typeface="FlandersArtSans-Regular"/>
              </a:rPr>
              <a:t>Case 2: Grondwerk</a:t>
            </a:r>
          </a:p>
          <a:p>
            <a:pPr marL="783590" lvl="1" indent="-326390"/>
            <a:r>
              <a:rPr lang="nl-BE">
                <a:latin typeface="FlandersArtSans-Regular"/>
              </a:rPr>
              <a:t>Case 3: Evenement</a:t>
            </a:r>
          </a:p>
          <a:p>
            <a:pPr marL="783590" lvl="1" indent="-326390"/>
            <a:r>
              <a:rPr lang="nl-BE">
                <a:latin typeface="FlandersArtSans-Regular"/>
              </a:rPr>
              <a:t>Case 4: Evenement over meerdere gemeentes</a:t>
            </a:r>
          </a:p>
          <a:p>
            <a:pPr marL="783590" lvl="1" indent="-326390"/>
            <a:r>
              <a:rPr lang="nl-BE">
                <a:latin typeface="FlandersArtSans-Regular"/>
              </a:rPr>
              <a:t>Case 5: Hinder als gevolg van meerdere innames</a:t>
            </a:r>
          </a:p>
          <a:p>
            <a:pPr marL="783590" lvl="1" indent="-326390"/>
            <a:r>
              <a:rPr lang="nl-BE">
                <a:latin typeface="FlandersArtSans-Regular"/>
              </a:rPr>
              <a:t>Case 6: Mobiele werven</a:t>
            </a:r>
          </a:p>
          <a:p>
            <a:r>
              <a:rPr lang="nl-BE">
                <a:latin typeface="FlandersArtSans-Regular"/>
              </a:rPr>
              <a:t>Conclusies</a:t>
            </a:r>
          </a:p>
          <a:p>
            <a:pPr marL="0" indent="0">
              <a:buNone/>
            </a:pPr>
            <a:endParaRPr lang="nl-BE"/>
          </a:p>
        </p:txBody>
      </p:sp>
      <p:sp>
        <p:nvSpPr>
          <p:cNvPr id="2" name="Title 1"/>
          <p:cNvSpPr>
            <a:spLocks noGrp="1"/>
          </p:cNvSpPr>
          <p:nvPr>
            <p:ph type="title"/>
          </p:nvPr>
        </p:nvSpPr>
        <p:spPr/>
        <p:txBody>
          <a:bodyPr/>
          <a:lstStyle/>
          <a:p>
            <a:r>
              <a:rPr lang="nl-BE"/>
              <a:t>Agenda</a:t>
            </a:r>
          </a:p>
        </p:txBody>
      </p:sp>
      <p:sp>
        <p:nvSpPr>
          <p:cNvPr id="4" name="Footer Placeholder 3"/>
          <p:cNvSpPr>
            <a:spLocks noGrp="1"/>
          </p:cNvSpPr>
          <p:nvPr>
            <p:ph type="ftr" sz="quarter" idx="3"/>
          </p:nvPr>
        </p:nvSpPr>
        <p:spPr>
          <a:xfrm>
            <a:off x="480652" y="6600914"/>
            <a:ext cx="6084000" cy="176928"/>
          </a:xfrm>
        </p:spPr>
        <p:txBody>
          <a:bodyPr/>
          <a:lstStyle/>
          <a:p>
            <a:r>
              <a:rPr lang="nl-BE"/>
              <a:t>GIPOD project – BWG 10</a:t>
            </a:r>
          </a:p>
        </p:txBody>
      </p:sp>
      <p:sp>
        <p:nvSpPr>
          <p:cNvPr id="6" name="Tijdelijke aanduiding voor datum 5"/>
          <p:cNvSpPr>
            <a:spLocks noGrp="1"/>
          </p:cNvSpPr>
          <p:nvPr>
            <p:ph type="dt" sz="quarter" idx="2"/>
          </p:nvPr>
        </p:nvSpPr>
        <p:spPr/>
        <p:txBody>
          <a:bodyPr/>
          <a:lstStyle/>
          <a:p>
            <a:r>
              <a:rPr lang="nl-BE"/>
              <a:t>1 april 2019</a:t>
            </a:r>
          </a:p>
        </p:txBody>
      </p:sp>
    </p:spTree>
    <p:extLst>
      <p:ext uri="{BB962C8B-B14F-4D97-AF65-F5344CB8AC3E}">
        <p14:creationId xmlns:p14="http://schemas.microsoft.com/office/powerpoint/2010/main" val="1668269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D76401-AD38-4EE2-9A26-65722761B956}"/>
              </a:ext>
            </a:extLst>
          </p:cNvPr>
          <p:cNvSpPr>
            <a:spLocks noGrp="1"/>
          </p:cNvSpPr>
          <p:nvPr>
            <p:ph sz="quarter" idx="10"/>
          </p:nvPr>
        </p:nvSpPr>
        <p:spPr>
          <a:xfrm>
            <a:off x="106302" y="870190"/>
            <a:ext cx="2757548" cy="5820286"/>
          </a:xfrm>
        </p:spPr>
        <p:txBody>
          <a:bodyPr vert="horz" lIns="91440" tIns="45720" rIns="91440" bIns="45720" rtlCol="0" anchor="t">
            <a:normAutofit fontScale="77500" lnSpcReduction="20000"/>
          </a:bodyPr>
          <a:lstStyle/>
          <a:p>
            <a:pPr marL="0" indent="0">
              <a:buNone/>
            </a:pPr>
            <a:r>
              <a:rPr lang="nl-BE" sz="1400" b="1">
                <a:latin typeface="FlandersArtSans-Regular"/>
              </a:rPr>
              <a:t>Hoofdinname</a:t>
            </a:r>
          </a:p>
          <a:p>
            <a:pPr marL="133350" indent="-133350">
              <a:buFont typeface="Arial" panose="020B0604020202020204" pitchFamily="34" charset="0"/>
              <a:buChar char="•"/>
            </a:pPr>
            <a:r>
              <a:rPr lang="nl-BE" sz="1400">
                <a:solidFill>
                  <a:schemeClr val="bg1">
                    <a:lumMod val="50000"/>
                  </a:schemeClr>
                </a:solidFill>
                <a:latin typeface="FlandersArtSans-Regular"/>
              </a:rPr>
              <a:t>Type: </a:t>
            </a:r>
            <a:r>
              <a:rPr lang="nl-BE" sz="1400">
                <a:latin typeface="FlandersArtSans-Regular"/>
              </a:rPr>
              <a:t>Evenementen &gt; Markt</a:t>
            </a:r>
          </a:p>
          <a:p>
            <a:pPr marL="133350" indent="-133350">
              <a:buFont typeface="Arial" panose="020B0604020202020204" pitchFamily="34" charset="0"/>
              <a:buChar char="•"/>
            </a:pPr>
            <a:r>
              <a:rPr lang="nl-BE" sz="1400">
                <a:solidFill>
                  <a:srgbClr val="FF0000"/>
                </a:solidFill>
                <a:latin typeface="FlandersArtSans-Regular"/>
              </a:rPr>
              <a:t>Evenementenzone z1</a:t>
            </a:r>
          </a:p>
          <a:p>
            <a:pPr marL="133350" indent="-133350">
              <a:buFont typeface="Arial" panose="020B0604020202020204" pitchFamily="34" charset="0"/>
              <a:buChar char="•"/>
            </a:pPr>
            <a:endParaRPr lang="nl-BE" sz="1400">
              <a:solidFill>
                <a:srgbClr val="FF0000"/>
              </a:solidFill>
            </a:endParaRPr>
          </a:p>
          <a:p>
            <a:pPr marL="0" indent="0">
              <a:buNone/>
            </a:pPr>
            <a:r>
              <a:rPr lang="nl-BE" sz="1400" b="1">
                <a:latin typeface="FlandersArtSans-Regular"/>
              </a:rPr>
              <a:t>Hinder1</a:t>
            </a:r>
            <a:endParaRPr lang="en-US" sz="1400">
              <a:latin typeface="FlandersArtSans-Regular"/>
            </a:endParaRPr>
          </a:p>
          <a:p>
            <a:pPr marL="133350" indent="-133350">
              <a:buFont typeface="Arial,Sans-Serif" panose="020B0604020202020204" pitchFamily="34" charset="0"/>
              <a:buChar char="•"/>
            </a:pPr>
            <a:r>
              <a:rPr lang="nl-BE" sz="1400">
                <a:solidFill>
                  <a:srgbClr val="FF0000"/>
                </a:solidFill>
                <a:latin typeface="FlandersArtSans-Regular"/>
              </a:rPr>
              <a:t>Hinderzone z1</a:t>
            </a:r>
            <a:endParaRPr lang="en-US" sz="1400">
              <a:latin typeface="FlandersArtSans-Regular"/>
            </a:endParaRPr>
          </a:p>
          <a:p>
            <a:pPr marL="133350" indent="-133350">
              <a:buFont typeface="Arial,Sans-Serif" panose="020B0604020202020204" pitchFamily="34" charset="0"/>
              <a:buChar char="•"/>
            </a:pPr>
            <a:r>
              <a:rPr lang="nl-BE" sz="1400">
                <a:solidFill>
                  <a:schemeClr val="bg1">
                    <a:lumMod val="50000"/>
                  </a:schemeClr>
                </a:solidFill>
                <a:latin typeface="FlandersArtSans-Regular"/>
              </a:rPr>
              <a:t>Doelgroep:</a:t>
            </a:r>
            <a:endParaRPr lang="en-US" sz="1400">
              <a:solidFill>
                <a:schemeClr val="bg1">
                  <a:lumMod val="50000"/>
                </a:schemeClr>
              </a:solidFill>
              <a:latin typeface="FlandersArtSans-Regular"/>
            </a:endParaRPr>
          </a:p>
          <a:p>
            <a:pPr marL="311150" lvl="2" indent="-133350">
              <a:buFont typeface="Arial,Sans-Serif" panose="020B0604020202020204" pitchFamily="34" charset="0"/>
              <a:buChar char="•"/>
            </a:pPr>
            <a:r>
              <a:rPr lang="nl-BE" sz="1400">
                <a:latin typeface="FlandersArtSans-Regular"/>
              </a:rPr>
              <a:t>Fietsers</a:t>
            </a:r>
            <a:endParaRPr lang="en-US" sz="1400">
              <a:latin typeface="FlandersArtSans-Regular"/>
            </a:endParaRPr>
          </a:p>
          <a:p>
            <a:pPr marL="311150" lvl="2" indent="-133350">
              <a:buFont typeface="Arial,Sans-Serif" panose="020B0604020202020204" pitchFamily="34" charset="0"/>
              <a:buChar char="•"/>
            </a:pPr>
            <a:r>
              <a:rPr lang="nl-BE" sz="1400">
                <a:latin typeface="FlandersArtSans-Regular"/>
              </a:rPr>
              <a:t>Gemotoriseerd verkeer</a:t>
            </a:r>
            <a:endParaRPr lang="en-US" sz="1400">
              <a:latin typeface="FlandersArtSans-Regular"/>
            </a:endParaRPr>
          </a:p>
          <a:p>
            <a:pPr marL="133350" indent="-133350">
              <a:buFont typeface="Arial,Sans-Serif"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Geen doorgang</a:t>
            </a:r>
            <a:endParaRPr lang="nl-BE"/>
          </a:p>
          <a:p>
            <a:pPr marL="0" indent="0">
              <a:buNone/>
            </a:pPr>
            <a:endParaRPr lang="nl-BE" sz="1400" b="1">
              <a:latin typeface="FlandersArtSans-Regular"/>
            </a:endParaRPr>
          </a:p>
          <a:p>
            <a:pPr marL="0" indent="0">
              <a:buNone/>
            </a:pPr>
            <a:r>
              <a:rPr lang="nl-BE" sz="1400" b="1">
                <a:latin typeface="FlandersArtSans-Regular"/>
              </a:rPr>
              <a:t>Inname2</a:t>
            </a:r>
            <a:endParaRPr lang="nl-BE">
              <a:highlight>
                <a:srgbClr val="FFFF00"/>
              </a:highlight>
            </a:endParaRPr>
          </a:p>
          <a:p>
            <a:pPr marL="133350" indent="-133350">
              <a:buFont typeface="Arial" panose="020B0604020202020204" pitchFamily="34" charset="0"/>
              <a:buChar char="•"/>
            </a:pPr>
            <a:r>
              <a:rPr lang="nl-BE" sz="1400">
                <a:solidFill>
                  <a:schemeClr val="bg1">
                    <a:lumMod val="50000"/>
                  </a:schemeClr>
                </a:solidFill>
                <a:latin typeface="FlandersArtSans-Regular"/>
              </a:rPr>
              <a:t>Type: </a:t>
            </a:r>
            <a:r>
              <a:rPr lang="nl-BE" sz="1400">
                <a:latin typeface="FlandersArtSans-Regular"/>
              </a:rPr>
              <a:t>Evenementen &gt; Andere (extra inname toevoegen, bijv. voor fietsenstalling)</a:t>
            </a:r>
          </a:p>
          <a:p>
            <a:pPr marL="133350" indent="-133350">
              <a:buFont typeface="Arial" panose="020B0604020202020204" pitchFamily="34" charset="0"/>
              <a:buChar char="•"/>
            </a:pPr>
            <a:r>
              <a:rPr lang="nl-BE" sz="1400">
                <a:solidFill>
                  <a:srgbClr val="0099FF"/>
                </a:solidFill>
                <a:highlight>
                  <a:srgbClr val="FFFFFF"/>
                </a:highlight>
                <a:latin typeface="FlandersArtSans-Regular"/>
              </a:rPr>
              <a:t>Evenementen</a:t>
            </a:r>
            <a:r>
              <a:rPr lang="nl-BE" sz="1400">
                <a:solidFill>
                  <a:srgbClr val="0099FF"/>
                </a:solidFill>
                <a:latin typeface="FlandersArtSans-Regular"/>
              </a:rPr>
              <a:t>zone z2</a:t>
            </a:r>
          </a:p>
          <a:p>
            <a:pPr marL="133350" indent="-133350">
              <a:buFont typeface="Arial" panose="020B0604020202020204" pitchFamily="34" charset="0"/>
              <a:buChar char="•"/>
            </a:pPr>
            <a:endParaRPr lang="nl-BE" sz="1400">
              <a:solidFill>
                <a:srgbClr val="373636"/>
              </a:solidFill>
            </a:endParaRPr>
          </a:p>
          <a:p>
            <a:pPr marL="0" indent="0">
              <a:buNone/>
            </a:pPr>
            <a:r>
              <a:rPr lang="nl-BE" sz="1400" b="1">
                <a:latin typeface="FlandersArtSans-Regular"/>
              </a:rPr>
              <a:t>Hinder2</a:t>
            </a:r>
          </a:p>
          <a:p>
            <a:pPr marL="133350" indent="-133350">
              <a:buFont typeface="Arial" panose="020B0604020202020204" pitchFamily="34" charset="0"/>
              <a:buChar char="•"/>
            </a:pPr>
            <a:r>
              <a:rPr lang="nl-BE" sz="1400">
                <a:solidFill>
                  <a:srgbClr val="0099FF"/>
                </a:solidFill>
                <a:latin typeface="FlandersArtSans-Regular"/>
              </a:rPr>
              <a:t>Hinderzone z2</a:t>
            </a:r>
          </a:p>
          <a:p>
            <a:pPr marL="133350" indent="-133350">
              <a:buFont typeface="Arial" panose="020B0604020202020204" pitchFamily="34" charset="0"/>
              <a:buChar char="•"/>
            </a:pPr>
            <a:r>
              <a:rPr lang="nl-BE" sz="1400">
                <a:solidFill>
                  <a:schemeClr val="bg1">
                    <a:lumMod val="50000"/>
                  </a:schemeClr>
                </a:solidFill>
                <a:latin typeface="FlandersArtSans-Regular"/>
              </a:rPr>
              <a:t>Doelgroep: </a:t>
            </a:r>
            <a:r>
              <a:rPr lang="nl-BE" sz="1400">
                <a:latin typeface="FlandersArtSans-Regular"/>
              </a:rPr>
              <a:t>Gemotoriseerd verkeer</a:t>
            </a:r>
          </a:p>
          <a:p>
            <a:pPr marL="133350" indent="-133350">
              <a:buFont typeface="Arial"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Geen doorgang</a:t>
            </a:r>
          </a:p>
          <a:p>
            <a:pPr marL="133350" indent="-133350">
              <a:buFont typeface="Arial" panose="020B0604020202020204" pitchFamily="34" charset="0"/>
              <a:buChar char="•"/>
            </a:pPr>
            <a:endParaRPr lang="nl-BE" sz="1400"/>
          </a:p>
          <a:p>
            <a:pPr marL="0" indent="0">
              <a:buNone/>
            </a:pPr>
            <a:r>
              <a:rPr lang="nl-BE" sz="1400" b="1">
                <a:latin typeface="FlandersArtSans-Regular"/>
              </a:rPr>
              <a:t>Hinder3</a:t>
            </a:r>
          </a:p>
          <a:p>
            <a:pPr marL="133350" indent="-133350">
              <a:buFont typeface="Arial" panose="020B0604020202020204" pitchFamily="34" charset="0"/>
              <a:buChar char="•"/>
            </a:pPr>
            <a:r>
              <a:rPr lang="nl-BE" sz="1400">
                <a:solidFill>
                  <a:srgbClr val="00B050"/>
                </a:solidFill>
                <a:latin typeface="FlandersArtSans-Regular"/>
              </a:rPr>
              <a:t>Hinderzone z3</a:t>
            </a:r>
          </a:p>
          <a:p>
            <a:pPr marL="133350" indent="-133350">
              <a:buFont typeface="Arial" panose="020B0604020202020204" pitchFamily="34" charset="0"/>
              <a:buChar char="•"/>
            </a:pPr>
            <a:r>
              <a:rPr lang="nl-BE" sz="1400">
                <a:solidFill>
                  <a:schemeClr val="bg1">
                    <a:lumMod val="50000"/>
                  </a:schemeClr>
                </a:solidFill>
                <a:latin typeface="FlandersArtSans-Regular"/>
              </a:rPr>
              <a:t>Doelgroep: </a:t>
            </a:r>
            <a:r>
              <a:rPr lang="nl-BE" sz="1400">
                <a:latin typeface="FlandersArtSans-Regular"/>
              </a:rPr>
              <a:t>Gemotoriseerd verkeer</a:t>
            </a:r>
          </a:p>
          <a:p>
            <a:pPr marL="133350" indent="-133350">
              <a:buFont typeface="Arial"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uitgezonderd plaatselijk verkeer</a:t>
            </a:r>
          </a:p>
          <a:p>
            <a:pPr marL="0" indent="0">
              <a:buNone/>
            </a:pPr>
            <a:endParaRPr lang="nl-BE" sz="1400"/>
          </a:p>
          <a:p>
            <a:pPr marL="0" indent="0">
              <a:buNone/>
            </a:pPr>
            <a:endParaRPr lang="nl-BE" sz="1400"/>
          </a:p>
          <a:p>
            <a:pPr marL="0" indent="0">
              <a:buNone/>
            </a:pPr>
            <a:endParaRPr lang="nl-BE" sz="1400"/>
          </a:p>
          <a:p>
            <a:endParaRPr lang="nl-BE" sz="1400"/>
          </a:p>
          <a:p>
            <a:endParaRPr lang="nl-BE" sz="1400"/>
          </a:p>
          <a:p>
            <a:pPr marL="0" indent="0">
              <a:buNone/>
            </a:pPr>
            <a:endParaRPr lang="nl-BE" sz="1400"/>
          </a:p>
        </p:txBody>
      </p:sp>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a:xfrm>
            <a:off x="2609980" y="378014"/>
            <a:ext cx="8543925" cy="984352"/>
          </a:xfrm>
        </p:spPr>
        <p:txBody>
          <a:bodyPr/>
          <a:lstStyle/>
          <a:p>
            <a:r>
              <a:rPr lang="nl-BE">
                <a:latin typeface="FlandersArtSans-Bold"/>
              </a:rPr>
              <a:t>Case 3a: Eenmalig evenement</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p:txBody>
          <a:bodyPr/>
          <a:lstStyle/>
          <a:p>
            <a:r>
              <a:rPr lang="nl-BE"/>
              <a:t>1 april 2019</a:t>
            </a:r>
          </a:p>
        </p:txBody>
      </p:sp>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2"/>
          <a:stretch>
            <a:fillRect/>
          </a:stretch>
        </p:blipFill>
        <p:spPr>
          <a:xfrm>
            <a:off x="2927220" y="1228828"/>
            <a:ext cx="6978780" cy="4831462"/>
          </a:xfrm>
          <a:prstGeom prst="rect">
            <a:avLst/>
          </a:prstGeom>
        </p:spPr>
      </p:pic>
      <p:grpSp>
        <p:nvGrpSpPr>
          <p:cNvPr id="4" name="Group 3">
            <a:extLst>
              <a:ext uri="{FF2B5EF4-FFF2-40B4-BE49-F238E27FC236}">
                <a16:creationId xmlns:a16="http://schemas.microsoft.com/office/drawing/2014/main" id="{2B2BA9AC-56FC-DB4F-96D9-7D7FFE1B83A7}"/>
              </a:ext>
            </a:extLst>
          </p:cNvPr>
          <p:cNvGrpSpPr/>
          <p:nvPr/>
        </p:nvGrpSpPr>
        <p:grpSpPr>
          <a:xfrm>
            <a:off x="4104379" y="2782570"/>
            <a:ext cx="4632960" cy="1800621"/>
            <a:chOff x="4104379" y="2782570"/>
            <a:chExt cx="4632960" cy="1800621"/>
          </a:xfrm>
        </p:grpSpPr>
        <p:sp>
          <p:nvSpPr>
            <p:cNvPr id="7" name="Rechthoek 6">
              <a:extLst>
                <a:ext uri="{FF2B5EF4-FFF2-40B4-BE49-F238E27FC236}">
                  <a16:creationId xmlns:a16="http://schemas.microsoft.com/office/drawing/2014/main" id="{CAAC989A-6479-4F5F-9658-4CC8466E6018}"/>
                </a:ext>
              </a:extLst>
            </p:cNvPr>
            <p:cNvSpPr/>
            <p:nvPr/>
          </p:nvSpPr>
          <p:spPr>
            <a:xfrm>
              <a:off x="4104380" y="2782570"/>
              <a:ext cx="4632959" cy="1743425"/>
            </a:xfrm>
            <a:prstGeom prst="rect">
              <a:avLst/>
            </a:prstGeom>
            <a:solidFill>
              <a:srgbClr val="FF0000">
                <a:alpha val="1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1E5E453-5835-4A03-B615-0625E3D61452}"/>
                </a:ext>
              </a:extLst>
            </p:cNvPr>
            <p:cNvSpPr txBox="1"/>
            <p:nvPr/>
          </p:nvSpPr>
          <p:spPr>
            <a:xfrm>
              <a:off x="4104379" y="4275414"/>
              <a:ext cx="346570" cy="307777"/>
            </a:xfrm>
            <a:prstGeom prst="rect">
              <a:avLst/>
            </a:prstGeom>
            <a:noFill/>
          </p:spPr>
          <p:txBody>
            <a:bodyPr wrap="none" rtlCol="0">
              <a:spAutoFit/>
            </a:bodyPr>
            <a:lstStyle/>
            <a:p>
              <a:r>
                <a:rPr lang="nl-BE" sz="1400">
                  <a:solidFill>
                    <a:srgbClr val="FF0000"/>
                  </a:solidFill>
                </a:rPr>
                <a:t>z1</a:t>
              </a:r>
            </a:p>
          </p:txBody>
        </p:sp>
      </p:grpSp>
      <p:grpSp>
        <p:nvGrpSpPr>
          <p:cNvPr id="8" name="Group 7">
            <a:extLst>
              <a:ext uri="{FF2B5EF4-FFF2-40B4-BE49-F238E27FC236}">
                <a16:creationId xmlns:a16="http://schemas.microsoft.com/office/drawing/2014/main" id="{960B614F-EAA9-0F43-B564-A51EBA639852}"/>
              </a:ext>
            </a:extLst>
          </p:cNvPr>
          <p:cNvGrpSpPr/>
          <p:nvPr/>
        </p:nvGrpSpPr>
        <p:grpSpPr>
          <a:xfrm>
            <a:off x="8737339" y="4732217"/>
            <a:ext cx="886461" cy="399853"/>
            <a:chOff x="8737339" y="4732217"/>
            <a:chExt cx="886461" cy="399853"/>
          </a:xfrm>
        </p:grpSpPr>
        <p:sp>
          <p:nvSpPr>
            <p:cNvPr id="9" name="Rechthoek 8">
              <a:extLst>
                <a:ext uri="{FF2B5EF4-FFF2-40B4-BE49-F238E27FC236}">
                  <a16:creationId xmlns:a16="http://schemas.microsoft.com/office/drawing/2014/main" id="{C1CDD062-5B5F-497B-B927-B74FACB90882}"/>
                </a:ext>
              </a:extLst>
            </p:cNvPr>
            <p:cNvSpPr/>
            <p:nvPr/>
          </p:nvSpPr>
          <p:spPr>
            <a:xfrm>
              <a:off x="8737339" y="4732217"/>
              <a:ext cx="886461" cy="399853"/>
            </a:xfrm>
            <a:prstGeom prst="rect">
              <a:avLst/>
            </a:prstGeom>
            <a:solidFill>
              <a:srgbClr val="0099FF">
                <a:alpha val="18000"/>
              </a:srgbClr>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F533D592-1213-4033-AF63-BC56AC529564}"/>
                </a:ext>
              </a:extLst>
            </p:cNvPr>
            <p:cNvSpPr txBox="1"/>
            <p:nvPr/>
          </p:nvSpPr>
          <p:spPr>
            <a:xfrm>
              <a:off x="8927839" y="4792930"/>
              <a:ext cx="346570" cy="307777"/>
            </a:xfrm>
            <a:prstGeom prst="rect">
              <a:avLst/>
            </a:prstGeom>
            <a:noFill/>
          </p:spPr>
          <p:txBody>
            <a:bodyPr wrap="none" rtlCol="0">
              <a:spAutoFit/>
            </a:bodyPr>
            <a:lstStyle/>
            <a:p>
              <a:r>
                <a:rPr lang="nl-BE" sz="1400">
                  <a:solidFill>
                    <a:srgbClr val="0099FF"/>
                  </a:solidFill>
                </a:rPr>
                <a:t>z2</a:t>
              </a:r>
            </a:p>
          </p:txBody>
        </p:sp>
      </p:grpSp>
      <p:grpSp>
        <p:nvGrpSpPr>
          <p:cNvPr id="14" name="Group 13">
            <a:extLst>
              <a:ext uri="{FF2B5EF4-FFF2-40B4-BE49-F238E27FC236}">
                <a16:creationId xmlns:a16="http://schemas.microsoft.com/office/drawing/2014/main" id="{F4E61044-4534-BE49-8A5C-EF9A5D6BAFDC}"/>
              </a:ext>
            </a:extLst>
          </p:cNvPr>
          <p:cNvGrpSpPr/>
          <p:nvPr/>
        </p:nvGrpSpPr>
        <p:grpSpPr>
          <a:xfrm>
            <a:off x="8737339" y="5170407"/>
            <a:ext cx="886461" cy="1018303"/>
            <a:chOff x="8737339" y="5170407"/>
            <a:chExt cx="886461" cy="1018303"/>
          </a:xfrm>
        </p:grpSpPr>
        <p:sp>
          <p:nvSpPr>
            <p:cNvPr id="11" name="Rechthoek 10">
              <a:extLst>
                <a:ext uri="{FF2B5EF4-FFF2-40B4-BE49-F238E27FC236}">
                  <a16:creationId xmlns:a16="http://schemas.microsoft.com/office/drawing/2014/main" id="{114629B7-47EE-4AE4-9549-137CA23320AE}"/>
                </a:ext>
              </a:extLst>
            </p:cNvPr>
            <p:cNvSpPr/>
            <p:nvPr/>
          </p:nvSpPr>
          <p:spPr>
            <a:xfrm>
              <a:off x="8737339" y="5170407"/>
              <a:ext cx="886461" cy="1018303"/>
            </a:xfrm>
            <a:prstGeom prst="rect">
              <a:avLst/>
            </a:prstGeom>
            <a:solidFill>
              <a:srgbClr val="00FF00">
                <a:alpha val="19000"/>
              </a:srgbClr>
            </a:solid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A4A8F27A-D0D9-4289-8CBA-0E53A07BD66A}"/>
                </a:ext>
              </a:extLst>
            </p:cNvPr>
            <p:cNvSpPr txBox="1"/>
            <p:nvPr/>
          </p:nvSpPr>
          <p:spPr>
            <a:xfrm>
              <a:off x="8927839" y="5457300"/>
              <a:ext cx="346570" cy="307777"/>
            </a:xfrm>
            <a:prstGeom prst="rect">
              <a:avLst/>
            </a:prstGeom>
            <a:noFill/>
          </p:spPr>
          <p:txBody>
            <a:bodyPr wrap="none" rtlCol="0">
              <a:spAutoFit/>
            </a:bodyPr>
            <a:lstStyle/>
            <a:p>
              <a:r>
                <a:rPr lang="nl-BE" sz="1400">
                  <a:solidFill>
                    <a:srgbClr val="00FF00"/>
                  </a:solidFill>
                </a:rPr>
                <a:t>z3</a:t>
              </a:r>
            </a:p>
          </p:txBody>
        </p:sp>
      </p:grpSp>
      <p:sp>
        <p:nvSpPr>
          <p:cNvPr id="15" name="Tijdelijke aanduiding voor voettekst 14">
            <a:extLst>
              <a:ext uri="{FF2B5EF4-FFF2-40B4-BE49-F238E27FC236}">
                <a16:creationId xmlns:a16="http://schemas.microsoft.com/office/drawing/2014/main" id="{05285B12-1A01-479A-8F59-E1881DEE5326}"/>
              </a:ext>
            </a:extLst>
          </p:cNvPr>
          <p:cNvSpPr>
            <a:spLocks noGrp="1"/>
          </p:cNvSpPr>
          <p:nvPr>
            <p:ph type="ftr" sz="quarter" idx="3"/>
          </p:nvPr>
        </p:nvSpPr>
        <p:spPr/>
        <p:txBody>
          <a:bodyPr/>
          <a:lstStyle/>
          <a:p>
            <a:r>
              <a:rPr lang="nl-BE"/>
              <a:t>GIPOD project – BWG 10</a:t>
            </a:r>
          </a:p>
        </p:txBody>
      </p:sp>
    </p:spTree>
    <p:extLst>
      <p:ext uri="{BB962C8B-B14F-4D97-AF65-F5344CB8AC3E}">
        <p14:creationId xmlns:p14="http://schemas.microsoft.com/office/powerpoint/2010/main" val="8451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20" end="2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21" end="2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22" end="2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23" end="2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D76401-AD38-4EE2-9A26-65722761B956}"/>
              </a:ext>
            </a:extLst>
          </p:cNvPr>
          <p:cNvSpPr>
            <a:spLocks noGrp="1"/>
          </p:cNvSpPr>
          <p:nvPr>
            <p:ph sz="quarter" idx="10"/>
          </p:nvPr>
        </p:nvSpPr>
        <p:spPr>
          <a:xfrm>
            <a:off x="106302" y="870190"/>
            <a:ext cx="2757548" cy="5820286"/>
          </a:xfrm>
        </p:spPr>
        <p:txBody>
          <a:bodyPr>
            <a:normAutofit fontScale="77500" lnSpcReduction="20000"/>
          </a:bodyPr>
          <a:lstStyle/>
          <a:p>
            <a:pPr marL="0" indent="0">
              <a:buNone/>
            </a:pPr>
            <a:r>
              <a:rPr lang="nl-BE" sz="1400" b="1">
                <a:latin typeface="FlandersArtSans-Regular"/>
              </a:rPr>
              <a:t>Hoofdinname</a:t>
            </a:r>
          </a:p>
          <a:p>
            <a:pPr marL="133350" indent="-133350">
              <a:buFont typeface="Arial" panose="020B0604020202020204" pitchFamily="34" charset="0"/>
              <a:buChar char="•"/>
            </a:pPr>
            <a:r>
              <a:rPr lang="nl-BE" sz="1400">
                <a:solidFill>
                  <a:schemeClr val="bg1">
                    <a:lumMod val="50000"/>
                  </a:schemeClr>
                </a:solidFill>
                <a:latin typeface="FlandersArtSans-Regular"/>
              </a:rPr>
              <a:t>Type: </a:t>
            </a:r>
            <a:r>
              <a:rPr lang="nl-BE" sz="1400">
                <a:latin typeface="FlandersArtSans-Regular"/>
              </a:rPr>
              <a:t>Evenementen &gt; Markt</a:t>
            </a:r>
          </a:p>
          <a:p>
            <a:pPr marL="133350" indent="-133350">
              <a:buFont typeface="Arial" panose="020B0604020202020204" pitchFamily="34" charset="0"/>
              <a:buChar char="•"/>
            </a:pPr>
            <a:r>
              <a:rPr lang="nl-BE" sz="1400">
                <a:solidFill>
                  <a:srgbClr val="FF0000"/>
                </a:solidFill>
                <a:latin typeface="FlandersArtSans-Regular"/>
              </a:rPr>
              <a:t>Evenementenzone z1</a:t>
            </a:r>
          </a:p>
          <a:p>
            <a:pPr marL="133350" indent="-133350">
              <a:buFont typeface="Arial" panose="020B0604020202020204" pitchFamily="34" charset="0"/>
              <a:buChar char="•"/>
            </a:pPr>
            <a:endParaRPr lang="nl-BE" sz="1400">
              <a:solidFill>
                <a:srgbClr val="FF0000"/>
              </a:solidFill>
            </a:endParaRPr>
          </a:p>
          <a:p>
            <a:pPr marL="0" indent="0">
              <a:buNone/>
            </a:pPr>
            <a:r>
              <a:rPr lang="nl-BE" sz="1400" b="1">
                <a:latin typeface="FlandersArtSans-Regular"/>
              </a:rPr>
              <a:t>Hinder1</a:t>
            </a:r>
            <a:endParaRPr lang="en-US" sz="1400">
              <a:latin typeface="FlandersArtSans-Regular"/>
            </a:endParaRPr>
          </a:p>
          <a:p>
            <a:pPr marL="133350" indent="-133350">
              <a:buFont typeface="Arial,Sans-Serif" panose="020B0604020202020204" pitchFamily="34" charset="0"/>
              <a:buChar char="•"/>
            </a:pPr>
            <a:r>
              <a:rPr lang="nl-BE" sz="1400">
                <a:solidFill>
                  <a:srgbClr val="FF0000"/>
                </a:solidFill>
                <a:latin typeface="FlandersArtSans-Regular"/>
              </a:rPr>
              <a:t>Hinderzone z1</a:t>
            </a:r>
            <a:endParaRPr lang="en-US" sz="1400">
              <a:latin typeface="FlandersArtSans-Regular"/>
            </a:endParaRPr>
          </a:p>
          <a:p>
            <a:pPr marL="133350" indent="-133350">
              <a:buFont typeface="Arial,Sans-Serif" panose="020B0604020202020204" pitchFamily="34" charset="0"/>
              <a:buChar char="•"/>
            </a:pPr>
            <a:r>
              <a:rPr lang="nl-BE" sz="1400">
                <a:solidFill>
                  <a:schemeClr val="bg1">
                    <a:lumMod val="50000"/>
                  </a:schemeClr>
                </a:solidFill>
                <a:latin typeface="FlandersArtSans-Regular"/>
              </a:rPr>
              <a:t>Doelgroep:</a:t>
            </a:r>
            <a:endParaRPr lang="en-US" sz="1400">
              <a:solidFill>
                <a:schemeClr val="bg1">
                  <a:lumMod val="50000"/>
                </a:schemeClr>
              </a:solidFill>
              <a:latin typeface="FlandersArtSans-Regular"/>
            </a:endParaRPr>
          </a:p>
          <a:p>
            <a:pPr marL="311150" lvl="2" indent="-133350">
              <a:buFont typeface="Arial,Sans-Serif" panose="020B0604020202020204" pitchFamily="34" charset="0"/>
              <a:buChar char="•"/>
            </a:pPr>
            <a:r>
              <a:rPr lang="nl-BE" sz="1400">
                <a:latin typeface="FlandersArtSans-Regular"/>
              </a:rPr>
              <a:t>Fietsers</a:t>
            </a:r>
            <a:endParaRPr lang="en-US" sz="1400">
              <a:latin typeface="FlandersArtSans-Regular"/>
            </a:endParaRPr>
          </a:p>
          <a:p>
            <a:pPr marL="311150" lvl="2" indent="-133350">
              <a:buFont typeface="Arial,Sans-Serif" panose="020B0604020202020204" pitchFamily="34" charset="0"/>
              <a:buChar char="•"/>
            </a:pPr>
            <a:r>
              <a:rPr lang="nl-BE" sz="1400">
                <a:latin typeface="FlandersArtSans-Regular"/>
              </a:rPr>
              <a:t>Gemotoriseerd verkeer</a:t>
            </a:r>
            <a:endParaRPr lang="en-US" sz="1400">
              <a:latin typeface="FlandersArtSans-Regular"/>
            </a:endParaRPr>
          </a:p>
          <a:p>
            <a:pPr marL="133350" indent="-133350">
              <a:buFont typeface="Arial,Sans-Serif"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Geen doorgang</a:t>
            </a:r>
            <a:endParaRPr lang="nl-BE"/>
          </a:p>
          <a:p>
            <a:pPr marL="0" indent="0">
              <a:buNone/>
            </a:pPr>
            <a:endParaRPr lang="nl-BE" sz="1400" b="1">
              <a:latin typeface="FlandersArtSans-Regular"/>
            </a:endParaRPr>
          </a:p>
          <a:p>
            <a:pPr marL="0" indent="0">
              <a:buNone/>
            </a:pPr>
            <a:r>
              <a:rPr lang="nl-BE" sz="1400" b="1">
                <a:latin typeface="FlandersArtSans-Regular"/>
              </a:rPr>
              <a:t>Inname2</a:t>
            </a:r>
            <a:endParaRPr lang="nl-BE"/>
          </a:p>
          <a:p>
            <a:pPr marL="133350" indent="-133350">
              <a:buFont typeface="Arial" panose="020B0604020202020204" pitchFamily="34" charset="0"/>
              <a:buChar char="•"/>
            </a:pPr>
            <a:r>
              <a:rPr lang="nl-BE" sz="1400">
                <a:solidFill>
                  <a:schemeClr val="bg1">
                    <a:lumMod val="50000"/>
                  </a:schemeClr>
                </a:solidFill>
                <a:latin typeface="FlandersArtSans-Regular"/>
              </a:rPr>
              <a:t>Type: </a:t>
            </a:r>
            <a:r>
              <a:rPr lang="nl-BE" sz="1400">
                <a:latin typeface="FlandersArtSans-Regular"/>
              </a:rPr>
              <a:t>Evenementen &gt; Markt (extra zone toevoegen)</a:t>
            </a:r>
          </a:p>
          <a:p>
            <a:pPr marL="133350" indent="-133350">
              <a:buFont typeface="Arial" panose="020B0604020202020204" pitchFamily="34" charset="0"/>
              <a:buChar char="•"/>
            </a:pPr>
            <a:r>
              <a:rPr lang="nl-BE" sz="1400">
                <a:solidFill>
                  <a:srgbClr val="0099FF"/>
                </a:solidFill>
                <a:latin typeface="FlandersArtSans-Regular"/>
              </a:rPr>
              <a:t>Evenementenzone z2</a:t>
            </a:r>
          </a:p>
          <a:p>
            <a:pPr marL="133350" indent="-133350">
              <a:buFont typeface="Arial" panose="020B0604020202020204" pitchFamily="34" charset="0"/>
              <a:buChar char="•"/>
            </a:pPr>
            <a:endParaRPr lang="nl-BE" sz="1400">
              <a:solidFill>
                <a:srgbClr val="373636"/>
              </a:solidFill>
            </a:endParaRPr>
          </a:p>
          <a:p>
            <a:pPr marL="0" indent="0">
              <a:buNone/>
            </a:pPr>
            <a:r>
              <a:rPr lang="nl-BE" sz="1400" b="1">
                <a:latin typeface="FlandersArtSans-Regular"/>
              </a:rPr>
              <a:t>Hinder2</a:t>
            </a:r>
          </a:p>
          <a:p>
            <a:pPr marL="133350" indent="-133350">
              <a:buFont typeface="Arial" panose="020B0604020202020204" pitchFamily="34" charset="0"/>
              <a:buChar char="•"/>
            </a:pPr>
            <a:r>
              <a:rPr lang="nl-BE" sz="1400">
                <a:solidFill>
                  <a:srgbClr val="0099FF"/>
                </a:solidFill>
                <a:latin typeface="FlandersArtSans-Regular"/>
              </a:rPr>
              <a:t>Hinderzone z2</a:t>
            </a:r>
          </a:p>
          <a:p>
            <a:pPr marL="133350" indent="-133350">
              <a:buFont typeface="Arial" panose="020B0604020202020204" pitchFamily="34" charset="0"/>
              <a:buChar char="•"/>
            </a:pPr>
            <a:r>
              <a:rPr lang="nl-BE" sz="1400">
                <a:solidFill>
                  <a:schemeClr val="bg1">
                    <a:lumMod val="50000"/>
                  </a:schemeClr>
                </a:solidFill>
                <a:latin typeface="FlandersArtSans-Regular"/>
              </a:rPr>
              <a:t>Doelgroep: </a:t>
            </a:r>
            <a:r>
              <a:rPr lang="nl-BE" sz="1400">
                <a:latin typeface="FlandersArtSans-Regular"/>
              </a:rPr>
              <a:t>Gemotoriseerd verkeer</a:t>
            </a:r>
          </a:p>
          <a:p>
            <a:pPr marL="133350" indent="-133350">
              <a:buFont typeface="Arial"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Geen doorgang</a:t>
            </a:r>
          </a:p>
          <a:p>
            <a:pPr marL="133350" indent="-133350">
              <a:buFont typeface="Arial" panose="020B0604020202020204" pitchFamily="34" charset="0"/>
              <a:buChar char="•"/>
            </a:pPr>
            <a:endParaRPr lang="nl-BE" sz="1400"/>
          </a:p>
          <a:p>
            <a:pPr marL="0" indent="0">
              <a:buNone/>
            </a:pPr>
            <a:r>
              <a:rPr lang="nl-BE" sz="1400" b="1">
                <a:latin typeface="FlandersArtSans-Regular"/>
              </a:rPr>
              <a:t>Hinder3</a:t>
            </a:r>
          </a:p>
          <a:p>
            <a:pPr marL="133350" indent="-133350">
              <a:buFont typeface="Arial" panose="020B0604020202020204" pitchFamily="34" charset="0"/>
              <a:buChar char="•"/>
            </a:pPr>
            <a:r>
              <a:rPr lang="nl-BE" sz="1400">
                <a:solidFill>
                  <a:srgbClr val="00B050"/>
                </a:solidFill>
                <a:latin typeface="FlandersArtSans-Regular"/>
              </a:rPr>
              <a:t>Hinderzone z3</a:t>
            </a:r>
          </a:p>
          <a:p>
            <a:pPr marL="133350" indent="-133350">
              <a:buFont typeface="Arial" panose="020B0604020202020204" pitchFamily="34" charset="0"/>
              <a:buChar char="•"/>
            </a:pPr>
            <a:r>
              <a:rPr lang="nl-BE" sz="1400">
                <a:solidFill>
                  <a:schemeClr val="bg1">
                    <a:lumMod val="50000"/>
                  </a:schemeClr>
                </a:solidFill>
                <a:latin typeface="FlandersArtSans-Regular"/>
              </a:rPr>
              <a:t>Doelgroep: </a:t>
            </a:r>
            <a:r>
              <a:rPr lang="nl-BE" sz="1400">
                <a:latin typeface="FlandersArtSans-Regular"/>
              </a:rPr>
              <a:t>Gemotoriseerd verkeer</a:t>
            </a:r>
          </a:p>
          <a:p>
            <a:pPr marL="133350" indent="-133350">
              <a:buFont typeface="Arial"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uitgezonderd plaatselijk verkeer</a:t>
            </a:r>
          </a:p>
          <a:p>
            <a:pPr marL="0" indent="0">
              <a:buNone/>
            </a:pPr>
            <a:endParaRPr lang="nl-BE" sz="1400"/>
          </a:p>
          <a:p>
            <a:pPr marL="0" indent="0">
              <a:buNone/>
            </a:pPr>
            <a:endParaRPr lang="nl-BE" sz="1400"/>
          </a:p>
          <a:p>
            <a:pPr marL="0" indent="0">
              <a:buNone/>
            </a:pPr>
            <a:endParaRPr lang="nl-BE" sz="1400"/>
          </a:p>
          <a:p>
            <a:endParaRPr lang="nl-BE" sz="1400"/>
          </a:p>
          <a:p>
            <a:endParaRPr lang="nl-BE" sz="1400"/>
          </a:p>
          <a:p>
            <a:pPr marL="0" indent="0">
              <a:buNone/>
            </a:pPr>
            <a:endParaRPr lang="nl-BE" sz="1400"/>
          </a:p>
        </p:txBody>
      </p:sp>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a:xfrm>
            <a:off x="2609980" y="378014"/>
            <a:ext cx="6677791" cy="984352"/>
          </a:xfrm>
        </p:spPr>
        <p:txBody>
          <a:bodyPr/>
          <a:lstStyle/>
          <a:p>
            <a:r>
              <a:rPr lang="nl-BE">
                <a:latin typeface="FlandersArtSans-Bold"/>
              </a:rPr>
              <a:t>Case 3b: Herhalend evenement</a:t>
            </a:r>
            <a:br>
              <a:rPr lang="nl-BE">
                <a:latin typeface="FlandersArtSans-Bold"/>
              </a:rPr>
            </a:br>
            <a:r>
              <a:rPr lang="nl-BE" sz="2600">
                <a:latin typeface="FlandersArtSans-Bold"/>
              </a:rPr>
              <a:t>                   (evt. met patroon)</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p:txBody>
          <a:bodyPr/>
          <a:lstStyle/>
          <a:p>
            <a:r>
              <a:rPr lang="nl-BE"/>
              <a:t>1 april 2019</a:t>
            </a:r>
          </a:p>
        </p:txBody>
      </p:sp>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2"/>
          <a:stretch>
            <a:fillRect/>
          </a:stretch>
        </p:blipFill>
        <p:spPr>
          <a:xfrm>
            <a:off x="2927220" y="1228828"/>
            <a:ext cx="6978780" cy="4831462"/>
          </a:xfrm>
          <a:prstGeom prst="rect">
            <a:avLst/>
          </a:prstGeom>
        </p:spPr>
      </p:pic>
      <p:grpSp>
        <p:nvGrpSpPr>
          <p:cNvPr id="4" name="Group 3">
            <a:extLst>
              <a:ext uri="{FF2B5EF4-FFF2-40B4-BE49-F238E27FC236}">
                <a16:creationId xmlns:a16="http://schemas.microsoft.com/office/drawing/2014/main" id="{2B2BA9AC-56FC-DB4F-96D9-7D7FFE1B83A7}"/>
              </a:ext>
            </a:extLst>
          </p:cNvPr>
          <p:cNvGrpSpPr/>
          <p:nvPr/>
        </p:nvGrpSpPr>
        <p:grpSpPr>
          <a:xfrm>
            <a:off x="4104379" y="2782570"/>
            <a:ext cx="4632960" cy="1800621"/>
            <a:chOff x="4104379" y="2782570"/>
            <a:chExt cx="4632960" cy="1800621"/>
          </a:xfrm>
        </p:grpSpPr>
        <p:sp>
          <p:nvSpPr>
            <p:cNvPr id="7" name="Rechthoek 6">
              <a:extLst>
                <a:ext uri="{FF2B5EF4-FFF2-40B4-BE49-F238E27FC236}">
                  <a16:creationId xmlns:a16="http://schemas.microsoft.com/office/drawing/2014/main" id="{CAAC989A-6479-4F5F-9658-4CC8466E6018}"/>
                </a:ext>
              </a:extLst>
            </p:cNvPr>
            <p:cNvSpPr/>
            <p:nvPr/>
          </p:nvSpPr>
          <p:spPr>
            <a:xfrm>
              <a:off x="4104380" y="2782570"/>
              <a:ext cx="4632959" cy="1743425"/>
            </a:xfrm>
            <a:prstGeom prst="rect">
              <a:avLst/>
            </a:prstGeom>
            <a:solidFill>
              <a:srgbClr val="FF0000">
                <a:alpha val="1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1E5E453-5835-4A03-B615-0625E3D61452}"/>
                </a:ext>
              </a:extLst>
            </p:cNvPr>
            <p:cNvSpPr txBox="1"/>
            <p:nvPr/>
          </p:nvSpPr>
          <p:spPr>
            <a:xfrm>
              <a:off x="4104379" y="4275414"/>
              <a:ext cx="346570" cy="307777"/>
            </a:xfrm>
            <a:prstGeom prst="rect">
              <a:avLst/>
            </a:prstGeom>
            <a:noFill/>
          </p:spPr>
          <p:txBody>
            <a:bodyPr wrap="none" rtlCol="0">
              <a:spAutoFit/>
            </a:bodyPr>
            <a:lstStyle/>
            <a:p>
              <a:r>
                <a:rPr lang="nl-BE" sz="1400">
                  <a:solidFill>
                    <a:srgbClr val="FF0000"/>
                  </a:solidFill>
                </a:rPr>
                <a:t>z1</a:t>
              </a:r>
            </a:p>
          </p:txBody>
        </p:sp>
      </p:grpSp>
      <p:grpSp>
        <p:nvGrpSpPr>
          <p:cNvPr id="8" name="Group 7">
            <a:extLst>
              <a:ext uri="{FF2B5EF4-FFF2-40B4-BE49-F238E27FC236}">
                <a16:creationId xmlns:a16="http://schemas.microsoft.com/office/drawing/2014/main" id="{960B614F-EAA9-0F43-B564-A51EBA639852}"/>
              </a:ext>
            </a:extLst>
          </p:cNvPr>
          <p:cNvGrpSpPr/>
          <p:nvPr/>
        </p:nvGrpSpPr>
        <p:grpSpPr>
          <a:xfrm>
            <a:off x="8737339" y="4732217"/>
            <a:ext cx="886461" cy="399853"/>
            <a:chOff x="8737339" y="4732217"/>
            <a:chExt cx="886461" cy="399853"/>
          </a:xfrm>
        </p:grpSpPr>
        <p:sp>
          <p:nvSpPr>
            <p:cNvPr id="9" name="Rechthoek 8">
              <a:extLst>
                <a:ext uri="{FF2B5EF4-FFF2-40B4-BE49-F238E27FC236}">
                  <a16:creationId xmlns:a16="http://schemas.microsoft.com/office/drawing/2014/main" id="{C1CDD062-5B5F-497B-B927-B74FACB90882}"/>
                </a:ext>
              </a:extLst>
            </p:cNvPr>
            <p:cNvSpPr/>
            <p:nvPr/>
          </p:nvSpPr>
          <p:spPr>
            <a:xfrm>
              <a:off x="8737339" y="4732217"/>
              <a:ext cx="886461" cy="399853"/>
            </a:xfrm>
            <a:prstGeom prst="rect">
              <a:avLst/>
            </a:prstGeom>
            <a:solidFill>
              <a:srgbClr val="0099FF">
                <a:alpha val="18000"/>
              </a:srgbClr>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F533D592-1213-4033-AF63-BC56AC529564}"/>
                </a:ext>
              </a:extLst>
            </p:cNvPr>
            <p:cNvSpPr txBox="1"/>
            <p:nvPr/>
          </p:nvSpPr>
          <p:spPr>
            <a:xfrm>
              <a:off x="8927839" y="4792930"/>
              <a:ext cx="346570" cy="307777"/>
            </a:xfrm>
            <a:prstGeom prst="rect">
              <a:avLst/>
            </a:prstGeom>
            <a:noFill/>
          </p:spPr>
          <p:txBody>
            <a:bodyPr wrap="none" rtlCol="0">
              <a:spAutoFit/>
            </a:bodyPr>
            <a:lstStyle/>
            <a:p>
              <a:r>
                <a:rPr lang="nl-BE" sz="1400">
                  <a:solidFill>
                    <a:srgbClr val="0099FF"/>
                  </a:solidFill>
                </a:rPr>
                <a:t>z2</a:t>
              </a:r>
            </a:p>
          </p:txBody>
        </p:sp>
      </p:grpSp>
      <p:grpSp>
        <p:nvGrpSpPr>
          <p:cNvPr id="14" name="Group 13">
            <a:extLst>
              <a:ext uri="{FF2B5EF4-FFF2-40B4-BE49-F238E27FC236}">
                <a16:creationId xmlns:a16="http://schemas.microsoft.com/office/drawing/2014/main" id="{F4E61044-4534-BE49-8A5C-EF9A5D6BAFDC}"/>
              </a:ext>
            </a:extLst>
          </p:cNvPr>
          <p:cNvGrpSpPr/>
          <p:nvPr/>
        </p:nvGrpSpPr>
        <p:grpSpPr>
          <a:xfrm>
            <a:off x="8737339" y="5170407"/>
            <a:ext cx="886461" cy="1018303"/>
            <a:chOff x="8737339" y="5170407"/>
            <a:chExt cx="886461" cy="1018303"/>
          </a:xfrm>
        </p:grpSpPr>
        <p:sp>
          <p:nvSpPr>
            <p:cNvPr id="11" name="Rechthoek 10">
              <a:extLst>
                <a:ext uri="{FF2B5EF4-FFF2-40B4-BE49-F238E27FC236}">
                  <a16:creationId xmlns:a16="http://schemas.microsoft.com/office/drawing/2014/main" id="{114629B7-47EE-4AE4-9549-137CA23320AE}"/>
                </a:ext>
              </a:extLst>
            </p:cNvPr>
            <p:cNvSpPr/>
            <p:nvPr/>
          </p:nvSpPr>
          <p:spPr>
            <a:xfrm>
              <a:off x="8737339" y="5170407"/>
              <a:ext cx="886461" cy="1018303"/>
            </a:xfrm>
            <a:prstGeom prst="rect">
              <a:avLst/>
            </a:prstGeom>
            <a:solidFill>
              <a:srgbClr val="00FF00">
                <a:alpha val="19000"/>
              </a:srgbClr>
            </a:solid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A4A8F27A-D0D9-4289-8CBA-0E53A07BD66A}"/>
                </a:ext>
              </a:extLst>
            </p:cNvPr>
            <p:cNvSpPr txBox="1"/>
            <p:nvPr/>
          </p:nvSpPr>
          <p:spPr>
            <a:xfrm>
              <a:off x="8927839" y="5457300"/>
              <a:ext cx="346570" cy="307777"/>
            </a:xfrm>
            <a:prstGeom prst="rect">
              <a:avLst/>
            </a:prstGeom>
            <a:noFill/>
          </p:spPr>
          <p:txBody>
            <a:bodyPr wrap="none" rtlCol="0">
              <a:spAutoFit/>
            </a:bodyPr>
            <a:lstStyle/>
            <a:p>
              <a:r>
                <a:rPr lang="nl-BE" sz="1400">
                  <a:solidFill>
                    <a:srgbClr val="00FF00"/>
                  </a:solidFill>
                </a:rPr>
                <a:t>z3</a:t>
              </a:r>
            </a:p>
          </p:txBody>
        </p:sp>
      </p:grpSp>
      <p:sp>
        <p:nvSpPr>
          <p:cNvPr id="15" name="Tijdelijke aanduiding voor voettekst 14">
            <a:extLst>
              <a:ext uri="{FF2B5EF4-FFF2-40B4-BE49-F238E27FC236}">
                <a16:creationId xmlns:a16="http://schemas.microsoft.com/office/drawing/2014/main" id="{5A68D168-BB01-42D8-931A-2B82B8639844}"/>
              </a:ext>
            </a:extLst>
          </p:cNvPr>
          <p:cNvSpPr>
            <a:spLocks noGrp="1"/>
          </p:cNvSpPr>
          <p:nvPr>
            <p:ph type="ftr" sz="quarter" idx="3"/>
          </p:nvPr>
        </p:nvSpPr>
        <p:spPr/>
        <p:txBody>
          <a:bodyPr/>
          <a:lstStyle/>
          <a:p>
            <a:r>
              <a:rPr lang="nl-BE"/>
              <a:t>GIPOD project – BWG 10</a:t>
            </a:r>
          </a:p>
        </p:txBody>
      </p:sp>
      <p:sp>
        <p:nvSpPr>
          <p:cNvPr id="16" name="Tekstvak 15">
            <a:extLst>
              <a:ext uri="{FF2B5EF4-FFF2-40B4-BE49-F238E27FC236}">
                <a16:creationId xmlns:a16="http://schemas.microsoft.com/office/drawing/2014/main" id="{65A20E9E-3A66-4CEF-B8DD-A08602A0D257}"/>
              </a:ext>
            </a:extLst>
          </p:cNvPr>
          <p:cNvSpPr txBox="1"/>
          <p:nvPr/>
        </p:nvSpPr>
        <p:spPr>
          <a:xfrm>
            <a:off x="109082" y="870190"/>
            <a:ext cx="2663531" cy="5477525"/>
          </a:xfrm>
          <a:prstGeom prst="rect">
            <a:avLst/>
          </a:prstGeom>
          <a:solidFill>
            <a:srgbClr val="FFFFFF"/>
          </a:solidFill>
          <a:ln>
            <a:solidFill>
              <a:schemeClr val="tx1"/>
            </a:solidFill>
          </a:ln>
        </p:spPr>
        <p:txBody>
          <a:bodyPr wrap="square" rtlCol="0">
            <a:spAutoFit/>
          </a:bodyPr>
          <a:lstStyle/>
          <a:p>
            <a:r>
              <a:rPr lang="nl-BE" sz="1800" b="1"/>
              <a:t>Schedule</a:t>
            </a:r>
          </a:p>
          <a:p>
            <a:pPr marL="177800" indent="-177800">
              <a:buFont typeface="Arial" panose="020B0604020202020204" pitchFamily="34" charset="0"/>
              <a:buChar char="•"/>
            </a:pPr>
            <a:endParaRPr lang="nl-BE" sz="1400"/>
          </a:p>
          <a:p>
            <a:pPr marL="177800" indent="-177800">
              <a:buFont typeface="Arial" panose="020B0604020202020204" pitchFamily="34" charset="0"/>
              <a:buChar char="•"/>
            </a:pPr>
            <a:r>
              <a:rPr lang="nl-BE" sz="1400" b="1"/>
              <a:t>Vast patroon </a:t>
            </a:r>
            <a:endParaRPr lang="nl-BE" sz="1400"/>
          </a:p>
          <a:p>
            <a:r>
              <a:rPr lang="nl-BE" sz="1400"/>
              <a:t>elke zaterdag, vanaf 01/04/2019</a:t>
            </a:r>
          </a:p>
          <a:p>
            <a:endParaRPr lang="nl-BE" sz="1400"/>
          </a:p>
          <a:p>
            <a:pPr marL="285750" indent="-285750">
              <a:buFont typeface="Wingdings" panose="05000000000000000000" pitchFamily="2" charset="2"/>
              <a:buChar char="ü"/>
            </a:pPr>
            <a:r>
              <a:rPr lang="nl-BE" sz="1200"/>
              <a:t>06/04/2019</a:t>
            </a:r>
          </a:p>
          <a:p>
            <a:pPr marL="285750" indent="-285750">
              <a:buFont typeface="Wingdings" panose="05000000000000000000" pitchFamily="2" charset="2"/>
              <a:buChar char="ü"/>
            </a:pPr>
            <a:r>
              <a:rPr lang="nl-BE" sz="1200"/>
              <a:t>13/04/2019</a:t>
            </a:r>
          </a:p>
          <a:p>
            <a:pPr marL="285750" indent="-285750">
              <a:buFont typeface="Wingdings" panose="05000000000000000000" pitchFamily="2" charset="2"/>
              <a:buChar char="ü"/>
            </a:pPr>
            <a:r>
              <a:rPr lang="nl-BE" sz="1200"/>
              <a:t>20/04/2019</a:t>
            </a:r>
          </a:p>
          <a:p>
            <a:pPr marL="285750" indent="-285750">
              <a:buFont typeface="Wingdings" panose="05000000000000000000" pitchFamily="2" charset="2"/>
              <a:buChar char="ü"/>
            </a:pPr>
            <a:r>
              <a:rPr lang="nl-BE" sz="1200"/>
              <a:t>…</a:t>
            </a:r>
            <a:endParaRPr lang="nl-BE" sz="1400"/>
          </a:p>
          <a:p>
            <a:pPr marL="177800" indent="-177800">
              <a:buFont typeface="Arial" panose="020B0604020202020204" pitchFamily="34" charset="0"/>
              <a:buChar char="•"/>
            </a:pPr>
            <a:endParaRPr lang="nl-BE" sz="1400"/>
          </a:p>
          <a:p>
            <a:pPr marL="177800" indent="-177800">
              <a:buFont typeface="Arial" panose="020B0604020202020204" pitchFamily="34" charset="0"/>
              <a:buChar char="•"/>
            </a:pPr>
            <a:r>
              <a:rPr lang="nl-BE" sz="1400" b="1"/>
              <a:t>Zonder vast patroon</a:t>
            </a:r>
          </a:p>
          <a:p>
            <a:pPr marL="285750" indent="-285750">
              <a:buFontTx/>
              <a:buChar char="-"/>
            </a:pPr>
            <a:endParaRPr lang="nl-BE"/>
          </a:p>
          <a:p>
            <a:endParaRPr lang="nl-BE"/>
          </a:p>
          <a:p>
            <a:pPr marL="285750" indent="-285750">
              <a:buFontTx/>
              <a:buChar char="-"/>
            </a:pPr>
            <a:endParaRPr lang="nl-BE"/>
          </a:p>
          <a:p>
            <a:endParaRPr lang="nl-BE"/>
          </a:p>
          <a:p>
            <a:pPr marL="285750" indent="-285750">
              <a:buFontTx/>
              <a:buChar char="-"/>
            </a:pPr>
            <a:endParaRPr lang="nl-BE"/>
          </a:p>
          <a:p>
            <a:pPr marL="285750" indent="-285750">
              <a:buFontTx/>
              <a:buChar char="-"/>
            </a:pPr>
            <a:endParaRPr lang="nl-BE"/>
          </a:p>
          <a:p>
            <a:pPr marL="285750" indent="-285750">
              <a:buFontTx/>
              <a:buChar char="-"/>
            </a:pPr>
            <a:endParaRPr lang="nl-BE"/>
          </a:p>
          <a:p>
            <a:endParaRPr lang="nl-BE" sz="1400"/>
          </a:p>
          <a:p>
            <a:pPr marL="285750" indent="-285750">
              <a:buFont typeface="Wingdings" panose="05000000000000000000" pitchFamily="2" charset="2"/>
              <a:buChar char="ü"/>
            </a:pPr>
            <a:r>
              <a:rPr lang="nl-BE" sz="1200"/>
              <a:t>05/04/2019</a:t>
            </a:r>
          </a:p>
          <a:p>
            <a:pPr marL="285750" indent="-285750">
              <a:buFont typeface="Wingdings" panose="05000000000000000000" pitchFamily="2" charset="2"/>
              <a:buChar char="ü"/>
            </a:pPr>
            <a:r>
              <a:rPr lang="nl-BE" sz="1200"/>
              <a:t>09/04/2019</a:t>
            </a:r>
          </a:p>
          <a:p>
            <a:pPr marL="285750" indent="-285750">
              <a:buFont typeface="Wingdings" panose="05000000000000000000" pitchFamily="2" charset="2"/>
              <a:buChar char="ü"/>
            </a:pPr>
            <a:r>
              <a:rPr lang="nl-BE" sz="1200"/>
              <a:t>18/04/2019</a:t>
            </a:r>
          </a:p>
          <a:p>
            <a:pPr marL="285750" indent="-285750">
              <a:buFont typeface="Wingdings" panose="05000000000000000000" pitchFamily="2" charset="2"/>
              <a:buChar char="ü"/>
            </a:pPr>
            <a:r>
              <a:rPr lang="nl-BE" sz="1200"/>
              <a:t>27/04/2019</a:t>
            </a:r>
          </a:p>
          <a:p>
            <a:pPr marL="285750" indent="-285750">
              <a:buFont typeface="Wingdings" panose="05000000000000000000" pitchFamily="2" charset="2"/>
              <a:buChar char="ü"/>
            </a:pPr>
            <a:r>
              <a:rPr lang="nl-BE" sz="1200"/>
              <a:t>28/04/2019</a:t>
            </a:r>
          </a:p>
        </p:txBody>
      </p:sp>
      <p:pic>
        <p:nvPicPr>
          <p:cNvPr id="17" name="Afbeelding 16">
            <a:extLst>
              <a:ext uri="{FF2B5EF4-FFF2-40B4-BE49-F238E27FC236}">
                <a16:creationId xmlns:a16="http://schemas.microsoft.com/office/drawing/2014/main" id="{CB807FD8-6899-4219-AE74-D8FCDF305989}"/>
              </a:ext>
            </a:extLst>
          </p:cNvPr>
          <p:cNvPicPr>
            <a:picLocks noChangeAspect="1"/>
          </p:cNvPicPr>
          <p:nvPr/>
        </p:nvPicPr>
        <p:blipFill>
          <a:blip r:embed="rId3"/>
          <a:stretch>
            <a:fillRect/>
          </a:stretch>
        </p:blipFill>
        <p:spPr>
          <a:xfrm>
            <a:off x="282200" y="3261866"/>
            <a:ext cx="2286198" cy="2027096"/>
          </a:xfrm>
          <a:prstGeom prst="rect">
            <a:avLst/>
          </a:prstGeom>
        </p:spPr>
      </p:pic>
    </p:spTree>
    <p:extLst>
      <p:ext uri="{BB962C8B-B14F-4D97-AF65-F5344CB8AC3E}">
        <p14:creationId xmlns:p14="http://schemas.microsoft.com/office/powerpoint/2010/main" val="183303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19" end="1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xEl>
                                              <p:pRg st="20" end="2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21" end="2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xEl>
                                              <p:pRg st="22" end="2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D76401-AD38-4EE2-9A26-65722761B956}"/>
              </a:ext>
            </a:extLst>
          </p:cNvPr>
          <p:cNvSpPr>
            <a:spLocks noGrp="1"/>
          </p:cNvSpPr>
          <p:nvPr>
            <p:ph sz="quarter" idx="10"/>
          </p:nvPr>
        </p:nvSpPr>
        <p:spPr>
          <a:xfrm>
            <a:off x="106302" y="870190"/>
            <a:ext cx="2757548" cy="5820286"/>
          </a:xfrm>
        </p:spPr>
        <p:txBody>
          <a:bodyPr vert="horz" lIns="91440" tIns="45720" rIns="91440" bIns="45720" rtlCol="0" anchor="t">
            <a:normAutofit/>
          </a:bodyPr>
          <a:lstStyle/>
          <a:p>
            <a:pPr marL="0" indent="0">
              <a:buNone/>
            </a:pPr>
            <a:r>
              <a:rPr lang="nl-BE" sz="1400" b="1">
                <a:latin typeface="FlandersArtSans-Regular"/>
              </a:rPr>
              <a:t>Inname</a:t>
            </a:r>
          </a:p>
          <a:p>
            <a:pPr marL="133350" indent="-133350">
              <a:buFont typeface="Arial" panose="020B0604020202020204" pitchFamily="34" charset="0"/>
              <a:buChar char="•"/>
            </a:pPr>
            <a:r>
              <a:rPr lang="nl-BE" sz="1400">
                <a:solidFill>
                  <a:schemeClr val="bg1">
                    <a:lumMod val="50000"/>
                  </a:schemeClr>
                </a:solidFill>
                <a:latin typeface="FlandersArtSans-Regular"/>
              </a:rPr>
              <a:t>Type: </a:t>
            </a:r>
            <a:r>
              <a:rPr lang="nl-BE" sz="1400">
                <a:latin typeface="FlandersArtSans-Regular"/>
              </a:rPr>
              <a:t>Evenementen &gt; Markt</a:t>
            </a:r>
          </a:p>
          <a:p>
            <a:pPr marL="133350" indent="-133350">
              <a:buFont typeface="Arial" panose="020B0604020202020204" pitchFamily="34" charset="0"/>
              <a:buChar char="•"/>
            </a:pPr>
            <a:r>
              <a:rPr lang="nl-BE" sz="1400">
                <a:solidFill>
                  <a:srgbClr val="FF0000"/>
                </a:solidFill>
                <a:latin typeface="FlandersArtSans-Regular"/>
              </a:rPr>
              <a:t>Evenementenzone z1</a:t>
            </a:r>
          </a:p>
          <a:p>
            <a:pPr marL="133350" indent="-133350">
              <a:buFont typeface="Arial" panose="020B0604020202020204" pitchFamily="34" charset="0"/>
              <a:buChar char="•"/>
            </a:pPr>
            <a:endParaRPr lang="nl-BE" sz="1400">
              <a:solidFill>
                <a:srgbClr val="FF0000"/>
              </a:solidFill>
            </a:endParaRPr>
          </a:p>
          <a:p>
            <a:pPr marL="0" indent="0">
              <a:buNone/>
            </a:pPr>
            <a:r>
              <a:rPr lang="nl-BE" sz="1400" b="1">
                <a:latin typeface="FlandersArtSans-Regular"/>
              </a:rPr>
              <a:t>Hinder1 (tijdens evenement)</a:t>
            </a:r>
            <a:endParaRPr lang="en-US" sz="1400">
              <a:latin typeface="FlandersArtSans-Regular"/>
            </a:endParaRPr>
          </a:p>
          <a:p>
            <a:pPr marL="133350" indent="-133350">
              <a:buFont typeface="Arial,Sans-Serif" panose="020B0604020202020204" pitchFamily="34" charset="0"/>
              <a:buChar char="•"/>
            </a:pPr>
            <a:r>
              <a:rPr lang="nl-BE" sz="1400">
                <a:solidFill>
                  <a:srgbClr val="FF0000"/>
                </a:solidFill>
                <a:latin typeface="FlandersArtSans-Regular"/>
              </a:rPr>
              <a:t>Hinderzone z1</a:t>
            </a:r>
            <a:endParaRPr lang="en-US" sz="1400">
              <a:latin typeface="FlandersArtSans-Regular"/>
            </a:endParaRPr>
          </a:p>
          <a:p>
            <a:pPr marL="133350" indent="-133350">
              <a:buFont typeface="Arial,Sans-Serif" panose="020B0604020202020204" pitchFamily="34" charset="0"/>
              <a:buChar char="•"/>
            </a:pPr>
            <a:r>
              <a:rPr lang="nl-BE" sz="1400">
                <a:solidFill>
                  <a:schemeClr val="bg1">
                    <a:lumMod val="50000"/>
                  </a:schemeClr>
                </a:solidFill>
                <a:latin typeface="FlandersArtSans-Regular"/>
              </a:rPr>
              <a:t>Doelgroep:</a:t>
            </a:r>
            <a:endParaRPr lang="en-US" sz="1400">
              <a:solidFill>
                <a:schemeClr val="bg1">
                  <a:lumMod val="50000"/>
                </a:schemeClr>
              </a:solidFill>
              <a:latin typeface="FlandersArtSans-Regular"/>
            </a:endParaRPr>
          </a:p>
          <a:p>
            <a:pPr marL="311150" lvl="2" indent="-133350">
              <a:buFont typeface="Arial,Sans-Serif" panose="020B0604020202020204" pitchFamily="34" charset="0"/>
              <a:buChar char="•"/>
            </a:pPr>
            <a:r>
              <a:rPr lang="nl-BE" sz="1400">
                <a:latin typeface="FlandersArtSans-Regular"/>
              </a:rPr>
              <a:t>Fietsers</a:t>
            </a:r>
            <a:endParaRPr lang="en-US" sz="1400">
              <a:latin typeface="FlandersArtSans-Regular"/>
            </a:endParaRPr>
          </a:p>
          <a:p>
            <a:pPr marL="311150" lvl="2" indent="-133350">
              <a:buFont typeface="Arial,Sans-Serif" panose="020B0604020202020204" pitchFamily="34" charset="0"/>
              <a:buChar char="•"/>
            </a:pPr>
            <a:r>
              <a:rPr lang="nl-BE" sz="1400">
                <a:latin typeface="FlandersArtSans-Regular"/>
              </a:rPr>
              <a:t>Gemotoriseerd verkeer</a:t>
            </a:r>
            <a:endParaRPr lang="en-US" sz="1400">
              <a:latin typeface="FlandersArtSans-Regular"/>
            </a:endParaRPr>
          </a:p>
          <a:p>
            <a:pPr marL="133350" indent="-133350">
              <a:buFont typeface="Arial,Sans-Serif"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Geen doorgang</a:t>
            </a:r>
          </a:p>
          <a:p>
            <a:pPr marL="133350" indent="-133350">
              <a:buFont typeface="Arial,Sans-Serif" panose="020B0604020202020204" pitchFamily="34" charset="0"/>
              <a:buChar char="•"/>
            </a:pPr>
            <a:endParaRPr lang="nl-BE" sz="1400">
              <a:latin typeface="FlandersArtSans-Regular"/>
            </a:endParaRPr>
          </a:p>
          <a:p>
            <a:pPr marL="0" indent="0">
              <a:buNone/>
            </a:pPr>
            <a:r>
              <a:rPr lang="nl-BE" sz="1400" b="1">
                <a:latin typeface="FlandersArtSans-Regular"/>
              </a:rPr>
              <a:t>Hinder2 (vóór en na evenement)</a:t>
            </a:r>
            <a:endParaRPr lang="en-US" sz="1400">
              <a:latin typeface="FlandersArtSans-Regular"/>
            </a:endParaRPr>
          </a:p>
          <a:p>
            <a:pPr marL="133350" indent="-133350">
              <a:buFont typeface="Arial,Sans-Serif" panose="020B0604020202020204" pitchFamily="34" charset="0"/>
              <a:buChar char="•"/>
            </a:pPr>
            <a:r>
              <a:rPr lang="nl-BE" sz="1400">
                <a:solidFill>
                  <a:srgbClr val="FF0000"/>
                </a:solidFill>
                <a:latin typeface="FlandersArtSans-Regular"/>
              </a:rPr>
              <a:t>Hinderzone z1</a:t>
            </a:r>
            <a:endParaRPr lang="en-US" sz="1400">
              <a:latin typeface="FlandersArtSans-Regular"/>
            </a:endParaRPr>
          </a:p>
          <a:p>
            <a:pPr marL="133350" indent="-133350">
              <a:buFont typeface="Arial,Sans-Serif" panose="020B0604020202020204" pitchFamily="34" charset="0"/>
              <a:buChar char="•"/>
            </a:pPr>
            <a:r>
              <a:rPr lang="nl-BE" sz="1400">
                <a:solidFill>
                  <a:schemeClr val="bg1">
                    <a:lumMod val="50000"/>
                  </a:schemeClr>
                </a:solidFill>
                <a:latin typeface="FlandersArtSans-Regular"/>
              </a:rPr>
              <a:t>Doelgroep:</a:t>
            </a:r>
            <a:r>
              <a:rPr lang="en-US" sz="1400">
                <a:solidFill>
                  <a:schemeClr val="bg1">
                    <a:lumMod val="50000"/>
                  </a:schemeClr>
                </a:solidFill>
                <a:latin typeface="FlandersArtSans-Regular"/>
              </a:rPr>
              <a:t> </a:t>
            </a:r>
            <a:r>
              <a:rPr lang="en-US" sz="1400" err="1">
                <a:latin typeface="FlandersArtSans-Regular"/>
              </a:rPr>
              <a:t>Alle</a:t>
            </a:r>
            <a:endParaRPr lang="en-US" sz="1400">
              <a:latin typeface="FlandersArtSans-Regular"/>
            </a:endParaRPr>
          </a:p>
          <a:p>
            <a:pPr marL="133350" indent="-133350">
              <a:buFont typeface="Arial,Sans-Serif"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Geen doorgang</a:t>
            </a:r>
          </a:p>
          <a:p>
            <a:pPr marL="133350" indent="-133350">
              <a:buFont typeface="Arial,Sans-Serif" panose="020B0604020202020204" pitchFamily="34" charset="0"/>
              <a:buChar char="•"/>
            </a:pPr>
            <a:r>
              <a:rPr lang="nl-BE" sz="1400">
                <a:latin typeface="FlandersArtSans-Regular"/>
              </a:rPr>
              <a:t>Ander </a:t>
            </a:r>
            <a:r>
              <a:rPr lang="nl-BE" sz="1400" err="1">
                <a:latin typeface="FlandersArtSans-Regular"/>
              </a:rPr>
              <a:t>schedule</a:t>
            </a:r>
            <a:endParaRPr lang="nl-BE" sz="1400">
              <a:latin typeface="FlandersArtSans-Regular"/>
            </a:endParaRPr>
          </a:p>
          <a:p>
            <a:pPr marL="0" indent="0">
              <a:buNone/>
            </a:pPr>
            <a:endParaRPr lang="nl-BE"/>
          </a:p>
          <a:p>
            <a:pPr marL="0" indent="0">
              <a:buNone/>
            </a:pPr>
            <a:endParaRPr lang="nl-BE" sz="1400" b="1">
              <a:latin typeface="FlandersArtSans-Regular"/>
            </a:endParaRPr>
          </a:p>
          <a:p>
            <a:pPr marL="0" indent="0">
              <a:buNone/>
            </a:pPr>
            <a:endParaRPr lang="nl-BE" sz="1400"/>
          </a:p>
          <a:p>
            <a:pPr marL="0" indent="0">
              <a:buNone/>
            </a:pPr>
            <a:endParaRPr lang="nl-BE" sz="1400"/>
          </a:p>
          <a:p>
            <a:pPr marL="0" indent="0">
              <a:buNone/>
            </a:pPr>
            <a:endParaRPr lang="nl-BE" sz="1400"/>
          </a:p>
          <a:p>
            <a:endParaRPr lang="nl-BE" sz="1400"/>
          </a:p>
          <a:p>
            <a:endParaRPr lang="nl-BE" sz="1400"/>
          </a:p>
          <a:p>
            <a:pPr marL="0" indent="0">
              <a:buNone/>
            </a:pPr>
            <a:endParaRPr lang="nl-BE" sz="1400"/>
          </a:p>
        </p:txBody>
      </p:sp>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a:xfrm>
            <a:off x="2609980" y="378014"/>
            <a:ext cx="8543925" cy="984352"/>
          </a:xfrm>
        </p:spPr>
        <p:txBody>
          <a:bodyPr>
            <a:normAutofit/>
          </a:bodyPr>
          <a:lstStyle/>
          <a:p>
            <a:pPr>
              <a:spcBef>
                <a:spcPts val="0"/>
              </a:spcBef>
            </a:pPr>
            <a:r>
              <a:rPr lang="nl-BE">
                <a:latin typeface="FlandersArtSans-Bold"/>
              </a:rPr>
              <a:t>Case 3c: Eenmalig evenement</a:t>
            </a:r>
            <a:br>
              <a:rPr lang="nl-BE">
                <a:latin typeface="FlandersArtSans-Bold"/>
              </a:rPr>
            </a:br>
            <a:r>
              <a:rPr lang="nl-BE">
                <a:latin typeface="FlandersArtSans-Bold"/>
              </a:rPr>
              <a:t>              </a:t>
            </a:r>
            <a:r>
              <a:rPr lang="nl-BE" sz="2600" kern="1000">
                <a:latin typeface="FlandersArtSans-Bold"/>
              </a:rPr>
              <a:t>(met opbouw en afbraak)</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p:txBody>
          <a:bodyPr/>
          <a:lstStyle/>
          <a:p>
            <a:r>
              <a:rPr lang="nl-BE"/>
              <a:t>1 april 2019</a:t>
            </a:r>
          </a:p>
        </p:txBody>
      </p:sp>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2"/>
          <a:stretch>
            <a:fillRect/>
          </a:stretch>
        </p:blipFill>
        <p:spPr>
          <a:xfrm>
            <a:off x="2927220" y="1228828"/>
            <a:ext cx="6978780" cy="4831462"/>
          </a:xfrm>
          <a:prstGeom prst="rect">
            <a:avLst/>
          </a:prstGeom>
        </p:spPr>
      </p:pic>
      <p:grpSp>
        <p:nvGrpSpPr>
          <p:cNvPr id="4" name="Group 3">
            <a:extLst>
              <a:ext uri="{FF2B5EF4-FFF2-40B4-BE49-F238E27FC236}">
                <a16:creationId xmlns:a16="http://schemas.microsoft.com/office/drawing/2014/main" id="{2B2BA9AC-56FC-DB4F-96D9-7D7FFE1B83A7}"/>
              </a:ext>
            </a:extLst>
          </p:cNvPr>
          <p:cNvGrpSpPr/>
          <p:nvPr/>
        </p:nvGrpSpPr>
        <p:grpSpPr>
          <a:xfrm>
            <a:off x="4104379" y="2782570"/>
            <a:ext cx="4632960" cy="1800621"/>
            <a:chOff x="4104379" y="2782570"/>
            <a:chExt cx="4632960" cy="1800621"/>
          </a:xfrm>
        </p:grpSpPr>
        <p:sp>
          <p:nvSpPr>
            <p:cNvPr id="7" name="Rechthoek 6">
              <a:extLst>
                <a:ext uri="{FF2B5EF4-FFF2-40B4-BE49-F238E27FC236}">
                  <a16:creationId xmlns:a16="http://schemas.microsoft.com/office/drawing/2014/main" id="{CAAC989A-6479-4F5F-9658-4CC8466E6018}"/>
                </a:ext>
              </a:extLst>
            </p:cNvPr>
            <p:cNvSpPr/>
            <p:nvPr/>
          </p:nvSpPr>
          <p:spPr>
            <a:xfrm>
              <a:off x="4104380" y="2782570"/>
              <a:ext cx="4632959" cy="1743425"/>
            </a:xfrm>
            <a:prstGeom prst="rect">
              <a:avLst/>
            </a:prstGeom>
            <a:solidFill>
              <a:srgbClr val="FF0000">
                <a:alpha val="1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1E5E453-5835-4A03-B615-0625E3D61452}"/>
                </a:ext>
              </a:extLst>
            </p:cNvPr>
            <p:cNvSpPr txBox="1"/>
            <p:nvPr/>
          </p:nvSpPr>
          <p:spPr>
            <a:xfrm>
              <a:off x="4104379" y="4275414"/>
              <a:ext cx="346570" cy="307777"/>
            </a:xfrm>
            <a:prstGeom prst="rect">
              <a:avLst/>
            </a:prstGeom>
            <a:noFill/>
          </p:spPr>
          <p:txBody>
            <a:bodyPr wrap="none" rtlCol="0">
              <a:spAutoFit/>
            </a:bodyPr>
            <a:lstStyle/>
            <a:p>
              <a:r>
                <a:rPr lang="nl-BE" sz="1400">
                  <a:solidFill>
                    <a:srgbClr val="FF0000"/>
                  </a:solidFill>
                </a:rPr>
                <a:t>z1</a:t>
              </a:r>
            </a:p>
          </p:txBody>
        </p:sp>
      </p:grpSp>
      <p:sp>
        <p:nvSpPr>
          <p:cNvPr id="15" name="Tijdelijke aanduiding voor voettekst 14">
            <a:extLst>
              <a:ext uri="{FF2B5EF4-FFF2-40B4-BE49-F238E27FC236}">
                <a16:creationId xmlns:a16="http://schemas.microsoft.com/office/drawing/2014/main" id="{05285B12-1A01-479A-8F59-E1881DEE5326}"/>
              </a:ext>
            </a:extLst>
          </p:cNvPr>
          <p:cNvSpPr>
            <a:spLocks noGrp="1"/>
          </p:cNvSpPr>
          <p:nvPr>
            <p:ph type="ftr" sz="quarter" idx="3"/>
          </p:nvPr>
        </p:nvSpPr>
        <p:spPr/>
        <p:txBody>
          <a:bodyPr/>
          <a:lstStyle/>
          <a:p>
            <a:r>
              <a:rPr lang="nl-BE"/>
              <a:t>GIPOD project – BWG 10</a:t>
            </a:r>
          </a:p>
        </p:txBody>
      </p:sp>
    </p:spTree>
    <p:extLst>
      <p:ext uri="{BB962C8B-B14F-4D97-AF65-F5344CB8AC3E}">
        <p14:creationId xmlns:p14="http://schemas.microsoft.com/office/powerpoint/2010/main" val="32925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C72137-44E2-489D-82B0-1A2C1540DEFE}"/>
              </a:ext>
            </a:extLst>
          </p:cNvPr>
          <p:cNvSpPr>
            <a:spLocks noGrp="1"/>
          </p:cNvSpPr>
          <p:nvPr>
            <p:ph type="title"/>
          </p:nvPr>
        </p:nvSpPr>
        <p:spPr>
          <a:xfrm>
            <a:off x="681038" y="365126"/>
            <a:ext cx="9224962" cy="984352"/>
          </a:xfrm>
        </p:spPr>
        <p:txBody>
          <a:bodyPr/>
          <a:lstStyle/>
          <a:p>
            <a:r>
              <a:rPr lang="nl-BE">
                <a:latin typeface="FlandersArtSans-Bold"/>
              </a:rPr>
              <a:t>Case 4: Evenement over meerdere gemeenten</a:t>
            </a:r>
          </a:p>
        </p:txBody>
      </p:sp>
      <p:sp>
        <p:nvSpPr>
          <p:cNvPr id="4" name="Tijdelijke aanduiding voor voettekst 3">
            <a:extLst>
              <a:ext uri="{FF2B5EF4-FFF2-40B4-BE49-F238E27FC236}">
                <a16:creationId xmlns:a16="http://schemas.microsoft.com/office/drawing/2014/main" id="{B3FD32CF-51E9-4E18-A550-ECB8B9BF9F3F}"/>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FE24C77B-B284-4C7F-AA35-31B534F3C774}"/>
              </a:ext>
            </a:extLst>
          </p:cNvPr>
          <p:cNvSpPr>
            <a:spLocks noGrp="1"/>
          </p:cNvSpPr>
          <p:nvPr>
            <p:ph type="dt" sz="quarter" idx="2"/>
          </p:nvPr>
        </p:nvSpPr>
        <p:spPr/>
        <p:txBody>
          <a:bodyPr/>
          <a:lstStyle/>
          <a:p>
            <a:r>
              <a:rPr lang="nl-BE"/>
              <a:t>1 april 2019</a:t>
            </a:r>
          </a:p>
        </p:txBody>
      </p:sp>
      <p:sp>
        <p:nvSpPr>
          <p:cNvPr id="7" name="Tijdelijke aanduiding voor inhoud 1">
            <a:extLst>
              <a:ext uri="{FF2B5EF4-FFF2-40B4-BE49-F238E27FC236}">
                <a16:creationId xmlns:a16="http://schemas.microsoft.com/office/drawing/2014/main" id="{48B88BCD-602D-4718-B6FA-FCD0CE73B48C}"/>
              </a:ext>
            </a:extLst>
          </p:cNvPr>
          <p:cNvSpPr txBox="1">
            <a:spLocks/>
          </p:cNvSpPr>
          <p:nvPr/>
        </p:nvSpPr>
        <p:spPr>
          <a:xfrm>
            <a:off x="681038" y="1482215"/>
            <a:ext cx="4066222" cy="4992328"/>
          </a:xfrm>
          <a:prstGeom prst="rect">
            <a:avLst/>
          </a:prstGeom>
        </p:spPr>
        <p:txBody>
          <a:bodyPr vert="horz" lIns="91440" tIns="45720" rIns="91440" bIns="45720" rtlCol="0" anchor="t">
            <a:normAutofit/>
          </a:bodyPr>
          <a:lstStyle>
            <a:lvl1pPr marL="342900" marR="0" indent="-3429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400" kern="1200">
                <a:solidFill>
                  <a:schemeClr val="tx1"/>
                </a:solidFill>
                <a:latin typeface="FlandersArtSans-Regular" panose="00000500000000000000" pitchFamily="2" charset="0"/>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FlandersArtSans-Regular" panose="00000500000000000000" pitchFamily="2" charset="0"/>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FlandersArtSans-Regular" panose="00000500000000000000" pitchFamily="2" charset="0"/>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FlandersArtSans-Regular" panose="00000500000000000000" pitchFamily="2" charset="0"/>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latin typeface="FlandersArtSans-Regular"/>
              </a:rPr>
              <a:t>Bv. Koers in 2 gemeenten A en B</a:t>
            </a:r>
          </a:p>
          <a:p>
            <a:r>
              <a:rPr lang="nl-BE">
                <a:latin typeface="FlandersArtSans-Regular"/>
              </a:rPr>
              <a:t>Start: 1 Evenement met 1 evenementenzone (in gemeenten A en B) bestaat in GIPOD</a:t>
            </a:r>
          </a:p>
        </p:txBody>
      </p:sp>
      <p:pic>
        <p:nvPicPr>
          <p:cNvPr id="2" name="Afbeelding 1">
            <a:extLst>
              <a:ext uri="{FF2B5EF4-FFF2-40B4-BE49-F238E27FC236}">
                <a16:creationId xmlns:a16="http://schemas.microsoft.com/office/drawing/2014/main" id="{11BD550D-C9A2-40F8-A263-CE004AAEB7CF}"/>
              </a:ext>
            </a:extLst>
          </p:cNvPr>
          <p:cNvPicPr>
            <a:picLocks noChangeAspect="1"/>
          </p:cNvPicPr>
          <p:nvPr/>
        </p:nvPicPr>
        <p:blipFill>
          <a:blip r:embed="rId3"/>
          <a:stretch>
            <a:fillRect/>
          </a:stretch>
        </p:blipFill>
        <p:spPr>
          <a:xfrm>
            <a:off x="6474813" y="1185575"/>
            <a:ext cx="2566442" cy="4486849"/>
          </a:xfrm>
          <a:prstGeom prst="rect">
            <a:avLst/>
          </a:prstGeom>
        </p:spPr>
      </p:pic>
      <p:sp>
        <p:nvSpPr>
          <p:cNvPr id="14" name="Rechthoek 13">
            <a:extLst>
              <a:ext uri="{FF2B5EF4-FFF2-40B4-BE49-F238E27FC236}">
                <a16:creationId xmlns:a16="http://schemas.microsoft.com/office/drawing/2014/main" id="{26E7D4E1-4DBC-40E3-A1E0-F520C5D4DC5D}"/>
              </a:ext>
            </a:extLst>
          </p:cNvPr>
          <p:cNvSpPr/>
          <p:nvPr/>
        </p:nvSpPr>
        <p:spPr>
          <a:xfrm>
            <a:off x="6612677" y="3793036"/>
            <a:ext cx="1680288" cy="366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8927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D76401-AD38-4EE2-9A26-65722761B956}"/>
              </a:ext>
            </a:extLst>
          </p:cNvPr>
          <p:cNvSpPr>
            <a:spLocks noGrp="1"/>
          </p:cNvSpPr>
          <p:nvPr>
            <p:ph sz="quarter" idx="10"/>
          </p:nvPr>
        </p:nvSpPr>
        <p:spPr>
          <a:xfrm>
            <a:off x="79312" y="1031364"/>
            <a:ext cx="2769317" cy="5461510"/>
          </a:xfrm>
        </p:spPr>
        <p:txBody>
          <a:bodyPr vert="horz" lIns="91440" tIns="45720" rIns="91440" bIns="45720" rtlCol="0" anchor="t">
            <a:normAutofit fontScale="55000" lnSpcReduction="20000"/>
          </a:bodyPr>
          <a:lstStyle/>
          <a:p>
            <a:pPr marL="0" indent="0">
              <a:buNone/>
            </a:pPr>
            <a:r>
              <a:rPr lang="nl-BE" sz="1400" b="1">
                <a:latin typeface="FlandersArtSans-Regular"/>
              </a:rPr>
              <a:t>Hoofdinname 1</a:t>
            </a:r>
          </a:p>
          <a:p>
            <a:pPr marL="133350" indent="-133350">
              <a:buFont typeface="Arial" panose="020B0604020202020204" pitchFamily="34" charset="0"/>
              <a:buChar char="•"/>
            </a:pPr>
            <a:r>
              <a:rPr lang="nl-BE" sz="1400">
                <a:solidFill>
                  <a:schemeClr val="bg1">
                    <a:lumMod val="50000"/>
                  </a:schemeClr>
                </a:solidFill>
                <a:latin typeface="FlandersArtSans-Regular"/>
              </a:rPr>
              <a:t>Type: </a:t>
            </a:r>
            <a:r>
              <a:rPr lang="nl-BE" sz="1400">
                <a:latin typeface="FlandersArtSans-Regular"/>
              </a:rPr>
              <a:t>Evenementen &gt; Sport</a:t>
            </a:r>
            <a:endParaRPr lang="nl-BE" sz="1400"/>
          </a:p>
          <a:p>
            <a:pPr marL="133350" indent="-133350">
              <a:buFont typeface="Arial" panose="020B0604020202020204" pitchFamily="34" charset="0"/>
              <a:buChar char="•"/>
            </a:pPr>
            <a:r>
              <a:rPr lang="nl-BE" sz="1400">
                <a:solidFill>
                  <a:srgbClr val="FF0000"/>
                </a:solidFill>
                <a:latin typeface="FlandersArtSans-Regular"/>
              </a:rPr>
              <a:t>Evenementenzone z1</a:t>
            </a:r>
          </a:p>
          <a:p>
            <a:pPr marL="133350" indent="-133350">
              <a:buFont typeface="Arial" panose="020B0604020202020204" pitchFamily="34" charset="0"/>
              <a:buChar char="•"/>
            </a:pPr>
            <a:r>
              <a:rPr lang="nl-BE" sz="1400">
                <a:solidFill>
                  <a:schemeClr val="bg1">
                    <a:lumMod val="50000"/>
                  </a:schemeClr>
                </a:solidFill>
                <a:latin typeface="FlandersArtSans-Regular"/>
              </a:rPr>
              <a:t>Beheerder: </a:t>
            </a:r>
            <a:r>
              <a:rPr lang="nl-BE" sz="1400">
                <a:latin typeface="FlandersArtSans-Regular"/>
              </a:rPr>
              <a:t>gem. A</a:t>
            </a:r>
          </a:p>
          <a:p>
            <a:pPr marL="133350" indent="-133350">
              <a:buFont typeface="Arial" panose="020B0604020202020204" pitchFamily="34" charset="0"/>
              <a:buChar char="•"/>
            </a:pPr>
            <a:r>
              <a:rPr lang="nl-BE" sz="1400">
                <a:latin typeface="FlandersArtSans-Regular"/>
              </a:rPr>
              <a:t>Bijdrager: gem. B</a:t>
            </a:r>
          </a:p>
          <a:p>
            <a:pPr marL="133350" indent="-133350">
              <a:buFont typeface="Arial" panose="020B0604020202020204" pitchFamily="34" charset="0"/>
              <a:buChar char="•"/>
            </a:pPr>
            <a:endParaRPr lang="nl-BE" sz="1400"/>
          </a:p>
          <a:p>
            <a:pPr marL="0" indent="0">
              <a:buNone/>
            </a:pPr>
            <a:r>
              <a:rPr lang="nl-BE" sz="1400" b="1">
                <a:latin typeface="FlandersArtSans-Regular"/>
              </a:rPr>
              <a:t>Hinder1</a:t>
            </a:r>
          </a:p>
          <a:p>
            <a:pPr marL="133350" indent="-133350">
              <a:buFont typeface="Arial" panose="020B0604020202020204" pitchFamily="34" charset="0"/>
              <a:buChar char="•"/>
            </a:pPr>
            <a:r>
              <a:rPr lang="nl-BE" sz="1400">
                <a:solidFill>
                  <a:srgbClr val="92D050"/>
                </a:solidFill>
                <a:latin typeface="FlandersArtSans-Regular"/>
              </a:rPr>
              <a:t>Hinderzone z2</a:t>
            </a:r>
          </a:p>
          <a:p>
            <a:pPr marL="133350" indent="-133350">
              <a:buFont typeface="Arial" panose="020B0604020202020204" pitchFamily="34" charset="0"/>
              <a:buChar char="•"/>
            </a:pPr>
            <a:r>
              <a:rPr lang="nl-BE" sz="1400">
                <a:solidFill>
                  <a:schemeClr val="bg1">
                    <a:lumMod val="50000"/>
                  </a:schemeClr>
                </a:solidFill>
                <a:latin typeface="FlandersArtSans-Regular"/>
              </a:rPr>
              <a:t>Doelgroep: </a:t>
            </a:r>
            <a:r>
              <a:rPr lang="nl-BE" sz="1400">
                <a:latin typeface="FlandersArtSans-Regular"/>
              </a:rPr>
              <a:t>Fietsers + Gemotoriseerd verkeer</a:t>
            </a:r>
          </a:p>
          <a:p>
            <a:pPr marL="133350" indent="-133350">
              <a:buFont typeface="Arial"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Geen doorgang</a:t>
            </a:r>
          </a:p>
          <a:p>
            <a:pPr marL="133350" indent="-133350">
              <a:buFont typeface="Arial" panose="020B0604020202020204" pitchFamily="34" charset="0"/>
              <a:buChar char="•"/>
            </a:pPr>
            <a:r>
              <a:rPr lang="nl-BE" sz="1400">
                <a:solidFill>
                  <a:schemeClr val="bg1">
                    <a:lumMod val="50000"/>
                  </a:schemeClr>
                </a:solidFill>
                <a:latin typeface="FlandersArtSans-Regular"/>
              </a:rPr>
              <a:t>Beheerder: </a:t>
            </a:r>
            <a:r>
              <a:rPr lang="nl-BE" sz="1400">
                <a:latin typeface="FlandersArtSans-Regular"/>
              </a:rPr>
              <a:t>gem. A</a:t>
            </a:r>
          </a:p>
          <a:p>
            <a:pPr marL="0" indent="0">
              <a:buNone/>
            </a:pPr>
            <a:endParaRPr lang="nl-BE" sz="1400"/>
          </a:p>
          <a:p>
            <a:pPr marL="0" indent="0">
              <a:buNone/>
            </a:pPr>
            <a:r>
              <a:rPr lang="nl-BE" sz="1400" b="1">
                <a:latin typeface="FlandersArtSans-Regular"/>
              </a:rPr>
              <a:t>Hinder2</a:t>
            </a:r>
          </a:p>
          <a:p>
            <a:pPr marL="133350" indent="-133350">
              <a:buFont typeface="Arial" panose="020B0604020202020204" pitchFamily="34" charset="0"/>
              <a:buChar char="•"/>
            </a:pPr>
            <a:r>
              <a:rPr lang="nl-BE" sz="1400">
                <a:solidFill>
                  <a:srgbClr val="FF9900"/>
                </a:solidFill>
                <a:latin typeface="FlandersArtSans-Regular"/>
              </a:rPr>
              <a:t>Hinderzone z3</a:t>
            </a:r>
          </a:p>
          <a:p>
            <a:pPr marL="133350" indent="-133350">
              <a:buFont typeface="Arial" panose="020B0604020202020204" pitchFamily="34" charset="0"/>
              <a:buChar char="•"/>
            </a:pPr>
            <a:r>
              <a:rPr lang="nl-BE" sz="1400">
                <a:solidFill>
                  <a:schemeClr val="bg1">
                    <a:lumMod val="50000"/>
                  </a:schemeClr>
                </a:solidFill>
                <a:latin typeface="FlandersArtSans-Regular"/>
              </a:rPr>
              <a:t>Doelgroep: </a:t>
            </a:r>
            <a:r>
              <a:rPr lang="nl-BE" sz="1400">
                <a:latin typeface="FlandersArtSans-Regular"/>
              </a:rPr>
              <a:t>Fietsers + Gemotoriseerd verkeer</a:t>
            </a:r>
          </a:p>
          <a:p>
            <a:pPr marL="133350" indent="-133350">
              <a:buFont typeface="Arial"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Geen doorgang</a:t>
            </a:r>
          </a:p>
          <a:p>
            <a:pPr marL="133350" indent="-133350">
              <a:buFont typeface="Arial" panose="020B0604020202020204" pitchFamily="34" charset="0"/>
              <a:buChar char="•"/>
            </a:pPr>
            <a:r>
              <a:rPr lang="nl-BE" sz="1400">
                <a:solidFill>
                  <a:schemeClr val="bg1">
                    <a:lumMod val="50000"/>
                  </a:schemeClr>
                </a:solidFill>
                <a:latin typeface="FlandersArtSans-Regular"/>
              </a:rPr>
              <a:t>Beheerder: </a:t>
            </a:r>
            <a:r>
              <a:rPr lang="nl-BE" sz="1400">
                <a:latin typeface="FlandersArtSans-Regular"/>
              </a:rPr>
              <a:t>gem. B</a:t>
            </a:r>
          </a:p>
          <a:p>
            <a:pPr marL="133350" indent="-133350">
              <a:buFont typeface="Arial" panose="020B0604020202020204" pitchFamily="34" charset="0"/>
              <a:buChar char="•"/>
            </a:pPr>
            <a:endParaRPr lang="nl-BE" sz="1400"/>
          </a:p>
          <a:p>
            <a:pPr marL="0" indent="0">
              <a:buNone/>
            </a:pPr>
            <a:r>
              <a:rPr lang="nl-BE" sz="1400" b="1">
                <a:latin typeface="FlandersArtSans-Regular"/>
              </a:rPr>
              <a:t>Inname2</a:t>
            </a:r>
          </a:p>
          <a:p>
            <a:pPr marL="133350" indent="-133350">
              <a:buFont typeface="Arial" panose="020B0604020202020204" pitchFamily="34" charset="0"/>
              <a:buChar char="•"/>
            </a:pPr>
            <a:r>
              <a:rPr lang="nl-BE" sz="1400">
                <a:solidFill>
                  <a:schemeClr val="bg1">
                    <a:lumMod val="50000"/>
                  </a:schemeClr>
                </a:solidFill>
                <a:latin typeface="FlandersArtSans-Regular"/>
              </a:rPr>
              <a:t>Type: </a:t>
            </a:r>
            <a:r>
              <a:rPr lang="nl-BE" sz="1400">
                <a:latin typeface="FlandersArtSans-Regular"/>
              </a:rPr>
              <a:t>Evenementen &gt; Andere</a:t>
            </a:r>
          </a:p>
          <a:p>
            <a:pPr marL="133350" indent="-133350">
              <a:buFont typeface="Arial" panose="020B0604020202020204" pitchFamily="34" charset="0"/>
              <a:buChar char="•"/>
            </a:pPr>
            <a:r>
              <a:rPr lang="nl-BE" sz="1400">
                <a:solidFill>
                  <a:srgbClr val="0099FF"/>
                </a:solidFill>
                <a:latin typeface="FlandersArtSans-Regular"/>
              </a:rPr>
              <a:t>Evenementenzone z4</a:t>
            </a:r>
          </a:p>
          <a:p>
            <a:pPr marL="133350" indent="-133350">
              <a:buFont typeface="Arial" panose="020B0604020202020204" pitchFamily="34" charset="0"/>
              <a:buChar char="•"/>
            </a:pPr>
            <a:r>
              <a:rPr lang="nl-BE" sz="1400">
                <a:solidFill>
                  <a:schemeClr val="bg1">
                    <a:lumMod val="50000"/>
                  </a:schemeClr>
                </a:solidFill>
                <a:latin typeface="FlandersArtSans-Regular"/>
              </a:rPr>
              <a:t>Beheerder: </a:t>
            </a:r>
            <a:r>
              <a:rPr lang="nl-BE" sz="1400">
                <a:latin typeface="FlandersArtSans-Regular"/>
              </a:rPr>
              <a:t>gem. B</a:t>
            </a:r>
          </a:p>
          <a:p>
            <a:pPr marL="133350" indent="-133350">
              <a:buFont typeface="Arial" panose="020B0604020202020204" pitchFamily="34" charset="0"/>
              <a:buChar char="•"/>
            </a:pPr>
            <a:endParaRPr lang="nl-BE" sz="1400">
              <a:latin typeface="FlandersArtSans-Regular"/>
            </a:endParaRPr>
          </a:p>
          <a:p>
            <a:pPr marL="0" indent="0">
              <a:buNone/>
            </a:pPr>
            <a:r>
              <a:rPr lang="nl-BE" sz="1400" b="1">
                <a:latin typeface="FlandersArtSans-Regular"/>
              </a:rPr>
              <a:t>Hinder3</a:t>
            </a:r>
            <a:endParaRPr lang="nl-BE" sz="1400">
              <a:latin typeface="FlandersArtSans-Regular"/>
            </a:endParaRPr>
          </a:p>
          <a:p>
            <a:pPr marL="133350" indent="-133350">
              <a:buFont typeface="Arial" panose="020B0604020202020204" pitchFamily="34" charset="0"/>
              <a:buChar char="•"/>
            </a:pPr>
            <a:r>
              <a:rPr lang="nl-BE" sz="1400">
                <a:solidFill>
                  <a:srgbClr val="0099FF"/>
                </a:solidFill>
                <a:latin typeface="FlandersArtSans-Regular"/>
              </a:rPr>
              <a:t>Hinderzone z4</a:t>
            </a:r>
          </a:p>
          <a:p>
            <a:pPr marL="133350" indent="-133350">
              <a:buFont typeface="Arial" panose="020B0604020202020204" pitchFamily="34" charset="0"/>
              <a:buChar char="•"/>
            </a:pPr>
            <a:r>
              <a:rPr lang="nl-BE" sz="1400">
                <a:solidFill>
                  <a:schemeClr val="bg1">
                    <a:lumMod val="50000"/>
                  </a:schemeClr>
                </a:solidFill>
                <a:latin typeface="FlandersArtSans-Regular"/>
              </a:rPr>
              <a:t>Doelgroep: </a:t>
            </a:r>
            <a:r>
              <a:rPr lang="nl-BE" sz="1400">
                <a:latin typeface="FlandersArtSans-Regular"/>
              </a:rPr>
              <a:t>Gemotoriseerd verkeer</a:t>
            </a:r>
          </a:p>
          <a:p>
            <a:pPr marL="133350" indent="-133350">
              <a:buFont typeface="Arial" panose="020B0604020202020204" pitchFamily="34" charset="0"/>
              <a:buChar char="•"/>
            </a:pPr>
            <a:r>
              <a:rPr lang="nl-BE" sz="1400">
                <a:solidFill>
                  <a:schemeClr val="bg1">
                    <a:lumMod val="50000"/>
                  </a:schemeClr>
                </a:solidFill>
                <a:latin typeface="FlandersArtSans-Regular"/>
              </a:rPr>
              <a:t>Gevolg: </a:t>
            </a:r>
            <a:r>
              <a:rPr lang="nl-BE" sz="1400">
                <a:latin typeface="FlandersArtSans-Regular"/>
              </a:rPr>
              <a:t>Geen doorgang</a:t>
            </a:r>
          </a:p>
          <a:p>
            <a:pPr marL="133350" indent="-133350">
              <a:buFont typeface="Arial" panose="020B0604020202020204" pitchFamily="34" charset="0"/>
              <a:buChar char="•"/>
            </a:pPr>
            <a:r>
              <a:rPr lang="nl-BE" sz="1400">
                <a:solidFill>
                  <a:schemeClr val="bg1">
                    <a:lumMod val="50000"/>
                  </a:schemeClr>
                </a:solidFill>
                <a:latin typeface="FlandersArtSans-Regular"/>
              </a:rPr>
              <a:t>Beheerder: </a:t>
            </a:r>
            <a:r>
              <a:rPr lang="nl-BE" sz="1400">
                <a:latin typeface="FlandersArtSans-Regular"/>
              </a:rPr>
              <a:t>gem. B</a:t>
            </a:r>
          </a:p>
          <a:p>
            <a:pPr marL="133350" indent="-133350">
              <a:buFont typeface="Arial" panose="020B0604020202020204" pitchFamily="34" charset="0"/>
              <a:buChar char="•"/>
            </a:pPr>
            <a:endParaRPr lang="nl-BE" sz="1400">
              <a:latin typeface="FlandersArtSans-Regular"/>
            </a:endParaRPr>
          </a:p>
          <a:p>
            <a:pPr marL="133350" indent="-133350">
              <a:buFont typeface="Arial" panose="020B0604020202020204" pitchFamily="34" charset="0"/>
              <a:buChar char="•"/>
            </a:pPr>
            <a:endParaRPr lang="nl-BE" sz="1400">
              <a:latin typeface="FlandersArtSans-Regular"/>
            </a:endParaRPr>
          </a:p>
          <a:p>
            <a:pPr marL="133350" indent="-133350">
              <a:buFont typeface="Arial" panose="020B0604020202020204" pitchFamily="34" charset="0"/>
              <a:buChar char="•"/>
            </a:pPr>
            <a:endParaRPr lang="nl-BE" sz="1400">
              <a:latin typeface="FlandersArtSans-Regular"/>
            </a:endParaRPr>
          </a:p>
          <a:p>
            <a:pPr marL="133350" indent="-133350">
              <a:buFont typeface="Arial" panose="020B0604020202020204" pitchFamily="34" charset="0"/>
              <a:buChar char="•"/>
            </a:pPr>
            <a:endParaRPr lang="nl-BE" sz="1400">
              <a:latin typeface="FlandersArtSans-Regular"/>
            </a:endParaRPr>
          </a:p>
          <a:p>
            <a:pPr marL="133350" indent="-133350">
              <a:buFont typeface="Arial" panose="020B0604020202020204" pitchFamily="34" charset="0"/>
              <a:buChar char="•"/>
            </a:pPr>
            <a:endParaRPr lang="nl-BE" sz="1400">
              <a:latin typeface="FlandersArtSans-Regular"/>
            </a:endParaRPr>
          </a:p>
          <a:p>
            <a:pPr marL="0" indent="0">
              <a:buNone/>
            </a:pPr>
            <a:endParaRPr lang="nl-BE" sz="1400"/>
          </a:p>
          <a:p>
            <a:pPr marL="0" indent="0">
              <a:buNone/>
            </a:pPr>
            <a:endParaRPr lang="nl-BE" sz="1400"/>
          </a:p>
          <a:p>
            <a:pPr marL="0" indent="0">
              <a:buNone/>
            </a:pPr>
            <a:endParaRPr lang="nl-BE" sz="1400"/>
          </a:p>
          <a:p>
            <a:endParaRPr lang="nl-BE" sz="1400"/>
          </a:p>
          <a:p>
            <a:endParaRPr lang="nl-BE" sz="1400"/>
          </a:p>
          <a:p>
            <a:pPr marL="0" indent="0">
              <a:buNone/>
            </a:pPr>
            <a:endParaRPr lang="nl-BE" sz="1400"/>
          </a:p>
        </p:txBody>
      </p:sp>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a:xfrm>
            <a:off x="681038" y="365126"/>
            <a:ext cx="9224957" cy="984352"/>
          </a:xfrm>
        </p:spPr>
        <p:txBody>
          <a:bodyPr/>
          <a:lstStyle/>
          <a:p>
            <a:r>
              <a:rPr lang="nl-BE">
                <a:latin typeface="FlandersArtSans-Bold"/>
              </a:rPr>
              <a:t>Case 4: Evenement over meerdere gemeenten</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p:txBody>
          <a:bodyPr/>
          <a:lstStyle/>
          <a:p>
            <a:r>
              <a:rPr lang="nl-BE"/>
              <a:t>1 april 2019</a:t>
            </a:r>
          </a:p>
        </p:txBody>
      </p:sp>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2"/>
          <a:stretch>
            <a:fillRect/>
          </a:stretch>
        </p:blipFill>
        <p:spPr>
          <a:xfrm>
            <a:off x="2927220" y="1228828"/>
            <a:ext cx="6978780" cy="4831462"/>
          </a:xfrm>
          <a:prstGeom prst="rect">
            <a:avLst/>
          </a:prstGeom>
        </p:spPr>
      </p:pic>
      <p:grpSp>
        <p:nvGrpSpPr>
          <p:cNvPr id="4" name="Group 3">
            <a:extLst>
              <a:ext uri="{FF2B5EF4-FFF2-40B4-BE49-F238E27FC236}">
                <a16:creationId xmlns:a16="http://schemas.microsoft.com/office/drawing/2014/main" id="{AC72F5FF-0BDC-9349-80BE-94472A1ADC64}"/>
              </a:ext>
            </a:extLst>
          </p:cNvPr>
          <p:cNvGrpSpPr/>
          <p:nvPr/>
        </p:nvGrpSpPr>
        <p:grpSpPr>
          <a:xfrm>
            <a:off x="4078789" y="2418188"/>
            <a:ext cx="4233475" cy="2081914"/>
            <a:chOff x="4104381" y="2444081"/>
            <a:chExt cx="1985152" cy="2081914"/>
          </a:xfrm>
        </p:grpSpPr>
        <p:sp>
          <p:nvSpPr>
            <p:cNvPr id="7" name="Rechthoek 6">
              <a:extLst>
                <a:ext uri="{FF2B5EF4-FFF2-40B4-BE49-F238E27FC236}">
                  <a16:creationId xmlns:a16="http://schemas.microsoft.com/office/drawing/2014/main" id="{CAAC989A-6479-4F5F-9658-4CC8466E6018}"/>
                </a:ext>
              </a:extLst>
            </p:cNvPr>
            <p:cNvSpPr/>
            <p:nvPr/>
          </p:nvSpPr>
          <p:spPr>
            <a:xfrm>
              <a:off x="4104381" y="2782570"/>
              <a:ext cx="1985152" cy="1743425"/>
            </a:xfrm>
            <a:prstGeom prst="rect">
              <a:avLst/>
            </a:prstGeom>
            <a:solidFill>
              <a:srgbClr val="FF0000">
                <a:alpha val="1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1E5E453-5835-4A03-B615-0625E3D61452}"/>
                </a:ext>
              </a:extLst>
            </p:cNvPr>
            <p:cNvSpPr txBox="1"/>
            <p:nvPr/>
          </p:nvSpPr>
          <p:spPr>
            <a:xfrm>
              <a:off x="4157388" y="2444081"/>
              <a:ext cx="346570" cy="307777"/>
            </a:xfrm>
            <a:prstGeom prst="rect">
              <a:avLst/>
            </a:prstGeom>
            <a:noFill/>
          </p:spPr>
          <p:txBody>
            <a:bodyPr wrap="none" rtlCol="0">
              <a:spAutoFit/>
            </a:bodyPr>
            <a:lstStyle/>
            <a:p>
              <a:r>
                <a:rPr lang="nl-BE" sz="1400">
                  <a:solidFill>
                    <a:srgbClr val="FF0000"/>
                  </a:solidFill>
                </a:rPr>
                <a:t>z1</a:t>
              </a:r>
            </a:p>
          </p:txBody>
        </p:sp>
      </p:grpSp>
      <p:grpSp>
        <p:nvGrpSpPr>
          <p:cNvPr id="11" name="Group 10">
            <a:extLst>
              <a:ext uri="{FF2B5EF4-FFF2-40B4-BE49-F238E27FC236}">
                <a16:creationId xmlns:a16="http://schemas.microsoft.com/office/drawing/2014/main" id="{A3E613A0-1B1F-6047-9042-FA1BDACF4173}"/>
              </a:ext>
            </a:extLst>
          </p:cNvPr>
          <p:cNvGrpSpPr/>
          <p:nvPr/>
        </p:nvGrpSpPr>
        <p:grpSpPr>
          <a:xfrm>
            <a:off x="8737339" y="4732217"/>
            <a:ext cx="886461" cy="399853"/>
            <a:chOff x="8737339" y="4732217"/>
            <a:chExt cx="886461" cy="399853"/>
          </a:xfrm>
        </p:grpSpPr>
        <p:sp>
          <p:nvSpPr>
            <p:cNvPr id="9" name="Rechthoek 8">
              <a:extLst>
                <a:ext uri="{FF2B5EF4-FFF2-40B4-BE49-F238E27FC236}">
                  <a16:creationId xmlns:a16="http://schemas.microsoft.com/office/drawing/2014/main" id="{C1CDD062-5B5F-497B-B927-B74FACB90882}"/>
                </a:ext>
              </a:extLst>
            </p:cNvPr>
            <p:cNvSpPr/>
            <p:nvPr/>
          </p:nvSpPr>
          <p:spPr>
            <a:xfrm>
              <a:off x="8737339" y="4732217"/>
              <a:ext cx="886461" cy="399853"/>
            </a:xfrm>
            <a:prstGeom prst="rect">
              <a:avLst/>
            </a:prstGeom>
            <a:solidFill>
              <a:srgbClr val="0099FF">
                <a:alpha val="18000"/>
              </a:srgbClr>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F533D592-1213-4033-AF63-BC56AC529564}"/>
                </a:ext>
              </a:extLst>
            </p:cNvPr>
            <p:cNvSpPr txBox="1"/>
            <p:nvPr/>
          </p:nvSpPr>
          <p:spPr>
            <a:xfrm>
              <a:off x="8927839" y="4792930"/>
              <a:ext cx="346570" cy="307777"/>
            </a:xfrm>
            <a:prstGeom prst="rect">
              <a:avLst/>
            </a:prstGeom>
            <a:noFill/>
          </p:spPr>
          <p:txBody>
            <a:bodyPr wrap="none" rtlCol="0">
              <a:spAutoFit/>
            </a:bodyPr>
            <a:lstStyle/>
            <a:p>
              <a:r>
                <a:rPr lang="nl-BE" sz="1400">
                  <a:solidFill>
                    <a:srgbClr val="0099FF"/>
                  </a:solidFill>
                </a:rPr>
                <a:t>z4</a:t>
              </a:r>
            </a:p>
          </p:txBody>
        </p:sp>
      </p:grpSp>
      <p:cxnSp>
        <p:nvCxnSpPr>
          <p:cNvPr id="14" name="Rechte verbindingslijn 13">
            <a:extLst>
              <a:ext uri="{FF2B5EF4-FFF2-40B4-BE49-F238E27FC236}">
                <a16:creationId xmlns:a16="http://schemas.microsoft.com/office/drawing/2014/main" id="{28BDB015-DD2C-4712-8614-6DDB416F7729}"/>
              </a:ext>
            </a:extLst>
          </p:cNvPr>
          <p:cNvCxnSpPr/>
          <p:nvPr/>
        </p:nvCxnSpPr>
        <p:spPr>
          <a:xfrm>
            <a:off x="6195526" y="1361565"/>
            <a:ext cx="0" cy="440351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C8DD83BB-704F-4673-967B-9B7ED981CE8C}"/>
              </a:ext>
            </a:extLst>
          </p:cNvPr>
          <p:cNvSpPr txBox="1"/>
          <p:nvPr/>
        </p:nvSpPr>
        <p:spPr>
          <a:xfrm>
            <a:off x="4591913" y="1442169"/>
            <a:ext cx="1356653" cy="369204"/>
          </a:xfrm>
          <a:prstGeom prst="rect">
            <a:avLst/>
          </a:prstGeom>
          <a:noFill/>
        </p:spPr>
        <p:txBody>
          <a:bodyPr wrap="none" rtlCol="0">
            <a:spAutoFit/>
          </a:bodyPr>
          <a:lstStyle/>
          <a:p>
            <a:r>
              <a:rPr lang="nl-BE"/>
              <a:t>Gemeente A</a:t>
            </a:r>
          </a:p>
        </p:txBody>
      </p:sp>
      <p:sp>
        <p:nvSpPr>
          <p:cNvPr id="16" name="Tekstvak 15">
            <a:extLst>
              <a:ext uri="{FF2B5EF4-FFF2-40B4-BE49-F238E27FC236}">
                <a16:creationId xmlns:a16="http://schemas.microsoft.com/office/drawing/2014/main" id="{6DCBFB1C-E64B-4395-9B05-589595E1BEE8}"/>
              </a:ext>
            </a:extLst>
          </p:cNvPr>
          <p:cNvSpPr txBox="1"/>
          <p:nvPr/>
        </p:nvSpPr>
        <p:spPr>
          <a:xfrm>
            <a:off x="6340451" y="1442169"/>
            <a:ext cx="1348639" cy="369204"/>
          </a:xfrm>
          <a:prstGeom prst="rect">
            <a:avLst/>
          </a:prstGeom>
          <a:noFill/>
        </p:spPr>
        <p:txBody>
          <a:bodyPr wrap="none" rtlCol="0">
            <a:spAutoFit/>
          </a:bodyPr>
          <a:lstStyle/>
          <a:p>
            <a:r>
              <a:rPr lang="nl-BE"/>
              <a:t>Gemeente B</a:t>
            </a:r>
          </a:p>
        </p:txBody>
      </p:sp>
      <p:grpSp>
        <p:nvGrpSpPr>
          <p:cNvPr id="8" name="Group 7">
            <a:extLst>
              <a:ext uri="{FF2B5EF4-FFF2-40B4-BE49-F238E27FC236}">
                <a16:creationId xmlns:a16="http://schemas.microsoft.com/office/drawing/2014/main" id="{543E9C11-4908-804E-A030-798FB993EC74}"/>
              </a:ext>
            </a:extLst>
          </p:cNvPr>
          <p:cNvGrpSpPr/>
          <p:nvPr/>
        </p:nvGrpSpPr>
        <p:grpSpPr>
          <a:xfrm>
            <a:off x="6221119" y="2786686"/>
            <a:ext cx="2038151" cy="1669905"/>
            <a:chOff x="6274118" y="2786686"/>
            <a:chExt cx="1985152" cy="1743425"/>
          </a:xfrm>
        </p:grpSpPr>
        <p:sp>
          <p:nvSpPr>
            <p:cNvPr id="17" name="Rechthoek 16">
              <a:extLst>
                <a:ext uri="{FF2B5EF4-FFF2-40B4-BE49-F238E27FC236}">
                  <a16:creationId xmlns:a16="http://schemas.microsoft.com/office/drawing/2014/main" id="{A6C00C64-837B-4F26-9F31-0B5539B3BCDE}"/>
                </a:ext>
              </a:extLst>
            </p:cNvPr>
            <p:cNvSpPr/>
            <p:nvPr/>
          </p:nvSpPr>
          <p:spPr>
            <a:xfrm>
              <a:off x="6274118" y="2786686"/>
              <a:ext cx="1985152" cy="1743425"/>
            </a:xfrm>
            <a:prstGeom prst="rect">
              <a:avLst/>
            </a:prstGeom>
            <a:solidFill>
              <a:srgbClr val="FFC000">
                <a:alpha val="18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kstvak 17">
              <a:extLst>
                <a:ext uri="{FF2B5EF4-FFF2-40B4-BE49-F238E27FC236}">
                  <a16:creationId xmlns:a16="http://schemas.microsoft.com/office/drawing/2014/main" id="{2DF3FD55-860B-4CB3-A33D-5B8A6689792F}"/>
                </a:ext>
              </a:extLst>
            </p:cNvPr>
            <p:cNvSpPr txBox="1"/>
            <p:nvPr/>
          </p:nvSpPr>
          <p:spPr>
            <a:xfrm>
              <a:off x="6324914" y="3911543"/>
              <a:ext cx="337558" cy="321327"/>
            </a:xfrm>
            <a:prstGeom prst="rect">
              <a:avLst/>
            </a:prstGeom>
            <a:noFill/>
          </p:spPr>
          <p:txBody>
            <a:bodyPr wrap="none" rtlCol="0">
              <a:spAutoFit/>
            </a:bodyPr>
            <a:lstStyle/>
            <a:p>
              <a:r>
                <a:rPr lang="nl-BE" sz="1400">
                  <a:solidFill>
                    <a:srgbClr val="FFC000"/>
                  </a:solidFill>
                </a:rPr>
                <a:t>z3</a:t>
              </a:r>
            </a:p>
          </p:txBody>
        </p:sp>
      </p:grpSp>
      <p:sp>
        <p:nvSpPr>
          <p:cNvPr id="13" name="Tijdelijke aanduiding voor voettekst 12">
            <a:extLst>
              <a:ext uri="{FF2B5EF4-FFF2-40B4-BE49-F238E27FC236}">
                <a16:creationId xmlns:a16="http://schemas.microsoft.com/office/drawing/2014/main" id="{6C680850-FDF7-41BD-9EC5-895433A151D2}"/>
              </a:ext>
            </a:extLst>
          </p:cNvPr>
          <p:cNvSpPr>
            <a:spLocks noGrp="1"/>
          </p:cNvSpPr>
          <p:nvPr>
            <p:ph type="ftr" sz="quarter" idx="3"/>
          </p:nvPr>
        </p:nvSpPr>
        <p:spPr/>
        <p:txBody>
          <a:bodyPr/>
          <a:lstStyle/>
          <a:p>
            <a:r>
              <a:rPr lang="nl-BE"/>
              <a:t>GIPOD project – BWG 10</a:t>
            </a:r>
          </a:p>
        </p:txBody>
      </p:sp>
      <p:grpSp>
        <p:nvGrpSpPr>
          <p:cNvPr id="19" name="Group 7">
            <a:extLst>
              <a:ext uri="{FF2B5EF4-FFF2-40B4-BE49-F238E27FC236}">
                <a16:creationId xmlns:a16="http://schemas.microsoft.com/office/drawing/2014/main" id="{1E7B2857-3848-47F1-AD05-A1DB2E6230FC}"/>
              </a:ext>
            </a:extLst>
          </p:cNvPr>
          <p:cNvGrpSpPr/>
          <p:nvPr/>
        </p:nvGrpSpPr>
        <p:grpSpPr>
          <a:xfrm>
            <a:off x="4103626" y="2793437"/>
            <a:ext cx="2064499" cy="1656402"/>
            <a:chOff x="6274118" y="2786686"/>
            <a:chExt cx="1985152" cy="1743425"/>
          </a:xfrm>
          <a:solidFill>
            <a:srgbClr val="92D050">
              <a:alpha val="35000"/>
            </a:srgbClr>
          </a:solidFill>
        </p:grpSpPr>
        <p:sp>
          <p:nvSpPr>
            <p:cNvPr id="20" name="Rechthoek 19">
              <a:extLst>
                <a:ext uri="{FF2B5EF4-FFF2-40B4-BE49-F238E27FC236}">
                  <a16:creationId xmlns:a16="http://schemas.microsoft.com/office/drawing/2014/main" id="{A35F4ED9-3BA8-4E9A-82F1-6BD39CE0BC48}"/>
                </a:ext>
              </a:extLst>
            </p:cNvPr>
            <p:cNvSpPr/>
            <p:nvPr/>
          </p:nvSpPr>
          <p:spPr>
            <a:xfrm>
              <a:off x="6274118" y="2786686"/>
              <a:ext cx="1985152" cy="1743425"/>
            </a:xfrm>
            <a:prstGeom prst="rect">
              <a:avLst/>
            </a:prstGeom>
            <a:grp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ekstvak 20">
              <a:extLst>
                <a:ext uri="{FF2B5EF4-FFF2-40B4-BE49-F238E27FC236}">
                  <a16:creationId xmlns:a16="http://schemas.microsoft.com/office/drawing/2014/main" id="{09B334F1-C5A0-4917-87DF-348CBD01DE9E}"/>
                </a:ext>
              </a:extLst>
            </p:cNvPr>
            <p:cNvSpPr txBox="1"/>
            <p:nvPr/>
          </p:nvSpPr>
          <p:spPr>
            <a:xfrm>
              <a:off x="6324916" y="3911543"/>
              <a:ext cx="333250" cy="323947"/>
            </a:xfrm>
            <a:prstGeom prst="rect">
              <a:avLst/>
            </a:prstGeom>
            <a:noFill/>
            <a:ln>
              <a:noFill/>
            </a:ln>
          </p:spPr>
          <p:txBody>
            <a:bodyPr wrap="none" rtlCol="0">
              <a:spAutoFit/>
            </a:bodyPr>
            <a:lstStyle/>
            <a:p>
              <a:r>
                <a:rPr lang="nl-BE" sz="1400">
                  <a:solidFill>
                    <a:srgbClr val="92D050"/>
                  </a:solidFill>
                </a:rPr>
                <a:t>z2</a:t>
              </a:r>
            </a:p>
          </p:txBody>
        </p:sp>
      </p:grpSp>
    </p:spTree>
    <p:extLst>
      <p:ext uri="{BB962C8B-B14F-4D97-AF65-F5344CB8AC3E}">
        <p14:creationId xmlns:p14="http://schemas.microsoft.com/office/powerpoint/2010/main" val="196721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8" end="1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9" end="1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20" end="2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21" end="2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23" end="2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24" end="2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C72137-44E2-489D-82B0-1A2C1540DEFE}"/>
              </a:ext>
            </a:extLst>
          </p:cNvPr>
          <p:cNvSpPr>
            <a:spLocks noGrp="1"/>
          </p:cNvSpPr>
          <p:nvPr>
            <p:ph type="title"/>
          </p:nvPr>
        </p:nvSpPr>
        <p:spPr/>
        <p:txBody>
          <a:bodyPr/>
          <a:lstStyle/>
          <a:p>
            <a:r>
              <a:rPr lang="nl-BE">
                <a:latin typeface="FlandersArtSans-Bold"/>
              </a:rPr>
              <a:t>Case 5: Hinder tgv. meerdere innames</a:t>
            </a:r>
          </a:p>
        </p:txBody>
      </p:sp>
      <p:sp>
        <p:nvSpPr>
          <p:cNvPr id="4" name="Tijdelijke aanduiding voor voettekst 3">
            <a:extLst>
              <a:ext uri="{FF2B5EF4-FFF2-40B4-BE49-F238E27FC236}">
                <a16:creationId xmlns:a16="http://schemas.microsoft.com/office/drawing/2014/main" id="{B3FD32CF-51E9-4E18-A550-ECB8B9BF9F3F}"/>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FE24C77B-B284-4C7F-AA35-31B534F3C774}"/>
              </a:ext>
            </a:extLst>
          </p:cNvPr>
          <p:cNvSpPr>
            <a:spLocks noGrp="1"/>
          </p:cNvSpPr>
          <p:nvPr>
            <p:ph type="dt" sz="quarter" idx="2"/>
          </p:nvPr>
        </p:nvSpPr>
        <p:spPr/>
        <p:txBody>
          <a:bodyPr/>
          <a:lstStyle/>
          <a:p>
            <a:r>
              <a:rPr lang="nl-BE"/>
              <a:t>1 april 2019</a:t>
            </a:r>
          </a:p>
        </p:txBody>
      </p:sp>
      <p:sp>
        <p:nvSpPr>
          <p:cNvPr id="7" name="Tijdelijke aanduiding voor inhoud 1">
            <a:extLst>
              <a:ext uri="{FF2B5EF4-FFF2-40B4-BE49-F238E27FC236}">
                <a16:creationId xmlns:a16="http://schemas.microsoft.com/office/drawing/2014/main" id="{48B88BCD-602D-4718-B6FA-FCD0CE73B48C}"/>
              </a:ext>
            </a:extLst>
          </p:cNvPr>
          <p:cNvSpPr txBox="1">
            <a:spLocks/>
          </p:cNvSpPr>
          <p:nvPr/>
        </p:nvSpPr>
        <p:spPr>
          <a:xfrm>
            <a:off x="681038" y="1482215"/>
            <a:ext cx="8021002" cy="4992328"/>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400" kern="1200">
                <a:solidFill>
                  <a:schemeClr val="tx1"/>
                </a:solidFill>
                <a:latin typeface="FlandersArtSans-Regular" panose="00000500000000000000" pitchFamily="2" charset="0"/>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FlandersArtSans-Regular" panose="00000500000000000000" pitchFamily="2" charset="0"/>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FlandersArtSans-Regular" panose="00000500000000000000" pitchFamily="2" charset="0"/>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FlandersArtSans-Regular" panose="00000500000000000000" pitchFamily="2" charset="0"/>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Bv. Enkele grote werken die tegelijkertijd plaatsvinden in gemeente zullen aanleiding geven tot file.</a:t>
            </a:r>
          </a:p>
          <a:p>
            <a:r>
              <a:rPr lang="nl-BE"/>
              <a:t>Start: meerdere innames (evt. met reeds ingevoerde hinder) bestaan in GIPOD</a:t>
            </a:r>
          </a:p>
        </p:txBody>
      </p:sp>
    </p:spTree>
    <p:extLst>
      <p:ext uri="{BB962C8B-B14F-4D97-AF65-F5344CB8AC3E}">
        <p14:creationId xmlns:p14="http://schemas.microsoft.com/office/powerpoint/2010/main" val="3046790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D76401-AD38-4EE2-9A26-65722761B956}"/>
              </a:ext>
            </a:extLst>
          </p:cNvPr>
          <p:cNvSpPr>
            <a:spLocks noGrp="1"/>
          </p:cNvSpPr>
          <p:nvPr>
            <p:ph sz="quarter" idx="10"/>
          </p:nvPr>
        </p:nvSpPr>
        <p:spPr>
          <a:xfrm>
            <a:off x="143341" y="1290995"/>
            <a:ext cx="2578191" cy="4992328"/>
          </a:xfrm>
        </p:spPr>
        <p:txBody>
          <a:bodyPr>
            <a:normAutofit fontScale="77500" lnSpcReduction="20000"/>
          </a:bodyPr>
          <a:lstStyle/>
          <a:p>
            <a:pPr marL="0" indent="0">
              <a:buNone/>
            </a:pPr>
            <a:r>
              <a:rPr lang="nl-BE" sz="1400" b="1"/>
              <a:t>Inname1</a:t>
            </a:r>
          </a:p>
          <a:p>
            <a:pPr marL="133350" indent="-133350">
              <a:buFont typeface="Arial" panose="020B0604020202020204" pitchFamily="34" charset="0"/>
              <a:buChar char="•"/>
            </a:pPr>
            <a:r>
              <a:rPr lang="nl-BE" sz="1400">
                <a:solidFill>
                  <a:srgbClr val="FF0000"/>
                </a:solidFill>
              </a:rPr>
              <a:t>Werfzone z1</a:t>
            </a:r>
          </a:p>
          <a:p>
            <a:pPr marL="133350" indent="-133350">
              <a:buFont typeface="Arial" panose="020B0604020202020204" pitchFamily="34" charset="0"/>
              <a:buChar char="•"/>
            </a:pPr>
            <a:r>
              <a:rPr lang="nl-BE" sz="1400">
                <a:solidFill>
                  <a:schemeClr val="bg1">
                    <a:lumMod val="50000"/>
                  </a:schemeClr>
                </a:solidFill>
              </a:rPr>
              <a:t>Type: </a:t>
            </a:r>
            <a:r>
              <a:rPr lang="nl-BE" sz="1400"/>
              <a:t>Werk &gt; Bouwwerk &gt; Nutswerken</a:t>
            </a:r>
          </a:p>
          <a:p>
            <a:pPr marL="133350" indent="-133350">
              <a:buFont typeface="Arial" panose="020B0604020202020204" pitchFamily="34" charset="0"/>
              <a:buChar char="•"/>
            </a:pPr>
            <a:endParaRPr lang="nl-BE" sz="1400"/>
          </a:p>
          <a:p>
            <a:pPr marL="0" indent="0">
              <a:buNone/>
            </a:pPr>
            <a:r>
              <a:rPr lang="nl-BE" sz="1400" b="1"/>
              <a:t>Hinder1</a:t>
            </a:r>
          </a:p>
          <a:p>
            <a:pPr marL="133350" indent="-133350">
              <a:buFont typeface="Arial" panose="020B0604020202020204" pitchFamily="34" charset="0"/>
              <a:buChar char="•"/>
            </a:pPr>
            <a:r>
              <a:rPr lang="nl-BE" sz="1400">
                <a:solidFill>
                  <a:srgbClr val="FF0000"/>
                </a:solidFill>
              </a:rPr>
              <a:t>z1  </a:t>
            </a:r>
            <a:r>
              <a:rPr lang="nl-BE" sz="1400"/>
              <a:t>…</a:t>
            </a:r>
          </a:p>
          <a:p>
            <a:pPr marL="133350" indent="-133350">
              <a:buFont typeface="Arial" panose="020B0604020202020204" pitchFamily="34" charset="0"/>
              <a:buChar char="•"/>
            </a:pPr>
            <a:r>
              <a:rPr lang="nl-BE" sz="1400" i="1"/>
              <a:t>Gekoppeld aan inname1</a:t>
            </a:r>
          </a:p>
          <a:p>
            <a:pPr marL="0" indent="0">
              <a:buNone/>
            </a:pPr>
            <a:br>
              <a:rPr lang="nl-BE" sz="1400" b="1"/>
            </a:br>
            <a:r>
              <a:rPr lang="nl-BE" sz="1400" b="1"/>
              <a:t>Inname2</a:t>
            </a:r>
          </a:p>
          <a:p>
            <a:pPr marL="133350" indent="-133350">
              <a:buFont typeface="Arial" panose="020B0604020202020204" pitchFamily="34" charset="0"/>
              <a:buChar char="•"/>
            </a:pPr>
            <a:r>
              <a:rPr lang="nl-BE" sz="1400">
                <a:solidFill>
                  <a:srgbClr val="FF9900"/>
                </a:solidFill>
              </a:rPr>
              <a:t>Werfzone z2</a:t>
            </a:r>
          </a:p>
          <a:p>
            <a:pPr marL="133350" indent="-133350">
              <a:buFont typeface="Arial" panose="020B0604020202020204" pitchFamily="34" charset="0"/>
              <a:buChar char="•"/>
            </a:pPr>
            <a:r>
              <a:rPr lang="nl-BE" sz="1400">
                <a:solidFill>
                  <a:schemeClr val="bg1">
                    <a:lumMod val="50000"/>
                  </a:schemeClr>
                </a:solidFill>
              </a:rPr>
              <a:t>Type: </a:t>
            </a:r>
            <a:r>
              <a:rPr lang="nl-BE" sz="1400"/>
              <a:t>Werk &gt; Bouwwerk &gt; Nutswerken</a:t>
            </a:r>
          </a:p>
          <a:p>
            <a:pPr marL="133350" indent="-133350">
              <a:buFont typeface="Arial" panose="020B0604020202020204" pitchFamily="34" charset="0"/>
              <a:buChar char="•"/>
            </a:pPr>
            <a:endParaRPr lang="nl-BE" sz="1400"/>
          </a:p>
          <a:p>
            <a:pPr marL="0" indent="0">
              <a:buNone/>
            </a:pPr>
            <a:r>
              <a:rPr lang="nl-BE" sz="1400" b="1"/>
              <a:t>Hinder2</a:t>
            </a:r>
          </a:p>
          <a:p>
            <a:pPr marL="133350" indent="-133350">
              <a:buFont typeface="Arial" panose="020B0604020202020204" pitchFamily="34" charset="0"/>
              <a:buChar char="•"/>
            </a:pPr>
            <a:r>
              <a:rPr lang="nl-BE" sz="1400">
                <a:solidFill>
                  <a:srgbClr val="FF9900"/>
                </a:solidFill>
              </a:rPr>
              <a:t>z2 …</a:t>
            </a:r>
          </a:p>
          <a:p>
            <a:pPr marL="133350" indent="-133350">
              <a:buFont typeface="Arial" panose="020B0604020202020204" pitchFamily="34" charset="0"/>
              <a:buChar char="•"/>
            </a:pPr>
            <a:r>
              <a:rPr lang="nl-BE" sz="1400" i="1"/>
              <a:t>Gekoppeld aan inname2</a:t>
            </a:r>
          </a:p>
          <a:p>
            <a:pPr marL="0" indent="0">
              <a:buNone/>
            </a:pPr>
            <a:br>
              <a:rPr lang="nl-BE" sz="1400" b="1"/>
            </a:br>
            <a:r>
              <a:rPr lang="nl-BE" sz="1400" b="1"/>
              <a:t>Hinder3</a:t>
            </a:r>
          </a:p>
          <a:p>
            <a:pPr marL="133350" indent="-133350">
              <a:buFont typeface="Arial" panose="020B0604020202020204" pitchFamily="34" charset="0"/>
              <a:buChar char="•"/>
            </a:pPr>
            <a:r>
              <a:rPr lang="nl-BE" sz="1400">
                <a:solidFill>
                  <a:srgbClr val="0099FF"/>
                </a:solidFill>
              </a:rPr>
              <a:t>Hinderzone z3</a:t>
            </a:r>
          </a:p>
          <a:p>
            <a:pPr marL="133350" indent="-133350">
              <a:buFont typeface="Arial" panose="020B0604020202020204" pitchFamily="34" charset="0"/>
              <a:buChar char="•"/>
            </a:pPr>
            <a:r>
              <a:rPr lang="nl-BE" sz="1400">
                <a:solidFill>
                  <a:schemeClr val="bg1">
                    <a:lumMod val="50000"/>
                  </a:schemeClr>
                </a:solidFill>
              </a:rPr>
              <a:t>Doelgroep: </a:t>
            </a:r>
            <a:r>
              <a:rPr lang="nl-BE" sz="1400"/>
              <a:t>Gemotoriseerd verkeer</a:t>
            </a:r>
          </a:p>
          <a:p>
            <a:pPr marL="133350" indent="-133350">
              <a:buFont typeface="Arial" panose="020B0604020202020204" pitchFamily="34" charset="0"/>
              <a:buChar char="•"/>
            </a:pPr>
            <a:r>
              <a:rPr lang="nl-BE" sz="1400">
                <a:solidFill>
                  <a:schemeClr val="bg1">
                    <a:lumMod val="50000"/>
                  </a:schemeClr>
                </a:solidFill>
              </a:rPr>
              <a:t>Gevolg: </a:t>
            </a:r>
            <a:r>
              <a:rPr lang="nl-BE" sz="1400"/>
              <a:t>(Kijk)file mogelijk</a:t>
            </a:r>
          </a:p>
          <a:p>
            <a:pPr marL="133350" indent="-133350">
              <a:buFont typeface="Arial" panose="020B0604020202020204" pitchFamily="34" charset="0"/>
              <a:buChar char="•"/>
            </a:pPr>
            <a:r>
              <a:rPr lang="nl-BE" sz="1400" b="1" i="1"/>
              <a:t>Gekoppeld aan inname1 en inname2.</a:t>
            </a:r>
          </a:p>
          <a:p>
            <a:endParaRPr lang="nl-BE" sz="1400"/>
          </a:p>
          <a:p>
            <a:endParaRPr lang="nl-BE" sz="1400"/>
          </a:p>
          <a:p>
            <a:pPr marL="0" indent="0">
              <a:buNone/>
            </a:pPr>
            <a:endParaRPr lang="nl-BE" sz="1400"/>
          </a:p>
        </p:txBody>
      </p:sp>
      <p:sp>
        <p:nvSpPr>
          <p:cNvPr id="3" name="Titel 2">
            <a:extLst>
              <a:ext uri="{FF2B5EF4-FFF2-40B4-BE49-F238E27FC236}">
                <a16:creationId xmlns:a16="http://schemas.microsoft.com/office/drawing/2014/main" id="{69E5A841-E762-47BE-BBEA-B7EAD1A098E3}"/>
              </a:ext>
            </a:extLst>
          </p:cNvPr>
          <p:cNvSpPr>
            <a:spLocks noGrp="1"/>
          </p:cNvSpPr>
          <p:nvPr>
            <p:ph type="title"/>
          </p:nvPr>
        </p:nvSpPr>
        <p:spPr>
          <a:xfrm>
            <a:off x="681038" y="365126"/>
            <a:ext cx="9275762" cy="984352"/>
          </a:xfrm>
        </p:spPr>
        <p:txBody>
          <a:bodyPr/>
          <a:lstStyle/>
          <a:p>
            <a:r>
              <a:rPr lang="nl-BE">
                <a:latin typeface="FlandersArtSans-Bold"/>
              </a:rPr>
              <a:t>Case 5: Hinder als gevolg van meerdere innames</a:t>
            </a:r>
          </a:p>
        </p:txBody>
      </p:sp>
      <p:sp>
        <p:nvSpPr>
          <p:cNvPr id="5" name="Tijdelijke aanduiding voor datum 4">
            <a:extLst>
              <a:ext uri="{FF2B5EF4-FFF2-40B4-BE49-F238E27FC236}">
                <a16:creationId xmlns:a16="http://schemas.microsoft.com/office/drawing/2014/main" id="{6B00FCBB-46CD-42D8-A9AE-9298F224EC6F}"/>
              </a:ext>
            </a:extLst>
          </p:cNvPr>
          <p:cNvSpPr>
            <a:spLocks noGrp="1"/>
          </p:cNvSpPr>
          <p:nvPr>
            <p:ph type="dt" sz="quarter" idx="2"/>
          </p:nvPr>
        </p:nvSpPr>
        <p:spPr/>
        <p:txBody>
          <a:bodyPr/>
          <a:lstStyle/>
          <a:p>
            <a:r>
              <a:rPr lang="nl-BE"/>
              <a:t>1 april 2019</a:t>
            </a:r>
          </a:p>
        </p:txBody>
      </p:sp>
      <p:pic>
        <p:nvPicPr>
          <p:cNvPr id="6" name="Picture 8">
            <a:extLst>
              <a:ext uri="{FF2B5EF4-FFF2-40B4-BE49-F238E27FC236}">
                <a16:creationId xmlns:a16="http://schemas.microsoft.com/office/drawing/2014/main" id="{BFDCD7DA-740D-4D26-973E-AC343A89F7B1}"/>
              </a:ext>
            </a:extLst>
          </p:cNvPr>
          <p:cNvPicPr>
            <a:picLocks noChangeAspect="1"/>
          </p:cNvPicPr>
          <p:nvPr/>
        </p:nvPicPr>
        <p:blipFill>
          <a:blip r:embed="rId2"/>
          <a:stretch>
            <a:fillRect/>
          </a:stretch>
        </p:blipFill>
        <p:spPr>
          <a:xfrm>
            <a:off x="2927220" y="1230967"/>
            <a:ext cx="6978780" cy="4831462"/>
          </a:xfrm>
          <a:prstGeom prst="rect">
            <a:avLst/>
          </a:prstGeom>
        </p:spPr>
      </p:pic>
      <p:grpSp>
        <p:nvGrpSpPr>
          <p:cNvPr id="4" name="Group 3">
            <a:extLst>
              <a:ext uri="{FF2B5EF4-FFF2-40B4-BE49-F238E27FC236}">
                <a16:creationId xmlns:a16="http://schemas.microsoft.com/office/drawing/2014/main" id="{BA317454-2D87-B04F-B85B-C8C79DF58FF0}"/>
              </a:ext>
            </a:extLst>
          </p:cNvPr>
          <p:cNvGrpSpPr/>
          <p:nvPr/>
        </p:nvGrpSpPr>
        <p:grpSpPr>
          <a:xfrm>
            <a:off x="3237722" y="5222059"/>
            <a:ext cx="877077" cy="565707"/>
            <a:chOff x="3237722" y="5222059"/>
            <a:chExt cx="877077" cy="565707"/>
          </a:xfrm>
        </p:grpSpPr>
        <p:sp>
          <p:nvSpPr>
            <p:cNvPr id="7" name="Rechthoek 6">
              <a:extLst>
                <a:ext uri="{FF2B5EF4-FFF2-40B4-BE49-F238E27FC236}">
                  <a16:creationId xmlns:a16="http://schemas.microsoft.com/office/drawing/2014/main" id="{CAAC989A-6479-4F5F-9658-4CC8466E6018}"/>
                </a:ext>
              </a:extLst>
            </p:cNvPr>
            <p:cNvSpPr/>
            <p:nvPr/>
          </p:nvSpPr>
          <p:spPr>
            <a:xfrm>
              <a:off x="3237722" y="5222059"/>
              <a:ext cx="877077" cy="565707"/>
            </a:xfrm>
            <a:prstGeom prst="rect">
              <a:avLst/>
            </a:prstGeom>
            <a:solidFill>
              <a:srgbClr val="FF0000">
                <a:alpha val="16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1E5E453-5835-4A03-B615-0625E3D61452}"/>
                </a:ext>
              </a:extLst>
            </p:cNvPr>
            <p:cNvSpPr txBox="1"/>
            <p:nvPr/>
          </p:nvSpPr>
          <p:spPr>
            <a:xfrm>
              <a:off x="3666606" y="5351023"/>
              <a:ext cx="346570" cy="307777"/>
            </a:xfrm>
            <a:prstGeom prst="rect">
              <a:avLst/>
            </a:prstGeom>
            <a:noFill/>
          </p:spPr>
          <p:txBody>
            <a:bodyPr wrap="square" rtlCol="0">
              <a:spAutoFit/>
            </a:bodyPr>
            <a:lstStyle/>
            <a:p>
              <a:r>
                <a:rPr lang="nl-BE" sz="1400">
                  <a:solidFill>
                    <a:srgbClr val="FF0000"/>
                  </a:solidFill>
                </a:rPr>
                <a:t>z1</a:t>
              </a:r>
            </a:p>
          </p:txBody>
        </p:sp>
      </p:grpSp>
      <p:grpSp>
        <p:nvGrpSpPr>
          <p:cNvPr id="14" name="Group 13">
            <a:extLst>
              <a:ext uri="{FF2B5EF4-FFF2-40B4-BE49-F238E27FC236}">
                <a16:creationId xmlns:a16="http://schemas.microsoft.com/office/drawing/2014/main" id="{6569793A-AA07-3946-8744-76BAE46D2F04}"/>
              </a:ext>
            </a:extLst>
          </p:cNvPr>
          <p:cNvGrpSpPr/>
          <p:nvPr/>
        </p:nvGrpSpPr>
        <p:grpSpPr>
          <a:xfrm>
            <a:off x="8755781" y="1363704"/>
            <a:ext cx="877077" cy="565707"/>
            <a:chOff x="8755781" y="1363704"/>
            <a:chExt cx="877077" cy="565707"/>
          </a:xfrm>
        </p:grpSpPr>
        <p:sp>
          <p:nvSpPr>
            <p:cNvPr id="9" name="Rechthoek 8">
              <a:extLst>
                <a:ext uri="{FF2B5EF4-FFF2-40B4-BE49-F238E27FC236}">
                  <a16:creationId xmlns:a16="http://schemas.microsoft.com/office/drawing/2014/main" id="{974E286D-C490-4927-865B-1236F332B66E}"/>
                </a:ext>
              </a:extLst>
            </p:cNvPr>
            <p:cNvSpPr/>
            <p:nvPr/>
          </p:nvSpPr>
          <p:spPr>
            <a:xfrm>
              <a:off x="8755781" y="1363704"/>
              <a:ext cx="877077" cy="565707"/>
            </a:xfrm>
            <a:prstGeom prst="rect">
              <a:avLst/>
            </a:prstGeom>
            <a:solidFill>
              <a:srgbClr val="FFC000">
                <a:alpha val="22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DF41EF32-4FBC-4BBF-ACB9-1EDCFF71251C}"/>
                </a:ext>
              </a:extLst>
            </p:cNvPr>
            <p:cNvSpPr txBox="1"/>
            <p:nvPr/>
          </p:nvSpPr>
          <p:spPr>
            <a:xfrm>
              <a:off x="9194319" y="1492668"/>
              <a:ext cx="346570" cy="307777"/>
            </a:xfrm>
            <a:prstGeom prst="rect">
              <a:avLst/>
            </a:prstGeom>
            <a:noFill/>
          </p:spPr>
          <p:txBody>
            <a:bodyPr wrap="square" rtlCol="0">
              <a:spAutoFit/>
            </a:bodyPr>
            <a:lstStyle/>
            <a:p>
              <a:r>
                <a:rPr lang="nl-BE" sz="1400">
                  <a:solidFill>
                    <a:srgbClr val="FFC000"/>
                  </a:solidFill>
                </a:rPr>
                <a:t>z2</a:t>
              </a:r>
            </a:p>
          </p:txBody>
        </p:sp>
      </p:grpSp>
      <p:grpSp>
        <p:nvGrpSpPr>
          <p:cNvPr id="8" name="Group 7">
            <a:extLst>
              <a:ext uri="{FF2B5EF4-FFF2-40B4-BE49-F238E27FC236}">
                <a16:creationId xmlns:a16="http://schemas.microsoft.com/office/drawing/2014/main" id="{73285705-90ED-F143-AA79-36841AEF0ECC}"/>
              </a:ext>
            </a:extLst>
          </p:cNvPr>
          <p:cNvGrpSpPr/>
          <p:nvPr/>
        </p:nvGrpSpPr>
        <p:grpSpPr>
          <a:xfrm>
            <a:off x="3117552" y="3338905"/>
            <a:ext cx="6515306" cy="590631"/>
            <a:chOff x="3117552" y="3338905"/>
            <a:chExt cx="6515306" cy="590631"/>
          </a:xfrm>
        </p:grpSpPr>
        <p:sp>
          <p:nvSpPr>
            <p:cNvPr id="11" name="Rechthoek 10">
              <a:extLst>
                <a:ext uri="{FF2B5EF4-FFF2-40B4-BE49-F238E27FC236}">
                  <a16:creationId xmlns:a16="http://schemas.microsoft.com/office/drawing/2014/main" id="{04DA3C0B-5598-4C6B-8C93-8C8CF3C54872}"/>
                </a:ext>
              </a:extLst>
            </p:cNvPr>
            <p:cNvSpPr/>
            <p:nvPr/>
          </p:nvSpPr>
          <p:spPr>
            <a:xfrm>
              <a:off x="3117552" y="3363829"/>
              <a:ext cx="6515306" cy="565707"/>
            </a:xfrm>
            <a:prstGeom prst="rect">
              <a:avLst/>
            </a:prstGeom>
            <a:solidFill>
              <a:srgbClr val="0099FF">
                <a:alpha val="17000"/>
              </a:srgbClr>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kstvak 12">
              <a:extLst>
                <a:ext uri="{FF2B5EF4-FFF2-40B4-BE49-F238E27FC236}">
                  <a16:creationId xmlns:a16="http://schemas.microsoft.com/office/drawing/2014/main" id="{0B73C7DE-B4AA-404D-B7AD-6EF531E43D4D}"/>
                </a:ext>
              </a:extLst>
            </p:cNvPr>
            <p:cNvSpPr txBox="1"/>
            <p:nvPr/>
          </p:nvSpPr>
          <p:spPr>
            <a:xfrm>
              <a:off x="3117552" y="3338905"/>
              <a:ext cx="346570" cy="307777"/>
            </a:xfrm>
            <a:prstGeom prst="rect">
              <a:avLst/>
            </a:prstGeom>
            <a:noFill/>
          </p:spPr>
          <p:txBody>
            <a:bodyPr wrap="square" rtlCol="0">
              <a:spAutoFit/>
            </a:bodyPr>
            <a:lstStyle/>
            <a:p>
              <a:r>
                <a:rPr lang="nl-BE" sz="1400">
                  <a:solidFill>
                    <a:srgbClr val="0099FF"/>
                  </a:solidFill>
                </a:rPr>
                <a:t>z3</a:t>
              </a:r>
            </a:p>
          </p:txBody>
        </p:sp>
      </p:grpSp>
      <p:sp>
        <p:nvSpPr>
          <p:cNvPr id="15" name="Tijdelijke aanduiding voor voettekst 14">
            <a:extLst>
              <a:ext uri="{FF2B5EF4-FFF2-40B4-BE49-F238E27FC236}">
                <a16:creationId xmlns:a16="http://schemas.microsoft.com/office/drawing/2014/main" id="{E857560A-61BC-4632-9FB0-A0E9054A522E}"/>
              </a:ext>
            </a:extLst>
          </p:cNvPr>
          <p:cNvSpPr>
            <a:spLocks noGrp="1"/>
          </p:cNvSpPr>
          <p:nvPr>
            <p:ph type="ftr" sz="quarter" idx="3"/>
          </p:nvPr>
        </p:nvSpPr>
        <p:spPr/>
        <p:txBody>
          <a:bodyPr/>
          <a:lstStyle/>
          <a:p>
            <a:r>
              <a:rPr lang="nl-BE"/>
              <a:t>GIPOD project – BWG 10</a:t>
            </a:r>
          </a:p>
        </p:txBody>
      </p:sp>
    </p:spTree>
    <p:extLst>
      <p:ext uri="{BB962C8B-B14F-4D97-AF65-F5344CB8AC3E}">
        <p14:creationId xmlns:p14="http://schemas.microsoft.com/office/powerpoint/2010/main" val="415433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8" end="1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C72137-44E2-489D-82B0-1A2C1540DEFE}"/>
              </a:ext>
            </a:extLst>
          </p:cNvPr>
          <p:cNvSpPr>
            <a:spLocks noGrp="1"/>
          </p:cNvSpPr>
          <p:nvPr>
            <p:ph type="title"/>
          </p:nvPr>
        </p:nvSpPr>
        <p:spPr>
          <a:xfrm>
            <a:off x="681038" y="332175"/>
            <a:ext cx="8543925" cy="984352"/>
          </a:xfrm>
        </p:spPr>
        <p:txBody>
          <a:bodyPr/>
          <a:lstStyle/>
          <a:p>
            <a:r>
              <a:rPr lang="nl-BE">
                <a:latin typeface="FlandersArtSans-Bold"/>
              </a:rPr>
              <a:t>Case 6: Mobiele werven</a:t>
            </a:r>
          </a:p>
        </p:txBody>
      </p:sp>
      <p:sp>
        <p:nvSpPr>
          <p:cNvPr id="4" name="Tijdelijke aanduiding voor voettekst 3">
            <a:extLst>
              <a:ext uri="{FF2B5EF4-FFF2-40B4-BE49-F238E27FC236}">
                <a16:creationId xmlns:a16="http://schemas.microsoft.com/office/drawing/2014/main" id="{B3FD32CF-51E9-4E18-A550-ECB8B9BF9F3F}"/>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FE24C77B-B284-4C7F-AA35-31B534F3C774}"/>
              </a:ext>
            </a:extLst>
          </p:cNvPr>
          <p:cNvSpPr>
            <a:spLocks noGrp="1"/>
          </p:cNvSpPr>
          <p:nvPr>
            <p:ph type="dt" sz="quarter" idx="2"/>
          </p:nvPr>
        </p:nvSpPr>
        <p:spPr/>
        <p:txBody>
          <a:bodyPr/>
          <a:lstStyle/>
          <a:p>
            <a:r>
              <a:rPr lang="nl-BE"/>
              <a:t>1 april 2019</a:t>
            </a:r>
          </a:p>
        </p:txBody>
      </p:sp>
      <p:sp>
        <p:nvSpPr>
          <p:cNvPr id="7" name="Tijdelijke aanduiding voor inhoud 1">
            <a:extLst>
              <a:ext uri="{FF2B5EF4-FFF2-40B4-BE49-F238E27FC236}">
                <a16:creationId xmlns:a16="http://schemas.microsoft.com/office/drawing/2014/main" id="{48B88BCD-602D-4718-B6FA-FCD0CE73B48C}"/>
              </a:ext>
            </a:extLst>
          </p:cNvPr>
          <p:cNvSpPr txBox="1">
            <a:spLocks/>
          </p:cNvSpPr>
          <p:nvPr/>
        </p:nvSpPr>
        <p:spPr>
          <a:xfrm>
            <a:off x="681037" y="1152701"/>
            <a:ext cx="8021002" cy="4992328"/>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400" kern="1200">
                <a:solidFill>
                  <a:schemeClr val="tx1"/>
                </a:solidFill>
                <a:latin typeface="FlandersArtSans-Regular" panose="00000500000000000000" pitchFamily="2" charset="0"/>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FlandersArtSans-Regular" panose="00000500000000000000" pitchFamily="2" charset="0"/>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FlandersArtSans-Regular" panose="00000500000000000000" pitchFamily="2" charset="0"/>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FlandersArtSans-Regular" panose="00000500000000000000" pitchFamily="2" charset="0"/>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Zone = werfzone</a:t>
            </a:r>
          </a:p>
          <a:p>
            <a:r>
              <a:rPr lang="nl-BE"/>
              <a:t>Wat is nog belangrijk om mee te geven?</a:t>
            </a:r>
          </a:p>
        </p:txBody>
      </p:sp>
    </p:spTree>
    <p:extLst>
      <p:ext uri="{BB962C8B-B14F-4D97-AF65-F5344CB8AC3E}">
        <p14:creationId xmlns:p14="http://schemas.microsoft.com/office/powerpoint/2010/main" val="348995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DABF1E3-0F0C-4FC0-9AC5-0F437C2A9609}"/>
              </a:ext>
            </a:extLst>
          </p:cNvPr>
          <p:cNvSpPr>
            <a:spLocks noGrp="1"/>
          </p:cNvSpPr>
          <p:nvPr>
            <p:ph sz="quarter" idx="10"/>
          </p:nvPr>
        </p:nvSpPr>
        <p:spPr/>
        <p:txBody>
          <a:bodyPr vert="horz" lIns="91440" tIns="45720" rIns="91440" bIns="45720" rtlCol="0" anchor="t">
            <a:normAutofit/>
          </a:bodyPr>
          <a:lstStyle/>
          <a:p>
            <a:r>
              <a:rPr lang="nl-BE">
                <a:latin typeface="FlandersArtSans-Regular"/>
              </a:rPr>
              <a:t>Business behoeften en verwachtingen rond creatie en beheer van de hinder in kaart brengen.</a:t>
            </a:r>
          </a:p>
          <a:p>
            <a:pPr marL="0" indent="0">
              <a:buNone/>
            </a:pPr>
            <a:endParaRPr lang="nl-BE"/>
          </a:p>
        </p:txBody>
      </p:sp>
      <p:sp>
        <p:nvSpPr>
          <p:cNvPr id="3" name="Titel 2">
            <a:extLst>
              <a:ext uri="{FF2B5EF4-FFF2-40B4-BE49-F238E27FC236}">
                <a16:creationId xmlns:a16="http://schemas.microsoft.com/office/drawing/2014/main" id="{EEDED346-2AEB-4935-9F6A-712615CD8651}"/>
              </a:ext>
            </a:extLst>
          </p:cNvPr>
          <p:cNvSpPr>
            <a:spLocks noGrp="1"/>
          </p:cNvSpPr>
          <p:nvPr>
            <p:ph type="title"/>
          </p:nvPr>
        </p:nvSpPr>
        <p:spPr/>
        <p:txBody>
          <a:bodyPr/>
          <a:lstStyle/>
          <a:p>
            <a:r>
              <a:rPr lang="nl-BE"/>
              <a:t>Introductie - doel</a:t>
            </a:r>
          </a:p>
        </p:txBody>
      </p:sp>
      <p:sp>
        <p:nvSpPr>
          <p:cNvPr id="4" name="Tijdelijke aanduiding voor voettekst 3">
            <a:extLst>
              <a:ext uri="{FF2B5EF4-FFF2-40B4-BE49-F238E27FC236}">
                <a16:creationId xmlns:a16="http://schemas.microsoft.com/office/drawing/2014/main" id="{1A790445-E502-42DA-8ADA-3BDE9FD56A4C}"/>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5AB78542-C958-4EF0-9E01-AC4F4C085845}"/>
              </a:ext>
            </a:extLst>
          </p:cNvPr>
          <p:cNvSpPr>
            <a:spLocks noGrp="1"/>
          </p:cNvSpPr>
          <p:nvPr>
            <p:ph type="dt" sz="quarter" idx="2"/>
          </p:nvPr>
        </p:nvSpPr>
        <p:spPr/>
        <p:txBody>
          <a:bodyPr/>
          <a:lstStyle/>
          <a:p>
            <a:r>
              <a:rPr lang="nl-BE"/>
              <a:t>1 april 2019</a:t>
            </a:r>
          </a:p>
        </p:txBody>
      </p:sp>
    </p:spTree>
    <p:extLst>
      <p:ext uri="{BB962C8B-B14F-4D97-AF65-F5344CB8AC3E}">
        <p14:creationId xmlns:p14="http://schemas.microsoft.com/office/powerpoint/2010/main" val="10201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DABF1E3-0F0C-4FC0-9AC5-0F437C2A9609}"/>
              </a:ext>
            </a:extLst>
          </p:cNvPr>
          <p:cNvSpPr>
            <a:spLocks noGrp="1"/>
          </p:cNvSpPr>
          <p:nvPr>
            <p:ph sz="quarter" idx="10"/>
          </p:nvPr>
        </p:nvSpPr>
        <p:spPr>
          <a:xfrm>
            <a:off x="681037" y="1152701"/>
            <a:ext cx="8543925" cy="4992328"/>
          </a:xfrm>
        </p:spPr>
        <p:txBody>
          <a:bodyPr>
            <a:normAutofit/>
          </a:bodyPr>
          <a:lstStyle/>
          <a:p>
            <a:r>
              <a:rPr lang="nl-BE"/>
              <a:t>Hinder</a:t>
            </a:r>
          </a:p>
          <a:p>
            <a:pPr lvl="1"/>
            <a:r>
              <a:rPr lang="nl-BE" sz="2000"/>
              <a:t>gevolgen voor de mobiliteit</a:t>
            </a:r>
          </a:p>
          <a:p>
            <a:pPr lvl="2"/>
            <a:r>
              <a:rPr lang="nl-BE" sz="1800"/>
              <a:t>combinatie doelgroep/gevolg</a:t>
            </a:r>
          </a:p>
          <a:p>
            <a:r>
              <a:rPr lang="nl-BE"/>
              <a:t>Hinderzones</a:t>
            </a:r>
          </a:p>
          <a:p>
            <a:pPr lvl="1"/>
            <a:r>
              <a:rPr lang="nl-BE" sz="2000"/>
              <a:t>op de plaats van de inname</a:t>
            </a:r>
          </a:p>
          <a:p>
            <a:pPr lvl="1"/>
            <a:r>
              <a:rPr lang="nl-BE" sz="2000"/>
              <a:t>op een andere plaats dan de inname</a:t>
            </a:r>
          </a:p>
          <a:p>
            <a:pPr marL="457200" lvl="1" indent="0">
              <a:buNone/>
            </a:pPr>
            <a:endParaRPr lang="nl-BE" sz="2000" b="1"/>
          </a:p>
          <a:p>
            <a:pPr marL="0" indent="0">
              <a:buNone/>
            </a:pPr>
            <a:endParaRPr lang="nl-BE"/>
          </a:p>
        </p:txBody>
      </p:sp>
      <p:sp>
        <p:nvSpPr>
          <p:cNvPr id="3" name="Titel 2">
            <a:extLst>
              <a:ext uri="{FF2B5EF4-FFF2-40B4-BE49-F238E27FC236}">
                <a16:creationId xmlns:a16="http://schemas.microsoft.com/office/drawing/2014/main" id="{EEDED346-2AEB-4935-9F6A-712615CD8651}"/>
              </a:ext>
            </a:extLst>
          </p:cNvPr>
          <p:cNvSpPr>
            <a:spLocks noGrp="1"/>
          </p:cNvSpPr>
          <p:nvPr>
            <p:ph type="title"/>
          </p:nvPr>
        </p:nvSpPr>
        <p:spPr/>
        <p:txBody>
          <a:bodyPr/>
          <a:lstStyle/>
          <a:p>
            <a:r>
              <a:rPr lang="nl-BE"/>
              <a:t>Introductie - begrippen</a:t>
            </a:r>
          </a:p>
        </p:txBody>
      </p:sp>
      <p:sp>
        <p:nvSpPr>
          <p:cNvPr id="4" name="Tijdelijke aanduiding voor voettekst 3">
            <a:extLst>
              <a:ext uri="{FF2B5EF4-FFF2-40B4-BE49-F238E27FC236}">
                <a16:creationId xmlns:a16="http://schemas.microsoft.com/office/drawing/2014/main" id="{1A790445-E502-42DA-8ADA-3BDE9FD56A4C}"/>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5AB78542-C958-4EF0-9E01-AC4F4C085845}"/>
              </a:ext>
            </a:extLst>
          </p:cNvPr>
          <p:cNvSpPr>
            <a:spLocks noGrp="1"/>
          </p:cNvSpPr>
          <p:nvPr>
            <p:ph type="dt" sz="quarter" idx="2"/>
          </p:nvPr>
        </p:nvSpPr>
        <p:spPr/>
        <p:txBody>
          <a:bodyPr/>
          <a:lstStyle/>
          <a:p>
            <a:r>
              <a:rPr lang="nl-BE"/>
              <a:t>1 april 2019</a:t>
            </a:r>
          </a:p>
        </p:txBody>
      </p:sp>
      <p:pic>
        <p:nvPicPr>
          <p:cNvPr id="6" name="Afbeelding 5">
            <a:extLst>
              <a:ext uri="{FF2B5EF4-FFF2-40B4-BE49-F238E27FC236}">
                <a16:creationId xmlns:a16="http://schemas.microsoft.com/office/drawing/2014/main" id="{E47A2066-C274-4605-8DD9-287ED4565518}"/>
              </a:ext>
            </a:extLst>
          </p:cNvPr>
          <p:cNvPicPr/>
          <p:nvPr/>
        </p:nvPicPr>
        <p:blipFill>
          <a:blip r:embed="rId2"/>
          <a:stretch>
            <a:fillRect/>
          </a:stretch>
        </p:blipFill>
        <p:spPr>
          <a:xfrm>
            <a:off x="2166687" y="3822585"/>
            <a:ext cx="3839689" cy="1985898"/>
          </a:xfrm>
          <a:prstGeom prst="rect">
            <a:avLst/>
          </a:prstGeom>
        </p:spPr>
      </p:pic>
    </p:spTree>
    <p:extLst>
      <p:ext uri="{BB962C8B-B14F-4D97-AF65-F5344CB8AC3E}">
        <p14:creationId xmlns:p14="http://schemas.microsoft.com/office/powerpoint/2010/main" val="1825604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DABF1E3-0F0C-4FC0-9AC5-0F437C2A9609}"/>
              </a:ext>
            </a:extLst>
          </p:cNvPr>
          <p:cNvSpPr>
            <a:spLocks noGrp="1"/>
          </p:cNvSpPr>
          <p:nvPr>
            <p:ph sz="quarter" idx="10"/>
          </p:nvPr>
        </p:nvSpPr>
        <p:spPr>
          <a:xfrm>
            <a:off x="681037" y="1152701"/>
            <a:ext cx="8543925" cy="4992328"/>
          </a:xfrm>
        </p:spPr>
        <p:txBody>
          <a:bodyPr>
            <a:normAutofit/>
          </a:bodyPr>
          <a:lstStyle/>
          <a:p>
            <a:r>
              <a:rPr lang="nl-BE"/>
              <a:t>Definitie “Hinder”</a:t>
            </a:r>
          </a:p>
          <a:p>
            <a:pPr lvl="1"/>
            <a:r>
              <a:rPr lang="nl-BE" sz="2000"/>
              <a:t>gevolgen van een Inname voor de normale mobiliteit van een bepaalde doelgroep waarbij aangeven wordt op welke plaats deze gevolgen zich bevinden en voor welke doelgroep.</a:t>
            </a:r>
          </a:p>
          <a:p>
            <a:r>
              <a:rPr lang="nl-BE"/>
              <a:t>Definitie “Hinderzone”</a:t>
            </a:r>
          </a:p>
          <a:p>
            <a:pPr lvl="1"/>
            <a:r>
              <a:rPr lang="nl-BE" sz="2000"/>
              <a:t>plaats waar de gevolgen zich bevinden van een Inname of een gebeurtenis op privédomein. Deze kan op de plaats van de inname zijn of op een andere plaats dan de inname.</a:t>
            </a:r>
          </a:p>
          <a:p>
            <a:r>
              <a:rPr lang="nl-BE"/>
              <a:t>Bron: Begrippen document v1.1</a:t>
            </a:r>
          </a:p>
          <a:p>
            <a:endParaRPr lang="nl-BE"/>
          </a:p>
        </p:txBody>
      </p:sp>
      <p:sp>
        <p:nvSpPr>
          <p:cNvPr id="3" name="Titel 2">
            <a:extLst>
              <a:ext uri="{FF2B5EF4-FFF2-40B4-BE49-F238E27FC236}">
                <a16:creationId xmlns:a16="http://schemas.microsoft.com/office/drawing/2014/main" id="{EEDED346-2AEB-4935-9F6A-712615CD8651}"/>
              </a:ext>
            </a:extLst>
          </p:cNvPr>
          <p:cNvSpPr>
            <a:spLocks noGrp="1"/>
          </p:cNvSpPr>
          <p:nvPr>
            <p:ph type="title"/>
          </p:nvPr>
        </p:nvSpPr>
        <p:spPr/>
        <p:txBody>
          <a:bodyPr/>
          <a:lstStyle/>
          <a:p>
            <a:r>
              <a:rPr lang="nl-BE"/>
              <a:t>Introductie - begrippen</a:t>
            </a:r>
          </a:p>
        </p:txBody>
      </p:sp>
      <p:sp>
        <p:nvSpPr>
          <p:cNvPr id="4" name="Tijdelijke aanduiding voor voettekst 3">
            <a:extLst>
              <a:ext uri="{FF2B5EF4-FFF2-40B4-BE49-F238E27FC236}">
                <a16:creationId xmlns:a16="http://schemas.microsoft.com/office/drawing/2014/main" id="{1A790445-E502-42DA-8ADA-3BDE9FD56A4C}"/>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5AB78542-C958-4EF0-9E01-AC4F4C085845}"/>
              </a:ext>
            </a:extLst>
          </p:cNvPr>
          <p:cNvSpPr>
            <a:spLocks noGrp="1"/>
          </p:cNvSpPr>
          <p:nvPr>
            <p:ph type="dt" sz="quarter" idx="2"/>
          </p:nvPr>
        </p:nvSpPr>
        <p:spPr/>
        <p:txBody>
          <a:bodyPr/>
          <a:lstStyle/>
          <a:p>
            <a:r>
              <a:rPr lang="nl-BE"/>
              <a:t>1 april 2019</a:t>
            </a:r>
          </a:p>
        </p:txBody>
      </p:sp>
    </p:spTree>
    <p:extLst>
      <p:ext uri="{BB962C8B-B14F-4D97-AF65-F5344CB8AC3E}">
        <p14:creationId xmlns:p14="http://schemas.microsoft.com/office/powerpoint/2010/main" val="349113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DABF1E3-0F0C-4FC0-9AC5-0F437C2A9609}"/>
              </a:ext>
            </a:extLst>
          </p:cNvPr>
          <p:cNvSpPr>
            <a:spLocks noGrp="1"/>
          </p:cNvSpPr>
          <p:nvPr>
            <p:ph sz="quarter" idx="10"/>
          </p:nvPr>
        </p:nvSpPr>
        <p:spPr/>
        <p:txBody>
          <a:bodyPr/>
          <a:lstStyle/>
          <a:p>
            <a:r>
              <a:rPr lang="nl-BE"/>
              <a:t>Soorten hinder worden herbekeken.</a:t>
            </a:r>
          </a:p>
          <a:p>
            <a:r>
              <a:rPr lang="nl-BE"/>
              <a:t>Aanduiding hinder per doelgroep.</a:t>
            </a:r>
          </a:p>
          <a:p>
            <a:r>
              <a:rPr lang="nl-BE"/>
              <a:t>Hinder kan ook op andere zone dan op innamezone worden bepaald.</a:t>
            </a:r>
          </a:p>
          <a:p>
            <a:r>
              <a:rPr lang="nl-BE"/>
              <a:t>Registratie en beheer hinder door steden &amp; gemeenten.</a:t>
            </a:r>
          </a:p>
          <a:p>
            <a:r>
              <a:rPr lang="nl-BE"/>
              <a:t>Hinder kan het gevolg zijn van meerdere innames.</a:t>
            </a:r>
          </a:p>
          <a:p>
            <a:endParaRPr lang="nl-BE"/>
          </a:p>
        </p:txBody>
      </p:sp>
      <p:sp>
        <p:nvSpPr>
          <p:cNvPr id="3" name="Titel 2">
            <a:extLst>
              <a:ext uri="{FF2B5EF4-FFF2-40B4-BE49-F238E27FC236}">
                <a16:creationId xmlns:a16="http://schemas.microsoft.com/office/drawing/2014/main" id="{EEDED346-2AEB-4935-9F6A-712615CD8651}"/>
              </a:ext>
            </a:extLst>
          </p:cNvPr>
          <p:cNvSpPr>
            <a:spLocks noGrp="1"/>
          </p:cNvSpPr>
          <p:nvPr>
            <p:ph type="title"/>
          </p:nvPr>
        </p:nvSpPr>
        <p:spPr/>
        <p:txBody>
          <a:bodyPr/>
          <a:lstStyle/>
          <a:p>
            <a:r>
              <a:rPr lang="nl-BE"/>
              <a:t>Introductie - verbeteringen nieuwe GIPOD</a:t>
            </a:r>
          </a:p>
        </p:txBody>
      </p:sp>
      <p:sp>
        <p:nvSpPr>
          <p:cNvPr id="4" name="Tijdelijke aanduiding voor voettekst 3">
            <a:extLst>
              <a:ext uri="{FF2B5EF4-FFF2-40B4-BE49-F238E27FC236}">
                <a16:creationId xmlns:a16="http://schemas.microsoft.com/office/drawing/2014/main" id="{1A790445-E502-42DA-8ADA-3BDE9FD56A4C}"/>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5AB78542-C958-4EF0-9E01-AC4F4C085845}"/>
              </a:ext>
            </a:extLst>
          </p:cNvPr>
          <p:cNvSpPr>
            <a:spLocks noGrp="1"/>
          </p:cNvSpPr>
          <p:nvPr>
            <p:ph type="dt" sz="quarter" idx="2"/>
          </p:nvPr>
        </p:nvSpPr>
        <p:spPr/>
        <p:txBody>
          <a:bodyPr/>
          <a:lstStyle/>
          <a:p>
            <a:r>
              <a:rPr lang="nl-BE"/>
              <a:t>1 april 2019</a:t>
            </a:r>
          </a:p>
        </p:txBody>
      </p:sp>
    </p:spTree>
    <p:extLst>
      <p:ext uri="{BB962C8B-B14F-4D97-AF65-F5344CB8AC3E}">
        <p14:creationId xmlns:p14="http://schemas.microsoft.com/office/powerpoint/2010/main" val="146101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DABF1E3-0F0C-4FC0-9AC5-0F437C2A9609}"/>
              </a:ext>
            </a:extLst>
          </p:cNvPr>
          <p:cNvSpPr>
            <a:spLocks noGrp="1"/>
          </p:cNvSpPr>
          <p:nvPr>
            <p:ph sz="quarter" idx="10"/>
          </p:nvPr>
        </p:nvSpPr>
        <p:spPr/>
        <p:txBody>
          <a:bodyPr vert="horz" lIns="91440" tIns="45720" rIns="91440" bIns="45720" rtlCol="0" anchor="t">
            <a:normAutofit/>
          </a:bodyPr>
          <a:lstStyle/>
          <a:p>
            <a:r>
              <a:rPr lang="en-US">
                <a:latin typeface="FlandersArtSans-Regular"/>
              </a:rPr>
              <a:t>Welke </a:t>
            </a:r>
            <a:r>
              <a:rPr lang="en-US" err="1">
                <a:latin typeface="FlandersArtSans-Regular"/>
              </a:rPr>
              <a:t>straat</a:t>
            </a:r>
            <a:r>
              <a:rPr lang="en-US">
                <a:latin typeface="FlandersArtSans-Regular"/>
              </a:rPr>
              <a:t> is </a:t>
            </a:r>
            <a:r>
              <a:rPr lang="en-US" b="1" err="1">
                <a:latin typeface="FlandersArtSans-Regular"/>
              </a:rPr>
              <a:t>vandaag</a:t>
            </a:r>
            <a:r>
              <a:rPr lang="en-US">
                <a:latin typeface="FlandersArtSans-Regular"/>
              </a:rPr>
              <a:t> </a:t>
            </a:r>
            <a:r>
              <a:rPr lang="en-US" err="1">
                <a:latin typeface="FlandersArtSans-Regular"/>
              </a:rPr>
              <a:t>afgesloten</a:t>
            </a:r>
            <a:endParaRPr lang="en-US">
              <a:latin typeface="FlandersArtSans-Regular"/>
            </a:endParaRPr>
          </a:p>
          <a:p>
            <a:r>
              <a:rPr lang="en-US" err="1">
                <a:latin typeface="FlandersArtSans-Regular"/>
              </a:rPr>
              <a:t>Afbakenen</a:t>
            </a:r>
            <a:r>
              <a:rPr lang="en-US">
                <a:latin typeface="FlandersArtSans-Regular"/>
              </a:rPr>
              <a:t> </a:t>
            </a:r>
            <a:r>
              <a:rPr lang="en-US" b="1" err="1">
                <a:latin typeface="FlandersArtSans-Regular"/>
              </a:rPr>
              <a:t>hinderzone</a:t>
            </a:r>
            <a:r>
              <a:rPr lang="en-US">
                <a:latin typeface="FlandersArtSans-Regular"/>
              </a:rPr>
              <a:t> </a:t>
            </a:r>
            <a:r>
              <a:rPr lang="en-US" err="1">
                <a:latin typeface="FlandersArtSans-Regular"/>
              </a:rPr>
              <a:t>bij</a:t>
            </a:r>
            <a:r>
              <a:rPr lang="en-US">
                <a:latin typeface="FlandersArtSans-Regular"/>
              </a:rPr>
              <a:t> </a:t>
            </a:r>
            <a:r>
              <a:rPr lang="en-US" err="1">
                <a:latin typeface="FlandersArtSans-Regular"/>
              </a:rPr>
              <a:t>een</a:t>
            </a:r>
            <a:r>
              <a:rPr lang="en-US">
                <a:latin typeface="FlandersArtSans-Regular"/>
              </a:rPr>
              <a:t> </a:t>
            </a:r>
            <a:r>
              <a:rPr lang="en-US" err="1">
                <a:latin typeface="FlandersArtSans-Regular"/>
              </a:rPr>
              <a:t>inname</a:t>
            </a:r>
            <a:endParaRPr lang="en-US">
              <a:latin typeface="FlandersArtSans-Regular"/>
            </a:endParaRPr>
          </a:p>
          <a:p>
            <a:r>
              <a:rPr lang="en-US">
                <a:latin typeface="FlandersArtSans-Regular"/>
              </a:rPr>
              <a:t>Hinder per </a:t>
            </a:r>
            <a:r>
              <a:rPr lang="en-US" b="1" err="1">
                <a:latin typeface="FlandersArtSans-Regular"/>
              </a:rPr>
              <a:t>verkeersmodi</a:t>
            </a:r>
            <a:r>
              <a:rPr lang="en-US">
                <a:latin typeface="FlandersArtSans-Regular"/>
              </a:rPr>
              <a:t> (</a:t>
            </a:r>
            <a:r>
              <a:rPr lang="en-US" err="1">
                <a:latin typeface="FlandersArtSans-Regular"/>
              </a:rPr>
              <a:t>doelgroep</a:t>
            </a:r>
            <a:r>
              <a:rPr lang="en-US">
                <a:latin typeface="FlandersArtSans-Regular"/>
              </a:rPr>
              <a:t> - </a:t>
            </a:r>
            <a:r>
              <a:rPr lang="en-US" err="1">
                <a:latin typeface="FlandersArtSans-Regular"/>
              </a:rPr>
              <a:t>wie</a:t>
            </a:r>
            <a:r>
              <a:rPr lang="en-US">
                <a:latin typeface="FlandersArtSans-Regular"/>
              </a:rPr>
              <a:t> </a:t>
            </a:r>
            <a:r>
              <a:rPr lang="en-US" err="1">
                <a:latin typeface="FlandersArtSans-Regular"/>
              </a:rPr>
              <a:t>heeft</a:t>
            </a:r>
            <a:r>
              <a:rPr lang="en-US">
                <a:latin typeface="FlandersArtSans-Regular"/>
              </a:rPr>
              <a:t> </a:t>
            </a:r>
            <a:r>
              <a:rPr lang="en-US" err="1">
                <a:latin typeface="FlandersArtSans-Regular"/>
              </a:rPr>
              <a:t>doorgang</a:t>
            </a:r>
            <a:r>
              <a:rPr lang="en-US">
                <a:latin typeface="FlandersArtSans-Regular"/>
              </a:rPr>
              <a:t>, </a:t>
            </a:r>
            <a:r>
              <a:rPr lang="en-US" err="1">
                <a:latin typeface="FlandersArtSans-Regular"/>
              </a:rPr>
              <a:t>wie</a:t>
            </a:r>
            <a:r>
              <a:rPr lang="en-US">
                <a:latin typeface="FlandersArtSans-Regular"/>
              </a:rPr>
              <a:t> </a:t>
            </a:r>
            <a:r>
              <a:rPr lang="en-US" err="1">
                <a:latin typeface="FlandersArtSans-Regular"/>
              </a:rPr>
              <a:t>niet</a:t>
            </a:r>
            <a:r>
              <a:rPr lang="en-US">
                <a:latin typeface="FlandersArtSans-Regular"/>
              </a:rPr>
              <a:t>)</a:t>
            </a:r>
          </a:p>
          <a:p>
            <a:r>
              <a:rPr lang="en-US" b="1" err="1">
                <a:latin typeface="FlandersArtSans-Regular"/>
              </a:rPr>
              <a:t>Soort</a:t>
            </a:r>
            <a:r>
              <a:rPr lang="en-US">
                <a:latin typeface="FlandersArtSans-Regular"/>
              </a:rPr>
              <a:t> hinder: </a:t>
            </a:r>
            <a:r>
              <a:rPr lang="en-US" err="1">
                <a:latin typeface="FlandersArtSans-Regular"/>
              </a:rPr>
              <a:t>volledig</a:t>
            </a:r>
            <a:r>
              <a:rPr lang="en-US">
                <a:latin typeface="FlandersArtSans-Regular"/>
              </a:rPr>
              <a:t> </a:t>
            </a:r>
            <a:r>
              <a:rPr lang="en-US" err="1">
                <a:latin typeface="FlandersArtSans-Regular"/>
              </a:rPr>
              <a:t>afgesloten</a:t>
            </a:r>
            <a:r>
              <a:rPr lang="en-US">
                <a:latin typeface="FlandersArtSans-Regular"/>
              </a:rPr>
              <a:t>, </a:t>
            </a:r>
            <a:r>
              <a:rPr lang="en-US" err="1">
                <a:latin typeface="FlandersArtSans-Regular"/>
              </a:rPr>
              <a:t>deels</a:t>
            </a:r>
            <a:r>
              <a:rPr lang="en-US">
                <a:latin typeface="FlandersArtSans-Regular"/>
              </a:rPr>
              <a:t>, ... </a:t>
            </a:r>
          </a:p>
          <a:p>
            <a:r>
              <a:rPr lang="en-US" b="1" err="1">
                <a:latin typeface="FlandersArtSans-Regular"/>
              </a:rPr>
              <a:t>Nutsdiensten</a:t>
            </a:r>
            <a:r>
              <a:rPr lang="en-US">
                <a:latin typeface="FlandersArtSans-Regular"/>
              </a:rPr>
              <a:t> </a:t>
            </a:r>
            <a:r>
              <a:rPr lang="en-US" err="1">
                <a:latin typeface="FlandersArtSans-Regular"/>
              </a:rPr>
              <a:t>als</a:t>
            </a:r>
            <a:r>
              <a:rPr lang="en-US">
                <a:latin typeface="FlandersArtSans-Regular"/>
              </a:rPr>
              <a:t> </a:t>
            </a:r>
            <a:r>
              <a:rPr lang="en-US" err="1">
                <a:latin typeface="FlandersArtSans-Regular"/>
              </a:rPr>
              <a:t>doelgroep</a:t>
            </a:r>
            <a:r>
              <a:rPr lang="en-US">
                <a:latin typeface="FlandersArtSans-Regular"/>
              </a:rPr>
              <a:t> (</a:t>
            </a:r>
            <a:r>
              <a:rPr lang="en-US" err="1">
                <a:latin typeface="FlandersArtSans-Regular"/>
              </a:rPr>
              <a:t>breedte</a:t>
            </a:r>
            <a:r>
              <a:rPr lang="en-US">
                <a:latin typeface="FlandersArtSans-Regular"/>
              </a:rPr>
              <a:t> en </a:t>
            </a:r>
            <a:r>
              <a:rPr lang="en-US" err="1">
                <a:latin typeface="FlandersArtSans-Regular"/>
              </a:rPr>
              <a:t>hoogte</a:t>
            </a:r>
            <a:r>
              <a:rPr lang="en-US">
                <a:latin typeface="FlandersArtSans-Regular"/>
              </a:rPr>
              <a:t> </a:t>
            </a:r>
            <a:r>
              <a:rPr lang="en-US" err="1">
                <a:latin typeface="FlandersArtSans-Regular"/>
              </a:rPr>
              <a:t>doorgang</a:t>
            </a:r>
            <a:r>
              <a:rPr lang="en-US">
                <a:latin typeface="FlandersArtSans-Regular"/>
              </a:rPr>
              <a:t> </a:t>
            </a:r>
            <a:r>
              <a:rPr lang="en-US" err="1">
                <a:latin typeface="FlandersArtSans-Regular"/>
              </a:rPr>
              <a:t>zijn</a:t>
            </a:r>
            <a:r>
              <a:rPr lang="en-US">
                <a:latin typeface="FlandersArtSans-Regular"/>
              </a:rPr>
              <a:t> </a:t>
            </a:r>
            <a:r>
              <a:rPr lang="en-US" err="1">
                <a:latin typeface="FlandersArtSans-Regular"/>
              </a:rPr>
              <a:t>belangrijk</a:t>
            </a:r>
            <a:r>
              <a:rPr lang="en-US">
                <a:latin typeface="FlandersArtSans-Regular"/>
              </a:rPr>
              <a:t>)</a:t>
            </a:r>
          </a:p>
          <a:p>
            <a:r>
              <a:rPr lang="en-US">
                <a:latin typeface="FlandersArtSans-Regular"/>
              </a:rPr>
              <a:t>Hinder </a:t>
            </a:r>
            <a:r>
              <a:rPr lang="en-US" b="1" err="1">
                <a:latin typeface="FlandersArtSans-Regular"/>
              </a:rPr>
              <a:t>variabel</a:t>
            </a:r>
            <a:r>
              <a:rPr lang="en-US">
                <a:latin typeface="FlandersArtSans-Regular"/>
              </a:rPr>
              <a:t> in </a:t>
            </a:r>
            <a:r>
              <a:rPr lang="en-US" err="1">
                <a:latin typeface="FlandersArtSans-Regular"/>
              </a:rPr>
              <a:t>tijd</a:t>
            </a:r>
            <a:endParaRPr lang="en-US">
              <a:latin typeface="FlandersArtSans-Regular"/>
            </a:endParaRPr>
          </a:p>
          <a:p>
            <a:r>
              <a:rPr lang="en-US" err="1">
                <a:latin typeface="FlandersArtSans-Regular"/>
              </a:rPr>
              <a:t>Visualisatie</a:t>
            </a:r>
            <a:r>
              <a:rPr lang="en-US">
                <a:latin typeface="FlandersArtSans-Regular"/>
              </a:rPr>
              <a:t> </a:t>
            </a:r>
            <a:r>
              <a:rPr lang="en-US" err="1">
                <a:latin typeface="FlandersArtSans-Regular"/>
              </a:rPr>
              <a:t>geïmpacteerde</a:t>
            </a:r>
            <a:r>
              <a:rPr lang="en-US">
                <a:latin typeface="FlandersArtSans-Regular"/>
              </a:rPr>
              <a:t> </a:t>
            </a:r>
            <a:r>
              <a:rPr lang="en-US" b="1" err="1">
                <a:latin typeface="FlandersArtSans-Regular"/>
              </a:rPr>
              <a:t>ondernemingen</a:t>
            </a:r>
            <a:endParaRPr lang="en-US" b="1">
              <a:latin typeface="FlandersArtSans-Regular"/>
            </a:endParaRPr>
          </a:p>
          <a:p>
            <a:r>
              <a:rPr lang="en-US" b="1">
                <a:latin typeface="FlandersArtSans-Regular"/>
              </a:rPr>
              <a:t>Communicatie</a:t>
            </a:r>
            <a:r>
              <a:rPr lang="en-US">
                <a:latin typeface="FlandersArtSans-Regular"/>
              </a:rPr>
              <a:t> naar </a:t>
            </a:r>
            <a:r>
              <a:rPr lang="en-US" err="1">
                <a:latin typeface="FlandersArtSans-Regular"/>
              </a:rPr>
              <a:t>gemeenten</a:t>
            </a:r>
            <a:r>
              <a:rPr lang="en-US">
                <a:latin typeface="FlandersArtSans-Regular"/>
              </a:rPr>
              <a:t> &amp; burgers door nuts (</a:t>
            </a:r>
            <a:r>
              <a:rPr lang="en-US" err="1">
                <a:latin typeface="FlandersArtSans-Regular"/>
              </a:rPr>
              <a:t>cfr</a:t>
            </a:r>
            <a:r>
              <a:rPr lang="en-US">
                <a:latin typeface="FlandersArtSans-Regular"/>
              </a:rPr>
              <a:t> code nuts) via GIPOD</a:t>
            </a:r>
            <a:endParaRPr lang="nl-BE"/>
          </a:p>
          <a:p>
            <a:endParaRPr lang="nl-BE"/>
          </a:p>
        </p:txBody>
      </p:sp>
      <p:sp>
        <p:nvSpPr>
          <p:cNvPr id="3" name="Titel 2">
            <a:extLst>
              <a:ext uri="{FF2B5EF4-FFF2-40B4-BE49-F238E27FC236}">
                <a16:creationId xmlns:a16="http://schemas.microsoft.com/office/drawing/2014/main" id="{EEDED346-2AEB-4935-9F6A-712615CD8651}"/>
              </a:ext>
            </a:extLst>
          </p:cNvPr>
          <p:cNvSpPr>
            <a:spLocks noGrp="1"/>
          </p:cNvSpPr>
          <p:nvPr>
            <p:ph type="title"/>
          </p:nvPr>
        </p:nvSpPr>
        <p:spPr/>
        <p:txBody>
          <a:bodyPr/>
          <a:lstStyle/>
          <a:p>
            <a:r>
              <a:rPr lang="nl-BE">
                <a:latin typeface="FlandersArtSans-Bold"/>
              </a:rPr>
              <a:t>Introductie – wensen uit BWG hergebruik</a:t>
            </a:r>
            <a:endParaRPr lang="nl-BE"/>
          </a:p>
        </p:txBody>
      </p:sp>
      <p:sp>
        <p:nvSpPr>
          <p:cNvPr id="4" name="Tijdelijke aanduiding voor voettekst 3">
            <a:extLst>
              <a:ext uri="{FF2B5EF4-FFF2-40B4-BE49-F238E27FC236}">
                <a16:creationId xmlns:a16="http://schemas.microsoft.com/office/drawing/2014/main" id="{1A790445-E502-42DA-8ADA-3BDE9FD56A4C}"/>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5AB78542-C958-4EF0-9E01-AC4F4C085845}"/>
              </a:ext>
            </a:extLst>
          </p:cNvPr>
          <p:cNvSpPr>
            <a:spLocks noGrp="1"/>
          </p:cNvSpPr>
          <p:nvPr>
            <p:ph type="dt" sz="quarter" idx="2"/>
          </p:nvPr>
        </p:nvSpPr>
        <p:spPr/>
        <p:txBody>
          <a:bodyPr/>
          <a:lstStyle/>
          <a:p>
            <a:r>
              <a:rPr lang="nl-BE"/>
              <a:t>1 april 2019</a:t>
            </a:r>
          </a:p>
        </p:txBody>
      </p:sp>
    </p:spTree>
    <p:extLst>
      <p:ext uri="{BB962C8B-B14F-4D97-AF65-F5344CB8AC3E}">
        <p14:creationId xmlns:p14="http://schemas.microsoft.com/office/powerpoint/2010/main" val="63248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0" end="0"/>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2">
                                            <p:txEl>
                                              <p:pRg st="1" end="1"/>
                                            </p:txEl>
                                          </p:spTgt>
                                        </p:tgtEl>
                                        <p:attrNameLst>
                                          <p:attrName>style.color</p:attrName>
                                        </p:attrNameLst>
                                      </p:cBhvr>
                                      <p:to>
                                        <a:srgbClr val="00B050"/>
                                      </p:to>
                                    </p:animClr>
                                  </p:childTnLst>
                                </p:cTn>
                              </p:par>
                              <p:par>
                                <p:cTn id="9" presetID="3" presetClass="emph" presetSubtype="2" fill="hold" nodeType="withEffect">
                                  <p:stCondLst>
                                    <p:cond delay="0"/>
                                  </p:stCondLst>
                                  <p:childTnLst>
                                    <p:animClr clrSpc="rgb" dir="cw">
                                      <p:cBhvr override="childStyle">
                                        <p:cTn id="10" dur="2000" fill="hold"/>
                                        <p:tgtEl>
                                          <p:spTgt spid="2">
                                            <p:txEl>
                                              <p:pRg st="2" end="2"/>
                                            </p:txEl>
                                          </p:spTgt>
                                        </p:tgtEl>
                                        <p:attrNameLst>
                                          <p:attrName>style.color</p:attrName>
                                        </p:attrNameLst>
                                      </p:cBhvr>
                                      <p:to>
                                        <a:srgbClr val="00B050"/>
                                      </p:to>
                                    </p:animClr>
                                  </p:childTnLst>
                                </p:cTn>
                              </p:par>
                              <p:par>
                                <p:cTn id="11" presetID="3" presetClass="emph" presetSubtype="2" fill="hold" nodeType="withEffect">
                                  <p:stCondLst>
                                    <p:cond delay="0"/>
                                  </p:stCondLst>
                                  <p:childTnLst>
                                    <p:animClr clrSpc="rgb" dir="cw">
                                      <p:cBhvr override="childStyle">
                                        <p:cTn id="12" dur="2000" fill="hold"/>
                                        <p:tgtEl>
                                          <p:spTgt spid="2">
                                            <p:txEl>
                                              <p:pRg st="3" end="3"/>
                                            </p:txEl>
                                          </p:spTgt>
                                        </p:tgtEl>
                                        <p:attrNameLst>
                                          <p:attrName>style.color</p:attrName>
                                        </p:attrNameLst>
                                      </p:cBhvr>
                                      <p:to>
                                        <a:srgbClr val="00B050"/>
                                      </p:to>
                                    </p:animClr>
                                  </p:childTnLst>
                                </p:cTn>
                              </p:par>
                              <p:par>
                                <p:cTn id="13" presetID="3" presetClass="emph" presetSubtype="2" fill="hold" nodeType="withEffect">
                                  <p:stCondLst>
                                    <p:cond delay="0"/>
                                  </p:stCondLst>
                                  <p:childTnLst>
                                    <p:animClr clrSpc="rgb" dir="cw">
                                      <p:cBhvr override="childStyle">
                                        <p:cTn id="14" dur="2000" fill="hold"/>
                                        <p:tgtEl>
                                          <p:spTgt spid="2">
                                            <p:txEl>
                                              <p:pRg st="4" end="4"/>
                                            </p:txEl>
                                          </p:spTgt>
                                        </p:tgtEl>
                                        <p:attrNameLst>
                                          <p:attrName>style.color</p:attrName>
                                        </p:attrNameLst>
                                      </p:cBhvr>
                                      <p:to>
                                        <a:srgbClr val="00B050"/>
                                      </p:to>
                                    </p:animClr>
                                  </p:childTnLst>
                                </p:cTn>
                              </p:par>
                              <p:par>
                                <p:cTn id="15" presetID="3" presetClass="emph" presetSubtype="2" fill="hold" nodeType="withEffect">
                                  <p:stCondLst>
                                    <p:cond delay="0"/>
                                  </p:stCondLst>
                                  <p:childTnLst>
                                    <p:animClr clrSpc="rgb" dir="cw">
                                      <p:cBhvr override="childStyle">
                                        <p:cTn id="16" dur="2000" fill="hold"/>
                                        <p:tgtEl>
                                          <p:spTgt spid="2">
                                            <p:txEl>
                                              <p:pRg st="5" end="5"/>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063A7850-C777-4CFE-90EF-15781AB03C26}"/>
              </a:ext>
            </a:extLst>
          </p:cNvPr>
          <p:cNvPicPr>
            <a:picLocks noGrp="1" noChangeAspect="1"/>
          </p:cNvPicPr>
          <p:nvPr>
            <p:ph sz="quarter" idx="10"/>
          </p:nvPr>
        </p:nvPicPr>
        <p:blipFill>
          <a:blip r:embed="rId2"/>
          <a:stretch>
            <a:fillRect/>
          </a:stretch>
        </p:blipFill>
        <p:spPr>
          <a:xfrm>
            <a:off x="5490846" y="0"/>
            <a:ext cx="3934503" cy="6637212"/>
          </a:xfrm>
          <a:prstGeom prst="rect">
            <a:avLst/>
          </a:prstGeom>
        </p:spPr>
      </p:pic>
      <p:sp>
        <p:nvSpPr>
          <p:cNvPr id="3" name="Titel 2">
            <a:extLst>
              <a:ext uri="{FF2B5EF4-FFF2-40B4-BE49-F238E27FC236}">
                <a16:creationId xmlns:a16="http://schemas.microsoft.com/office/drawing/2014/main" id="{EEDED346-2AEB-4935-9F6A-712615CD8651}"/>
              </a:ext>
            </a:extLst>
          </p:cNvPr>
          <p:cNvSpPr>
            <a:spLocks noGrp="1"/>
          </p:cNvSpPr>
          <p:nvPr>
            <p:ph type="title"/>
          </p:nvPr>
        </p:nvSpPr>
        <p:spPr/>
        <p:txBody>
          <a:bodyPr/>
          <a:lstStyle/>
          <a:p>
            <a:r>
              <a:rPr lang="nl-BE"/>
              <a:t>Introductie – model hinder</a:t>
            </a:r>
          </a:p>
        </p:txBody>
      </p:sp>
      <p:sp>
        <p:nvSpPr>
          <p:cNvPr id="4" name="Tijdelijke aanduiding voor voettekst 3">
            <a:extLst>
              <a:ext uri="{FF2B5EF4-FFF2-40B4-BE49-F238E27FC236}">
                <a16:creationId xmlns:a16="http://schemas.microsoft.com/office/drawing/2014/main" id="{1A790445-E502-42DA-8ADA-3BDE9FD56A4C}"/>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5AB78542-C958-4EF0-9E01-AC4F4C085845}"/>
              </a:ext>
            </a:extLst>
          </p:cNvPr>
          <p:cNvSpPr>
            <a:spLocks noGrp="1"/>
          </p:cNvSpPr>
          <p:nvPr>
            <p:ph type="dt" sz="quarter" idx="2"/>
          </p:nvPr>
        </p:nvSpPr>
        <p:spPr/>
        <p:txBody>
          <a:bodyPr/>
          <a:lstStyle/>
          <a:p>
            <a:r>
              <a:rPr lang="nl-BE"/>
              <a:t>1 april 2019</a:t>
            </a:r>
          </a:p>
        </p:txBody>
      </p:sp>
      <p:sp>
        <p:nvSpPr>
          <p:cNvPr id="7" name="Tijdelijke aanduiding voor inhoud 1">
            <a:extLst>
              <a:ext uri="{FF2B5EF4-FFF2-40B4-BE49-F238E27FC236}">
                <a16:creationId xmlns:a16="http://schemas.microsoft.com/office/drawing/2014/main" id="{56B00C1B-F37F-4647-8518-0F144C41D563}"/>
              </a:ext>
            </a:extLst>
          </p:cNvPr>
          <p:cNvSpPr txBox="1">
            <a:spLocks/>
          </p:cNvSpPr>
          <p:nvPr/>
        </p:nvSpPr>
        <p:spPr>
          <a:xfrm>
            <a:off x="681039" y="1482215"/>
            <a:ext cx="4712056" cy="4992328"/>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400" kern="1200">
                <a:solidFill>
                  <a:schemeClr val="tx1"/>
                </a:solidFill>
                <a:latin typeface="FlandersArtSans-Regular" panose="00000500000000000000" pitchFamily="2" charset="0"/>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FlandersArtSans-Regular" panose="00000500000000000000" pitchFamily="2" charset="0"/>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FlandersArtSans-Regular" panose="00000500000000000000" pitchFamily="2" charset="0"/>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FlandersArtSans-Regular" panose="00000500000000000000" pitchFamily="2" charset="0"/>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a:t>(1) Beheerder</a:t>
            </a:r>
          </a:p>
          <a:p>
            <a:r>
              <a:rPr lang="nl-BE"/>
              <a:t>(1.. *) Tijdschema -- </a:t>
            </a:r>
            <a:r>
              <a:rPr lang="nl-BE" err="1"/>
              <a:t>schedule</a:t>
            </a:r>
            <a:endParaRPr lang="nl-BE"/>
          </a:p>
          <a:p>
            <a:r>
              <a:rPr lang="nl-BE"/>
              <a:t>(1..*) Zone en/of adres</a:t>
            </a:r>
          </a:p>
          <a:p>
            <a:r>
              <a:rPr lang="nl-BE"/>
              <a:t>(1..*) Doelgroep - gevolg</a:t>
            </a:r>
          </a:p>
          <a:p>
            <a:endParaRPr lang="nl-BE"/>
          </a:p>
          <a:p>
            <a:r>
              <a:rPr lang="nl-BE"/>
              <a:t>(0..1) Beschrijving</a:t>
            </a:r>
          </a:p>
          <a:p>
            <a:r>
              <a:rPr lang="nl-BE"/>
              <a:t>(0..*) Bijdrager ?</a:t>
            </a:r>
          </a:p>
          <a:p>
            <a:r>
              <a:rPr lang="nl-BE"/>
              <a:t>(0..*) Contactgegevens</a:t>
            </a:r>
          </a:p>
          <a:p>
            <a:r>
              <a:rPr lang="nl-BE"/>
              <a:t>(0..*) Locatie: codelijst (</a:t>
            </a:r>
            <a:r>
              <a:rPr lang="nl-BE" sz="1800"/>
              <a:t>voetpad, rijbaan,…</a:t>
            </a:r>
            <a:r>
              <a:rPr lang="nl-BE"/>
              <a:t>)</a:t>
            </a:r>
          </a:p>
        </p:txBody>
      </p:sp>
    </p:spTree>
    <p:extLst>
      <p:ext uri="{BB962C8B-B14F-4D97-AF65-F5344CB8AC3E}">
        <p14:creationId xmlns:p14="http://schemas.microsoft.com/office/powerpoint/2010/main" val="337199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9942325-457E-4A8E-B87E-2927D2D392D0}"/>
              </a:ext>
            </a:extLst>
          </p:cNvPr>
          <p:cNvSpPr>
            <a:spLocks noGrp="1"/>
          </p:cNvSpPr>
          <p:nvPr>
            <p:ph sz="quarter" idx="10"/>
          </p:nvPr>
        </p:nvSpPr>
        <p:spPr/>
        <p:txBody>
          <a:bodyPr>
            <a:normAutofit lnSpcReduction="10000"/>
          </a:bodyPr>
          <a:lstStyle/>
          <a:p>
            <a:r>
              <a:rPr lang="nl-BE"/>
              <a:t>Voetgangers</a:t>
            </a:r>
          </a:p>
          <a:p>
            <a:r>
              <a:rPr lang="nl-BE"/>
              <a:t>Rolstoelgebruikers</a:t>
            </a:r>
          </a:p>
          <a:p>
            <a:r>
              <a:rPr lang="nl-BE"/>
              <a:t>Fietsers</a:t>
            </a:r>
          </a:p>
          <a:p>
            <a:r>
              <a:rPr lang="nl-BE"/>
              <a:t>Gemotoriseerd verkeer</a:t>
            </a:r>
          </a:p>
          <a:p>
            <a:pPr lvl="1"/>
            <a:r>
              <a:rPr lang="nl-BE"/>
              <a:t>&lt; 3,5 ton</a:t>
            </a:r>
          </a:p>
          <a:p>
            <a:pPr lvl="1"/>
            <a:r>
              <a:rPr lang="nl-BE"/>
              <a:t>&gt; 3,5 en &lt; 7,5 ton</a:t>
            </a:r>
          </a:p>
          <a:p>
            <a:pPr lvl="1"/>
            <a:r>
              <a:rPr lang="nl-BE"/>
              <a:t>&gt; 7,5 ton</a:t>
            </a:r>
          </a:p>
          <a:p>
            <a:pPr lvl="1"/>
            <a:r>
              <a:rPr lang="nl-BE"/>
              <a:t>Hulpdiensten</a:t>
            </a:r>
          </a:p>
          <a:p>
            <a:pPr lvl="1"/>
            <a:r>
              <a:rPr lang="nl-BE"/>
              <a:t>Openbaar vervoer</a:t>
            </a:r>
          </a:p>
          <a:p>
            <a:pPr lvl="1"/>
            <a:r>
              <a:rPr lang="nl-BE"/>
              <a:t>Lokaal verkeer</a:t>
            </a:r>
          </a:p>
          <a:p>
            <a:pPr lvl="1"/>
            <a:r>
              <a:rPr lang="nl-BE"/>
              <a:t>Uitzonderlijk transport</a:t>
            </a:r>
          </a:p>
        </p:txBody>
      </p:sp>
      <p:sp>
        <p:nvSpPr>
          <p:cNvPr id="3" name="Titel 2">
            <a:extLst>
              <a:ext uri="{FF2B5EF4-FFF2-40B4-BE49-F238E27FC236}">
                <a16:creationId xmlns:a16="http://schemas.microsoft.com/office/drawing/2014/main" id="{3D37790E-7F1C-44BB-B9A3-E158AA530AAB}"/>
              </a:ext>
            </a:extLst>
          </p:cNvPr>
          <p:cNvSpPr>
            <a:spLocks noGrp="1"/>
          </p:cNvSpPr>
          <p:nvPr>
            <p:ph type="title"/>
          </p:nvPr>
        </p:nvSpPr>
        <p:spPr/>
        <p:txBody>
          <a:bodyPr/>
          <a:lstStyle/>
          <a:p>
            <a:r>
              <a:rPr lang="nl-BE"/>
              <a:t>Introductie – hinder doelgroepen</a:t>
            </a:r>
          </a:p>
        </p:txBody>
      </p:sp>
      <p:sp>
        <p:nvSpPr>
          <p:cNvPr id="4" name="Tijdelijke aanduiding voor voettekst 3">
            <a:extLst>
              <a:ext uri="{FF2B5EF4-FFF2-40B4-BE49-F238E27FC236}">
                <a16:creationId xmlns:a16="http://schemas.microsoft.com/office/drawing/2014/main" id="{EDE628EB-B642-4263-BD66-216BD2422901}"/>
              </a:ext>
            </a:extLst>
          </p:cNvPr>
          <p:cNvSpPr>
            <a:spLocks noGrp="1"/>
          </p:cNvSpPr>
          <p:nvPr>
            <p:ph type="ftr" sz="quarter" idx="3"/>
          </p:nvPr>
        </p:nvSpPr>
        <p:spPr/>
        <p:txBody>
          <a:bodyPr/>
          <a:lstStyle/>
          <a:p>
            <a:r>
              <a:rPr lang="nl-BE"/>
              <a:t>GIPOD project – BWG 10</a:t>
            </a:r>
          </a:p>
        </p:txBody>
      </p:sp>
      <p:sp>
        <p:nvSpPr>
          <p:cNvPr id="5" name="Tijdelijke aanduiding voor datum 4">
            <a:extLst>
              <a:ext uri="{FF2B5EF4-FFF2-40B4-BE49-F238E27FC236}">
                <a16:creationId xmlns:a16="http://schemas.microsoft.com/office/drawing/2014/main" id="{7939A817-7A92-454F-8AE1-3817F7729C2B}"/>
              </a:ext>
            </a:extLst>
          </p:cNvPr>
          <p:cNvSpPr>
            <a:spLocks noGrp="1"/>
          </p:cNvSpPr>
          <p:nvPr>
            <p:ph type="dt" sz="quarter" idx="2"/>
          </p:nvPr>
        </p:nvSpPr>
        <p:spPr/>
        <p:txBody>
          <a:bodyPr/>
          <a:lstStyle/>
          <a:p>
            <a:r>
              <a:rPr lang="nl-BE"/>
              <a:t>1 april 2019</a:t>
            </a:r>
          </a:p>
        </p:txBody>
      </p:sp>
    </p:spTree>
    <p:extLst>
      <p:ext uri="{BB962C8B-B14F-4D97-AF65-F5344CB8AC3E}">
        <p14:creationId xmlns:p14="http://schemas.microsoft.com/office/powerpoint/2010/main" val="417984975"/>
      </p:ext>
    </p:extLst>
  </p:cSld>
  <p:clrMapOvr>
    <a:masterClrMapping/>
  </p:clrMapOvr>
</p:sld>
</file>

<file path=ppt/theme/theme1.xml><?xml version="1.0" encoding="utf-8"?>
<a:theme xmlns:a="http://schemas.openxmlformats.org/drawingml/2006/main" name="Kantoorthema">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22C777EE-A4E8-4332-9C50-49DBA651FA8B}" vid="{9C2A195E-D234-4E30-B897-C5EE5AF9C52D}"/>
    </a:ext>
  </a:extLst>
</a:theme>
</file>

<file path=ppt/theme/theme2.xml><?xml version="1.0" encoding="utf-8"?>
<a:theme xmlns:a="http://schemas.openxmlformats.org/drawingml/2006/main" name="3_Kantoorthema">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22C777EE-A4E8-4332-9C50-49DBA651FA8B}" vid="{9C2A195E-D234-4E30-B897-C5EE5AF9C52D}"/>
    </a:ext>
  </a:extLst>
</a:theme>
</file>

<file path=ppt/theme/theme3.xml><?xml version="1.0" encoding="utf-8"?>
<a:theme xmlns:a="http://schemas.openxmlformats.org/drawingml/2006/main" name="2_Kantoorthema">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22C777EE-A4E8-4332-9C50-49DBA651FA8B}" vid="{9C2A195E-D234-4E30-B897-C5EE5AF9C52D}"/>
    </a:ext>
  </a:extLst>
</a:theme>
</file>

<file path=ppt/theme/theme4.xml><?xml version="1.0" encoding="utf-8"?>
<a:theme xmlns:a="http://schemas.openxmlformats.org/drawingml/2006/main" name="4_Kantoorthema">
  <a:themeElements>
    <a:clrScheme name="Aangepast 1">
      <a:dk1>
        <a:srgbClr val="373636"/>
      </a:dk1>
      <a:lt1>
        <a:sysClr val="window" lastClr="FFFFFF"/>
      </a:lt1>
      <a:dk2>
        <a:srgbClr val="6B6B6B"/>
      </a:dk2>
      <a:lt2>
        <a:srgbClr val="F6F5F3"/>
      </a:lt2>
      <a:accent1>
        <a:srgbClr val="FFEB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BA78EDFA-4A21-4C2B-BC64-41F6C3CCC39E}" vid="{4DAD9525-88AC-4C2E-8D9C-D6C68D29F239}"/>
    </a:ext>
  </a:extLst>
</a:theme>
</file>

<file path=ppt/theme/theme5.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46A0BE3DAA42A02EF6BA93AD4949" ma:contentTypeVersion="10" ma:contentTypeDescription="Create a new document." ma:contentTypeScope="" ma:versionID="39b4c0ed91c51325555eccf01beb8664">
  <xsd:schema xmlns:xsd="http://www.w3.org/2001/XMLSchema" xmlns:xs="http://www.w3.org/2001/XMLSchema" xmlns:p="http://schemas.microsoft.com/office/2006/metadata/properties" xmlns:ns2="abd5de4e-6ecd-4522-a9f4-1c24c7648312" xmlns:ns3="631f9cd9-3358-47e0-bf60-3f63aaeab7bf" targetNamespace="http://schemas.microsoft.com/office/2006/metadata/properties" ma:root="true" ma:fieldsID="003ae07f39a26018c6b567916fabb7cc" ns2:_="" ns3:_="">
    <xsd:import namespace="abd5de4e-6ecd-4522-a9f4-1c24c7648312"/>
    <xsd:import namespace="631f9cd9-3358-47e0-bf60-3f63aaeab7b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5de4e-6ecd-4522-a9f4-1c24c764831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1f9cd9-3358-47e0-bf60-3f63aaeab7b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bd5de4e-6ecd-4522-a9f4-1c24c7648312">
      <UserInfo>
        <DisplayName>Daems Jef</DisplayName>
        <AccountId>92</AccountId>
        <AccountType/>
      </UserInfo>
      <UserInfo>
        <DisplayName>Dooms Jürgen</DisplayName>
        <AccountId>210</AccountId>
        <AccountType/>
      </UserInfo>
      <UserInfo>
        <DisplayName>De Ryck Wouter</DisplayName>
        <AccountId>1072</AccountId>
        <AccountType/>
      </UserInfo>
      <UserInfo>
        <DisplayName>Diddens Dirk</DisplayName>
        <AccountId>1646</AccountId>
        <AccountType/>
      </UserInfo>
      <UserInfo>
        <DisplayName>Oste Naomi</DisplayName>
        <AccountId>212</AccountId>
        <AccountType/>
      </UserInfo>
    </SharedWithUsers>
  </documentManagement>
</p:properties>
</file>

<file path=customXml/itemProps1.xml><?xml version="1.0" encoding="utf-8"?>
<ds:datastoreItem xmlns:ds="http://schemas.openxmlformats.org/officeDocument/2006/customXml" ds:itemID="{5FE04A25-BA26-4131-86D3-E5B2D2DE3C63}">
  <ds:schemaRefs>
    <ds:schemaRef ds:uri="631f9cd9-3358-47e0-bf60-3f63aaeab7bf"/>
    <ds:schemaRef ds:uri="abd5de4e-6ecd-4522-a9f4-1c24c76483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A4C734-0D56-4095-9F87-8C6141C7C344}">
  <ds:schemaRefs>
    <ds:schemaRef ds:uri="http://schemas.microsoft.com/sharepoint/v3/contenttype/forms"/>
  </ds:schemaRefs>
</ds:datastoreItem>
</file>

<file path=customXml/itemProps3.xml><?xml version="1.0" encoding="utf-8"?>
<ds:datastoreItem xmlns:ds="http://schemas.openxmlformats.org/officeDocument/2006/customXml" ds:itemID="{205D0807-F12F-4830-BDDC-762ECC60BD21}">
  <ds:schemaRefs>
    <ds:schemaRef ds:uri="631f9cd9-3358-47e0-bf60-3f63aaeab7bf"/>
    <ds:schemaRef ds:uri="abd5de4e-6ecd-4522-a9f4-1c24c764831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A4 Paper (210x297 mm)</PresentationFormat>
  <Slides>27</Slides>
  <Notes>8</Notes>
  <HiddenSlides>0</HiddenSlide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Kantoorthema</vt:lpstr>
      <vt:lpstr>3_Kantoorthema</vt:lpstr>
      <vt:lpstr>2_Kantoorthema</vt:lpstr>
      <vt:lpstr>4_Kantoorthema</vt:lpstr>
      <vt:lpstr>Aangepast ontwerp</vt:lpstr>
      <vt:lpstr>Project GIPOD vernieuwing </vt:lpstr>
      <vt:lpstr>Agenda</vt:lpstr>
      <vt:lpstr>Introductie - doel</vt:lpstr>
      <vt:lpstr>Introductie - begrippen</vt:lpstr>
      <vt:lpstr>Introductie - begrippen</vt:lpstr>
      <vt:lpstr>Introductie - verbeteringen nieuwe GIPOD</vt:lpstr>
      <vt:lpstr>Introductie – wensen uit BWG hergebruik</vt:lpstr>
      <vt:lpstr>Introductie – model hinder</vt:lpstr>
      <vt:lpstr>Introductie – hinder doelgroepen</vt:lpstr>
      <vt:lpstr>Introductie – hinder gevolgen</vt:lpstr>
      <vt:lpstr>Introductie – combinatie doelgroep/gevolg(en)</vt:lpstr>
      <vt:lpstr>Case 1: Eenvoudig werk</vt:lpstr>
      <vt:lpstr>Case 1a: Eenvoudig werk</vt:lpstr>
      <vt:lpstr>Case 1b: Eenvoudig werk</vt:lpstr>
      <vt:lpstr>Case 1c: Eenvoudig werk</vt:lpstr>
      <vt:lpstr>Case 2: Grondwerk</vt:lpstr>
      <vt:lpstr>Case 2a: Grondwerk</vt:lpstr>
      <vt:lpstr>Case 2b: Grondwerk</vt:lpstr>
      <vt:lpstr>Case 3: Evenement</vt:lpstr>
      <vt:lpstr>Case 3a: Eenmalig evenement</vt:lpstr>
      <vt:lpstr>Case 3b: Herhalend evenement                    (evt. met patroon)</vt:lpstr>
      <vt:lpstr>Case 3c: Eenmalig evenement               (met opbouw en afbraak)</vt:lpstr>
      <vt:lpstr>Case 4: Evenement over meerdere gemeenten</vt:lpstr>
      <vt:lpstr>Case 4: Evenement over meerdere gemeenten</vt:lpstr>
      <vt:lpstr>Case 5: Hinder tgv. meerdere innames</vt:lpstr>
      <vt:lpstr>Case 5: Hinder als gevolg van meerdere innames</vt:lpstr>
      <vt:lpstr>Case 6: Mobiele werven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GIPOD Business case stand van zaken</dc:title>
  <dc:creator>Jef Daems</dc:creator>
  <cp:revision>28</cp:revision>
  <cp:lastPrinted>2019-04-01T10:22:15Z</cp:lastPrinted>
  <dcterms:modified xsi:type="dcterms:W3CDTF">2019-04-15T10:57:04Z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0x010100C99A46A0BE3DAA42A02EF6BA93AD4949</vt:lpwstr>
  </property>
</Properties>
</file>