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7" r:id="rId5"/>
    <p:sldMasterId id="2147483699" r:id="rId6"/>
    <p:sldMasterId id="2147483724" r:id="rId7"/>
  </p:sldMasterIdLst>
  <p:notesMasterIdLst>
    <p:notesMasterId r:id="rId35"/>
  </p:notesMasterIdLst>
  <p:handoutMasterIdLst>
    <p:handoutMasterId r:id="rId36"/>
  </p:handoutMasterIdLst>
  <p:sldIdLst>
    <p:sldId id="257" r:id="rId8"/>
    <p:sldId id="644" r:id="rId9"/>
    <p:sldId id="781" r:id="rId10"/>
    <p:sldId id="645" r:id="rId11"/>
    <p:sldId id="480" r:id="rId12"/>
    <p:sldId id="742" r:id="rId13"/>
    <p:sldId id="551" r:id="rId14"/>
    <p:sldId id="550" r:id="rId15"/>
    <p:sldId id="537" r:id="rId16"/>
    <p:sldId id="552" r:id="rId17"/>
    <p:sldId id="270" r:id="rId18"/>
    <p:sldId id="774" r:id="rId19"/>
    <p:sldId id="841" r:id="rId20"/>
    <p:sldId id="548" r:id="rId21"/>
    <p:sldId id="743" r:id="rId22"/>
    <p:sldId id="782" r:id="rId23"/>
    <p:sldId id="783" r:id="rId24"/>
    <p:sldId id="792" r:id="rId25"/>
    <p:sldId id="793" r:id="rId26"/>
    <p:sldId id="784" r:id="rId27"/>
    <p:sldId id="785" r:id="rId28"/>
    <p:sldId id="786" r:id="rId29"/>
    <p:sldId id="787" r:id="rId30"/>
    <p:sldId id="789" r:id="rId31"/>
    <p:sldId id="790" r:id="rId32"/>
    <p:sldId id="791" r:id="rId33"/>
    <p:sldId id="744" r:id="rId34"/>
  </p:sldIdLst>
  <p:sldSz cx="9906000" cy="6858000" type="A4"/>
  <p:notesSz cx="6797675" cy="9926638"/>
  <p:defaultTextStyle>
    <a:defPPr>
      <a:defRPr lang="nl-BE"/>
    </a:defPPr>
    <a:lvl1pPr marL="0" algn="l" defTabSz="914235" rtl="0" eaLnBrk="1" latinLnBrk="0" hangingPunct="1">
      <a:defRPr sz="1799" kern="1200">
        <a:solidFill>
          <a:schemeClr val="tx1"/>
        </a:solidFill>
        <a:latin typeface="+mn-lt"/>
        <a:ea typeface="+mn-ea"/>
        <a:cs typeface="+mn-cs"/>
      </a:defRPr>
    </a:lvl1pPr>
    <a:lvl2pPr marL="457117" algn="l" defTabSz="914235" rtl="0" eaLnBrk="1" latinLnBrk="0" hangingPunct="1">
      <a:defRPr sz="1799" kern="1200">
        <a:solidFill>
          <a:schemeClr val="tx1"/>
        </a:solidFill>
        <a:latin typeface="+mn-lt"/>
        <a:ea typeface="+mn-ea"/>
        <a:cs typeface="+mn-cs"/>
      </a:defRPr>
    </a:lvl2pPr>
    <a:lvl3pPr marL="914235" algn="l" defTabSz="914235" rtl="0" eaLnBrk="1" latinLnBrk="0" hangingPunct="1">
      <a:defRPr sz="1799" kern="1200">
        <a:solidFill>
          <a:schemeClr val="tx1"/>
        </a:solidFill>
        <a:latin typeface="+mn-lt"/>
        <a:ea typeface="+mn-ea"/>
        <a:cs typeface="+mn-cs"/>
      </a:defRPr>
    </a:lvl3pPr>
    <a:lvl4pPr marL="1371353" algn="l" defTabSz="914235" rtl="0" eaLnBrk="1" latinLnBrk="0" hangingPunct="1">
      <a:defRPr sz="1799" kern="1200">
        <a:solidFill>
          <a:schemeClr val="tx1"/>
        </a:solidFill>
        <a:latin typeface="+mn-lt"/>
        <a:ea typeface="+mn-ea"/>
        <a:cs typeface="+mn-cs"/>
      </a:defRPr>
    </a:lvl4pPr>
    <a:lvl5pPr marL="1828470" algn="l" defTabSz="914235" rtl="0" eaLnBrk="1" latinLnBrk="0" hangingPunct="1">
      <a:defRPr sz="1799" kern="1200">
        <a:solidFill>
          <a:schemeClr val="tx1"/>
        </a:solidFill>
        <a:latin typeface="+mn-lt"/>
        <a:ea typeface="+mn-ea"/>
        <a:cs typeface="+mn-cs"/>
      </a:defRPr>
    </a:lvl5pPr>
    <a:lvl6pPr marL="2285588" algn="l" defTabSz="914235" rtl="0" eaLnBrk="1" latinLnBrk="0" hangingPunct="1">
      <a:defRPr sz="1799" kern="1200">
        <a:solidFill>
          <a:schemeClr val="tx1"/>
        </a:solidFill>
        <a:latin typeface="+mn-lt"/>
        <a:ea typeface="+mn-ea"/>
        <a:cs typeface="+mn-cs"/>
      </a:defRPr>
    </a:lvl6pPr>
    <a:lvl7pPr marL="2742705" algn="l" defTabSz="914235" rtl="0" eaLnBrk="1" latinLnBrk="0" hangingPunct="1">
      <a:defRPr sz="1799" kern="1200">
        <a:solidFill>
          <a:schemeClr val="tx1"/>
        </a:solidFill>
        <a:latin typeface="+mn-lt"/>
        <a:ea typeface="+mn-ea"/>
        <a:cs typeface="+mn-cs"/>
      </a:defRPr>
    </a:lvl7pPr>
    <a:lvl8pPr marL="3199823" algn="l" defTabSz="914235" rtl="0" eaLnBrk="1" latinLnBrk="0" hangingPunct="1">
      <a:defRPr sz="1799" kern="1200">
        <a:solidFill>
          <a:schemeClr val="tx1"/>
        </a:solidFill>
        <a:latin typeface="+mn-lt"/>
        <a:ea typeface="+mn-ea"/>
        <a:cs typeface="+mn-cs"/>
      </a:defRPr>
    </a:lvl8pPr>
    <a:lvl9pPr marL="3656940" algn="l" defTabSz="914235"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s Bossier" initials="" lastIdx="8" clrIdx="0"/>
  <p:cmAuthor id="1" name="Oste Naomi" initials="ON" lastIdx="3" clrIdx="1">
    <p:extLst/>
  </p:cmAuthor>
  <p:cmAuthor id="2" name="Bossier Els" initials="BE"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C92"/>
    <a:srgbClr val="1A6569"/>
    <a:srgbClr val="1D7074"/>
    <a:srgbClr val="FD9482"/>
    <a:srgbClr val="CCE9AD"/>
    <a:srgbClr val="FF56D6"/>
    <a:srgbClr val="E91CFF"/>
    <a:srgbClr val="44C0C6"/>
    <a:srgbClr val="ABE9FF"/>
    <a:srgbClr val="DAE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D1E32-2C71-42B4-B0D8-C7B388E179C5}" v="180" dt="2019-03-12T08:33:18.751"/>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941" y="82"/>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ssier Els" userId="f6e0bc9e-4769-418f-a796-33d612b42683" providerId="ADAL" clId="{F17D1E32-2C71-42B4-B0D8-C7B388E179C5}"/>
    <pc:docChg chg="custSel addSld delSld modSld sldOrd delMainMaster">
      <pc:chgData name="Bossier Els" userId="f6e0bc9e-4769-418f-a796-33d612b42683" providerId="ADAL" clId="{F17D1E32-2C71-42B4-B0D8-C7B388E179C5}" dt="2019-03-12T08:33:00.326" v="175" actId="20577"/>
      <pc:docMkLst>
        <pc:docMk/>
      </pc:docMkLst>
      <pc:sldChg chg="modSp ord">
        <pc:chgData name="Bossier Els" userId="f6e0bc9e-4769-418f-a796-33d612b42683" providerId="ADAL" clId="{F17D1E32-2C71-42B4-B0D8-C7B388E179C5}" dt="2019-03-12T08:33:00.326" v="175" actId="20577"/>
        <pc:sldMkLst>
          <pc:docMk/>
          <pc:sldMk cId="1253666130" sldId="270"/>
        </pc:sldMkLst>
        <pc:spChg chg="mod">
          <ac:chgData name="Bossier Els" userId="f6e0bc9e-4769-418f-a796-33d612b42683" providerId="ADAL" clId="{F17D1E32-2C71-42B4-B0D8-C7B388E179C5}" dt="2019-03-12T08:33:00.326" v="175" actId="20577"/>
          <ac:spMkLst>
            <pc:docMk/>
            <pc:sldMk cId="1253666130" sldId="270"/>
            <ac:spMk id="3" creationId="{6B152A74-508F-4258-A794-9EA20C5482B6}"/>
          </ac:spMkLst>
        </pc:spChg>
      </pc:sldChg>
      <pc:sldChg chg="add">
        <pc:chgData name="Bossier Els" userId="f6e0bc9e-4769-418f-a796-33d612b42683" providerId="ADAL" clId="{F17D1E32-2C71-42B4-B0D8-C7B388E179C5}" dt="2019-03-12T08:26:48.050" v="34"/>
        <pc:sldMkLst>
          <pc:docMk/>
          <pc:sldMk cId="985130626" sldId="548"/>
        </pc:sldMkLst>
      </pc:sldChg>
      <pc:sldChg chg="modSp">
        <pc:chgData name="Bossier Els" userId="f6e0bc9e-4769-418f-a796-33d612b42683" providerId="ADAL" clId="{F17D1E32-2C71-42B4-B0D8-C7B388E179C5}" dt="2019-03-12T08:31:26.854" v="144" actId="20577"/>
        <pc:sldMkLst>
          <pc:docMk/>
          <pc:sldMk cId="3153804238" sldId="551"/>
        </pc:sldMkLst>
        <pc:spChg chg="mod">
          <ac:chgData name="Bossier Els" userId="f6e0bc9e-4769-418f-a796-33d612b42683" providerId="ADAL" clId="{F17D1E32-2C71-42B4-B0D8-C7B388E179C5}" dt="2019-03-12T08:31:26.854" v="144" actId="20577"/>
          <ac:spMkLst>
            <pc:docMk/>
            <pc:sldMk cId="3153804238" sldId="551"/>
            <ac:spMk id="6" creationId="{806D4A79-A87E-4EF6-A9F1-C5E81C0A907F}"/>
          </ac:spMkLst>
        </pc:spChg>
      </pc:sldChg>
      <pc:sldChg chg="del">
        <pc:chgData name="Bossier Els" userId="f6e0bc9e-4769-418f-a796-33d612b42683" providerId="ADAL" clId="{F17D1E32-2C71-42B4-B0D8-C7B388E179C5}" dt="2019-03-12T08:25:25.081" v="16" actId="2696"/>
        <pc:sldMkLst>
          <pc:docMk/>
          <pc:sldMk cId="3435147109" sldId="579"/>
        </pc:sldMkLst>
      </pc:sldChg>
      <pc:sldChg chg="del">
        <pc:chgData name="Bossier Els" userId="f6e0bc9e-4769-418f-a796-33d612b42683" providerId="ADAL" clId="{F17D1E32-2C71-42B4-B0D8-C7B388E179C5}" dt="2019-03-12T08:25:34.544" v="18" actId="2696"/>
        <pc:sldMkLst>
          <pc:docMk/>
          <pc:sldMk cId="3472666384" sldId="636"/>
        </pc:sldMkLst>
      </pc:sldChg>
      <pc:sldChg chg="modSp">
        <pc:chgData name="Bossier Els" userId="f6e0bc9e-4769-418f-a796-33d612b42683" providerId="ADAL" clId="{F17D1E32-2C71-42B4-B0D8-C7B388E179C5}" dt="2019-03-12T08:23:30.601" v="15" actId="20577"/>
        <pc:sldMkLst>
          <pc:docMk/>
          <pc:sldMk cId="2185454710" sldId="645"/>
        </pc:sldMkLst>
        <pc:spChg chg="mod">
          <ac:chgData name="Bossier Els" userId="f6e0bc9e-4769-418f-a796-33d612b42683" providerId="ADAL" clId="{F17D1E32-2C71-42B4-B0D8-C7B388E179C5}" dt="2019-03-12T08:23:16.664" v="2"/>
          <ac:spMkLst>
            <pc:docMk/>
            <pc:sldMk cId="2185454710" sldId="645"/>
            <ac:spMk id="4" creationId="{00000000-0000-0000-0000-000000000000}"/>
          </ac:spMkLst>
        </pc:spChg>
        <pc:spChg chg="mod">
          <ac:chgData name="Bossier Els" userId="f6e0bc9e-4769-418f-a796-33d612b42683" providerId="ADAL" clId="{F17D1E32-2C71-42B4-B0D8-C7B388E179C5}" dt="2019-03-12T08:23:30.601" v="15" actId="20577"/>
          <ac:spMkLst>
            <pc:docMk/>
            <pc:sldMk cId="2185454710" sldId="645"/>
            <ac:spMk id="6" creationId="{00000000-0000-0000-0000-000000000000}"/>
          </ac:spMkLst>
        </pc:spChg>
      </pc:sldChg>
      <pc:sldChg chg="del">
        <pc:chgData name="Bossier Els" userId="f6e0bc9e-4769-418f-a796-33d612b42683" providerId="ADAL" clId="{F17D1E32-2C71-42B4-B0D8-C7B388E179C5}" dt="2019-03-12T08:32:50.040" v="150" actId="2696"/>
        <pc:sldMkLst>
          <pc:docMk/>
          <pc:sldMk cId="2709389702" sldId="666"/>
        </pc:sldMkLst>
      </pc:sldChg>
      <pc:sldChg chg="del">
        <pc:chgData name="Bossier Els" userId="f6e0bc9e-4769-418f-a796-33d612b42683" providerId="ADAL" clId="{F17D1E32-2C71-42B4-B0D8-C7B388E179C5}" dt="2019-03-12T08:25:29.581" v="17" actId="2696"/>
        <pc:sldMkLst>
          <pc:docMk/>
          <pc:sldMk cId="3480885715" sldId="733"/>
        </pc:sldMkLst>
      </pc:sldChg>
      <pc:sldChg chg="del">
        <pc:chgData name="Bossier Els" userId="f6e0bc9e-4769-418f-a796-33d612b42683" providerId="ADAL" clId="{F17D1E32-2C71-42B4-B0D8-C7B388E179C5}" dt="2019-03-12T08:25:37.520" v="19" actId="2696"/>
        <pc:sldMkLst>
          <pc:docMk/>
          <pc:sldMk cId="2009905253" sldId="734"/>
        </pc:sldMkLst>
      </pc:sldChg>
      <pc:sldChg chg="modSp add">
        <pc:chgData name="Bossier Els" userId="f6e0bc9e-4769-418f-a796-33d612b42683" providerId="ADAL" clId="{F17D1E32-2C71-42B4-B0D8-C7B388E179C5}" dt="2019-03-12T08:28:17.843" v="111" actId="20577"/>
        <pc:sldMkLst>
          <pc:docMk/>
          <pc:sldMk cId="3173797322" sldId="744"/>
        </pc:sldMkLst>
        <pc:spChg chg="mod">
          <ac:chgData name="Bossier Els" userId="f6e0bc9e-4769-418f-a796-33d612b42683" providerId="ADAL" clId="{F17D1E32-2C71-42B4-B0D8-C7B388E179C5}" dt="2019-03-12T08:28:17.843" v="111" actId="20577"/>
          <ac:spMkLst>
            <pc:docMk/>
            <pc:sldMk cId="3173797322" sldId="744"/>
            <ac:spMk id="2" creationId="{AF16B26F-F141-44D1-937D-5CA17AD14D5C}"/>
          </ac:spMkLst>
        </pc:spChg>
      </pc:sldChg>
      <pc:sldChg chg="add">
        <pc:chgData name="Bossier Els" userId="f6e0bc9e-4769-418f-a796-33d612b42683" providerId="ADAL" clId="{F17D1E32-2C71-42B4-B0D8-C7B388E179C5}" dt="2019-03-12T08:29:31.652" v="112"/>
        <pc:sldMkLst>
          <pc:docMk/>
          <pc:sldMk cId="1375058116" sldId="774"/>
        </pc:sldMkLst>
      </pc:sldChg>
      <pc:sldChg chg="add del">
        <pc:chgData name="Bossier Els" userId="f6e0bc9e-4769-418f-a796-33d612b42683" providerId="ADAL" clId="{F17D1E32-2C71-42B4-B0D8-C7B388E179C5}" dt="2019-03-12T08:32:23.850" v="145" actId="2696"/>
        <pc:sldMkLst>
          <pc:docMk/>
          <pc:sldMk cId="2121272715" sldId="775"/>
        </pc:sldMkLst>
      </pc:sldChg>
      <pc:sldChg chg="addSp delSp">
        <pc:chgData name="Bossier Els" userId="f6e0bc9e-4769-418f-a796-33d612b42683" providerId="ADAL" clId="{F17D1E32-2C71-42B4-B0D8-C7B388E179C5}" dt="2019-03-12T08:22:20.952" v="1"/>
        <pc:sldMkLst>
          <pc:docMk/>
          <pc:sldMk cId="1912316546" sldId="781"/>
        </pc:sldMkLst>
        <pc:spChg chg="add del">
          <ac:chgData name="Bossier Els" userId="f6e0bc9e-4769-418f-a796-33d612b42683" providerId="ADAL" clId="{F17D1E32-2C71-42B4-B0D8-C7B388E179C5}" dt="2019-03-12T08:22:20.952" v="1"/>
          <ac:spMkLst>
            <pc:docMk/>
            <pc:sldMk cId="1912316546" sldId="781"/>
            <ac:spMk id="3" creationId="{3C09625D-4A88-4112-A1CA-F243A5CFE39A}"/>
          </ac:spMkLst>
        </pc:spChg>
      </pc:sldChg>
      <pc:sldChg chg="del">
        <pc:chgData name="Bossier Els" userId="f6e0bc9e-4769-418f-a796-33d612b42683" providerId="ADAL" clId="{F17D1E32-2C71-42B4-B0D8-C7B388E179C5}" dt="2019-03-12T08:25:47.484" v="33" actId="2696"/>
        <pc:sldMkLst>
          <pc:docMk/>
          <pc:sldMk cId="3126135034" sldId="788"/>
        </pc:sldMkLst>
      </pc:sldChg>
      <pc:sldChg chg="add del">
        <pc:chgData name="Bossier Els" userId="f6e0bc9e-4769-418f-a796-33d612b42683" providerId="ADAL" clId="{F17D1E32-2C71-42B4-B0D8-C7B388E179C5}" dt="2019-03-12T08:26:56.223" v="36"/>
        <pc:sldMkLst>
          <pc:docMk/>
          <pc:sldMk cId="3606192349" sldId="794"/>
        </pc:sldMkLst>
      </pc:sldChg>
      <pc:sldChg chg="add">
        <pc:chgData name="Bossier Els" userId="f6e0bc9e-4769-418f-a796-33d612b42683" providerId="ADAL" clId="{F17D1E32-2C71-42B4-B0D8-C7B388E179C5}" dt="2019-03-12T08:29:31.652" v="112"/>
        <pc:sldMkLst>
          <pc:docMk/>
          <pc:sldMk cId="2457958038" sldId="841"/>
        </pc:sldMkLst>
      </pc:sldChg>
      <pc:sldChg chg="add del">
        <pc:chgData name="Bossier Els" userId="f6e0bc9e-4769-418f-a796-33d612b42683" providerId="ADAL" clId="{F17D1E32-2C71-42B4-B0D8-C7B388E179C5}" dt="2019-03-12T08:32:23.862" v="146" actId="2696"/>
        <pc:sldMkLst>
          <pc:docMk/>
          <pc:sldMk cId="43353930" sldId="843"/>
        </pc:sldMkLst>
      </pc:sldChg>
      <pc:sldMasterChg chg="del delSldLayout">
        <pc:chgData name="Bossier Els" userId="f6e0bc9e-4769-418f-a796-33d612b42683" providerId="ADAL" clId="{F17D1E32-2C71-42B4-B0D8-C7B388E179C5}" dt="2019-03-12T08:25:37.535" v="32" actId="2696"/>
        <pc:sldMasterMkLst>
          <pc:docMk/>
          <pc:sldMasterMk cId="3403102386" sldId="2147483711"/>
        </pc:sldMasterMkLst>
        <pc:sldLayoutChg chg="del">
          <pc:chgData name="Bossier Els" userId="f6e0bc9e-4769-418f-a796-33d612b42683" providerId="ADAL" clId="{F17D1E32-2C71-42B4-B0D8-C7B388E179C5}" dt="2019-03-12T08:25:37.521" v="20" actId="2696"/>
          <pc:sldLayoutMkLst>
            <pc:docMk/>
            <pc:sldMasterMk cId="3403102386" sldId="2147483711"/>
            <pc:sldLayoutMk cId="1928329029" sldId="2147483712"/>
          </pc:sldLayoutMkLst>
        </pc:sldLayoutChg>
        <pc:sldLayoutChg chg="del">
          <pc:chgData name="Bossier Els" userId="f6e0bc9e-4769-418f-a796-33d612b42683" providerId="ADAL" clId="{F17D1E32-2C71-42B4-B0D8-C7B388E179C5}" dt="2019-03-12T08:25:37.523" v="21" actId="2696"/>
          <pc:sldLayoutMkLst>
            <pc:docMk/>
            <pc:sldMasterMk cId="3403102386" sldId="2147483711"/>
            <pc:sldLayoutMk cId="851625138" sldId="2147483713"/>
          </pc:sldLayoutMkLst>
        </pc:sldLayoutChg>
        <pc:sldLayoutChg chg="del">
          <pc:chgData name="Bossier Els" userId="f6e0bc9e-4769-418f-a796-33d612b42683" providerId="ADAL" clId="{F17D1E32-2C71-42B4-B0D8-C7B388E179C5}" dt="2019-03-12T08:25:37.524" v="22" actId="2696"/>
          <pc:sldLayoutMkLst>
            <pc:docMk/>
            <pc:sldMasterMk cId="3403102386" sldId="2147483711"/>
            <pc:sldLayoutMk cId="756430933" sldId="2147483714"/>
          </pc:sldLayoutMkLst>
        </pc:sldLayoutChg>
        <pc:sldLayoutChg chg="del">
          <pc:chgData name="Bossier Els" userId="f6e0bc9e-4769-418f-a796-33d612b42683" providerId="ADAL" clId="{F17D1E32-2C71-42B4-B0D8-C7B388E179C5}" dt="2019-03-12T08:25:37.525" v="23" actId="2696"/>
          <pc:sldLayoutMkLst>
            <pc:docMk/>
            <pc:sldMasterMk cId="3403102386" sldId="2147483711"/>
            <pc:sldLayoutMk cId="3890264111" sldId="2147483715"/>
          </pc:sldLayoutMkLst>
        </pc:sldLayoutChg>
        <pc:sldLayoutChg chg="del">
          <pc:chgData name="Bossier Els" userId="f6e0bc9e-4769-418f-a796-33d612b42683" providerId="ADAL" clId="{F17D1E32-2C71-42B4-B0D8-C7B388E179C5}" dt="2019-03-12T08:25:37.526" v="24" actId="2696"/>
          <pc:sldLayoutMkLst>
            <pc:docMk/>
            <pc:sldMasterMk cId="3403102386" sldId="2147483711"/>
            <pc:sldLayoutMk cId="2759748292" sldId="2147483716"/>
          </pc:sldLayoutMkLst>
        </pc:sldLayoutChg>
        <pc:sldLayoutChg chg="del">
          <pc:chgData name="Bossier Els" userId="f6e0bc9e-4769-418f-a796-33d612b42683" providerId="ADAL" clId="{F17D1E32-2C71-42B4-B0D8-C7B388E179C5}" dt="2019-03-12T08:25:37.527" v="25" actId="2696"/>
          <pc:sldLayoutMkLst>
            <pc:docMk/>
            <pc:sldMasterMk cId="3403102386" sldId="2147483711"/>
            <pc:sldLayoutMk cId="3212991476" sldId="2147483717"/>
          </pc:sldLayoutMkLst>
        </pc:sldLayoutChg>
        <pc:sldLayoutChg chg="del">
          <pc:chgData name="Bossier Els" userId="f6e0bc9e-4769-418f-a796-33d612b42683" providerId="ADAL" clId="{F17D1E32-2C71-42B4-B0D8-C7B388E179C5}" dt="2019-03-12T08:25:37.527" v="26" actId="2696"/>
          <pc:sldLayoutMkLst>
            <pc:docMk/>
            <pc:sldMasterMk cId="3403102386" sldId="2147483711"/>
            <pc:sldLayoutMk cId="2347511928" sldId="2147483718"/>
          </pc:sldLayoutMkLst>
        </pc:sldLayoutChg>
        <pc:sldLayoutChg chg="del">
          <pc:chgData name="Bossier Els" userId="f6e0bc9e-4769-418f-a796-33d612b42683" providerId="ADAL" clId="{F17D1E32-2C71-42B4-B0D8-C7B388E179C5}" dt="2019-03-12T08:25:37.528" v="27" actId="2696"/>
          <pc:sldLayoutMkLst>
            <pc:docMk/>
            <pc:sldMasterMk cId="3403102386" sldId="2147483711"/>
            <pc:sldLayoutMk cId="3011570170" sldId="2147483719"/>
          </pc:sldLayoutMkLst>
        </pc:sldLayoutChg>
        <pc:sldLayoutChg chg="del">
          <pc:chgData name="Bossier Els" userId="f6e0bc9e-4769-418f-a796-33d612b42683" providerId="ADAL" clId="{F17D1E32-2C71-42B4-B0D8-C7B388E179C5}" dt="2019-03-12T08:25:37.529" v="28" actId="2696"/>
          <pc:sldLayoutMkLst>
            <pc:docMk/>
            <pc:sldMasterMk cId="3403102386" sldId="2147483711"/>
            <pc:sldLayoutMk cId="2059491999" sldId="2147483720"/>
          </pc:sldLayoutMkLst>
        </pc:sldLayoutChg>
        <pc:sldLayoutChg chg="del">
          <pc:chgData name="Bossier Els" userId="f6e0bc9e-4769-418f-a796-33d612b42683" providerId="ADAL" clId="{F17D1E32-2C71-42B4-B0D8-C7B388E179C5}" dt="2019-03-12T08:25:37.530" v="29" actId="2696"/>
          <pc:sldLayoutMkLst>
            <pc:docMk/>
            <pc:sldMasterMk cId="3403102386" sldId="2147483711"/>
            <pc:sldLayoutMk cId="3454573612" sldId="2147483721"/>
          </pc:sldLayoutMkLst>
        </pc:sldLayoutChg>
        <pc:sldLayoutChg chg="del">
          <pc:chgData name="Bossier Els" userId="f6e0bc9e-4769-418f-a796-33d612b42683" providerId="ADAL" clId="{F17D1E32-2C71-42B4-B0D8-C7B388E179C5}" dt="2019-03-12T08:25:37.531" v="30" actId="2696"/>
          <pc:sldLayoutMkLst>
            <pc:docMk/>
            <pc:sldMasterMk cId="3403102386" sldId="2147483711"/>
            <pc:sldLayoutMk cId="1259664511" sldId="2147483722"/>
          </pc:sldLayoutMkLst>
        </pc:sldLayoutChg>
        <pc:sldLayoutChg chg="del">
          <pc:chgData name="Bossier Els" userId="f6e0bc9e-4769-418f-a796-33d612b42683" providerId="ADAL" clId="{F17D1E32-2C71-42B4-B0D8-C7B388E179C5}" dt="2019-03-12T08:25:37.532" v="31" actId="2696"/>
          <pc:sldLayoutMkLst>
            <pc:docMk/>
            <pc:sldMasterMk cId="3403102386" sldId="2147483711"/>
            <pc:sldLayoutMk cId="1227361267" sldId="2147483723"/>
          </pc:sldLayoutMkLst>
        </pc:sldLayoutChg>
      </pc:sldMasterChg>
    </pc:docChg>
  </pc:docChgLst>
  <pc:docChgLst>
    <pc:chgData name="Oste Naomi" userId="S::naomi.oste@kb.vlaanderen.be::90b5afca-8bab-4140-a932-d0f26e877fca" providerId="AD" clId="Web-{55C0B27F-EA1E-A082-517C-BD9BE86A8BE0}"/>
    <pc:docChg chg="modSld">
      <pc:chgData name="Oste Naomi" userId="S::naomi.oste@kb.vlaanderen.be::90b5afca-8bab-4140-a932-d0f26e877fca" providerId="AD" clId="Web-{55C0B27F-EA1E-A082-517C-BD9BE86A8BE0}" dt="2019-03-11T08:13:45.574" v="30" actId="20577"/>
      <pc:docMkLst>
        <pc:docMk/>
      </pc:docMkLst>
      <pc:sldChg chg="modSp">
        <pc:chgData name="Oste Naomi" userId="S::naomi.oste@kb.vlaanderen.be::90b5afca-8bab-4140-a932-d0f26e877fca" providerId="AD" clId="Web-{55C0B27F-EA1E-A082-517C-BD9BE86A8BE0}" dt="2019-03-11T08:13:43.684" v="28" actId="20577"/>
        <pc:sldMkLst>
          <pc:docMk/>
          <pc:sldMk cId="1456324160" sldId="257"/>
        </pc:sldMkLst>
        <pc:spChg chg="mod">
          <ac:chgData name="Oste Naomi" userId="S::naomi.oste@kb.vlaanderen.be::90b5afca-8bab-4140-a932-d0f26e877fca" providerId="AD" clId="Web-{55C0B27F-EA1E-A082-517C-BD9BE86A8BE0}" dt="2019-03-11T08:13:43.684" v="28" actId="20577"/>
          <ac:spMkLst>
            <pc:docMk/>
            <pc:sldMk cId="1456324160" sldId="257"/>
            <ac:spMk id="7" creationId="{00000000-0000-0000-0000-000000000000}"/>
          </ac:spMkLst>
        </pc:spChg>
      </pc:sldChg>
    </pc:docChg>
  </pc:docChgLst>
  <pc:docChgLst>
    <pc:chgData name="Naomi Oste" userId="90b5afca-8bab-4140-a932-d0f26e877fca" providerId="ADAL" clId="{ABCDA0DD-81FA-4AF2-8ADC-BC2E40079F05}"/>
    <pc:docChg chg="undo custSel addSld delSld modSld modNotesMaster modHandout">
      <pc:chgData name="Naomi Oste" userId="90b5afca-8bab-4140-a932-d0f26e877fca" providerId="ADAL" clId="{ABCDA0DD-81FA-4AF2-8ADC-BC2E40079F05}" dt="2019-03-11T17:28:43.980" v="2551"/>
      <pc:docMkLst>
        <pc:docMk/>
      </pc:docMkLst>
      <pc:sldChg chg="modNotes">
        <pc:chgData name="Naomi Oste" userId="90b5afca-8bab-4140-a932-d0f26e877fca" providerId="ADAL" clId="{ABCDA0DD-81FA-4AF2-8ADC-BC2E40079F05}" dt="2019-03-11T17:27:12.008" v="2546"/>
        <pc:sldMkLst>
          <pc:docMk/>
          <pc:sldMk cId="1456324160" sldId="257"/>
        </pc:sldMkLst>
      </pc:sldChg>
      <pc:sldChg chg="del">
        <pc:chgData name="Naomi Oste" userId="90b5afca-8bab-4140-a932-d0f26e877fca" providerId="ADAL" clId="{ABCDA0DD-81FA-4AF2-8ADC-BC2E40079F05}" dt="2019-03-11T08:16:42.223" v="58" actId="2696"/>
        <pc:sldMkLst>
          <pc:docMk/>
          <pc:sldMk cId="3691964550" sldId="641"/>
        </pc:sldMkLst>
      </pc:sldChg>
      <pc:sldChg chg="addSp modSp modNotes modNotesTx">
        <pc:chgData name="Naomi Oste" userId="90b5afca-8bab-4140-a932-d0f26e877fca" providerId="ADAL" clId="{ABCDA0DD-81FA-4AF2-8ADC-BC2E40079F05}" dt="2019-03-11T17:28:43.980" v="2551"/>
        <pc:sldMkLst>
          <pc:docMk/>
          <pc:sldMk cId="1668269331" sldId="644"/>
        </pc:sldMkLst>
        <pc:spChg chg="add mod">
          <ac:chgData name="Naomi Oste" userId="90b5afca-8bab-4140-a932-d0f26e877fca" providerId="ADAL" clId="{ABCDA0DD-81FA-4AF2-8ADC-BC2E40079F05}" dt="2019-03-11T17:27:08.664" v="2544"/>
          <ac:spMkLst>
            <pc:docMk/>
            <pc:sldMk cId="1668269331" sldId="644"/>
            <ac:spMk id="4" creationId="{00000000-0000-0000-0000-000000000000}"/>
          </ac:spMkLst>
        </pc:spChg>
        <pc:spChg chg="add mod">
          <ac:chgData name="Naomi Oste" userId="90b5afca-8bab-4140-a932-d0f26e877fca" providerId="ADAL" clId="{ABCDA0DD-81FA-4AF2-8ADC-BC2E40079F05}" dt="2019-03-11T17:27:09.993" v="2545"/>
          <ac:spMkLst>
            <pc:docMk/>
            <pc:sldMk cId="1668269331" sldId="644"/>
            <ac:spMk id="6" creationId="{00000000-0000-0000-0000-000000000000}"/>
          </ac:spMkLst>
        </pc:spChg>
        <pc:spChg chg="mod">
          <ac:chgData name="Naomi Oste" userId="90b5afca-8bab-4140-a932-d0f26e877fca" providerId="ADAL" clId="{ABCDA0DD-81FA-4AF2-8ADC-BC2E40079F05}" dt="2019-03-11T12:27:32.979" v="1714" actId="13926"/>
          <ac:spMkLst>
            <pc:docMk/>
            <pc:sldMk cId="1668269331" sldId="644"/>
            <ac:spMk id="8" creationId="{00000000-0000-0000-0000-000000000000}"/>
          </ac:spMkLst>
        </pc:spChg>
      </pc:sldChg>
      <pc:sldChg chg="del">
        <pc:chgData name="Naomi Oste" userId="90b5afca-8bab-4140-a932-d0f26e877fca" providerId="ADAL" clId="{ABCDA0DD-81FA-4AF2-8ADC-BC2E40079F05}" dt="2019-03-11T08:16:30.982" v="54" actId="2696"/>
        <pc:sldMkLst>
          <pc:docMk/>
          <pc:sldMk cId="4233182228" sldId="669"/>
        </pc:sldMkLst>
      </pc:sldChg>
      <pc:sldChg chg="modSp">
        <pc:chgData name="Naomi Oste" userId="90b5afca-8bab-4140-a932-d0f26e877fca" providerId="ADAL" clId="{ABCDA0DD-81FA-4AF2-8ADC-BC2E40079F05}" dt="2019-03-11T08:20:02.526" v="456" actId="20577"/>
        <pc:sldMkLst>
          <pc:docMk/>
          <pc:sldMk cId="1912316546" sldId="781"/>
        </pc:sldMkLst>
        <pc:spChg chg="mod">
          <ac:chgData name="Naomi Oste" userId="90b5afca-8bab-4140-a932-d0f26e877fca" providerId="ADAL" clId="{ABCDA0DD-81FA-4AF2-8ADC-BC2E40079F05}" dt="2019-03-11T08:20:02.526" v="456" actId="20577"/>
          <ac:spMkLst>
            <pc:docMk/>
            <pc:sldMk cId="1912316546" sldId="781"/>
            <ac:spMk id="2" creationId="{6631E325-D9E3-4BF5-894D-B566827CADB6}"/>
          </ac:spMkLst>
        </pc:spChg>
      </pc:sldChg>
      <pc:sldChg chg="modSp add">
        <pc:chgData name="Naomi Oste" userId="90b5afca-8bab-4140-a932-d0f26e877fca" providerId="ADAL" clId="{ABCDA0DD-81FA-4AF2-8ADC-BC2E40079F05}" dt="2019-03-11T08:20:16.833" v="474" actId="20577"/>
        <pc:sldMkLst>
          <pc:docMk/>
          <pc:sldMk cId="209806538" sldId="782"/>
        </pc:sldMkLst>
        <pc:spChg chg="mod">
          <ac:chgData name="Naomi Oste" userId="90b5afca-8bab-4140-a932-d0f26e877fca" providerId="ADAL" clId="{ABCDA0DD-81FA-4AF2-8ADC-BC2E40079F05}" dt="2019-03-11T08:20:16.833" v="474" actId="20577"/>
          <ac:spMkLst>
            <pc:docMk/>
            <pc:sldMk cId="209806538" sldId="782"/>
            <ac:spMk id="2" creationId="{6631E325-D9E3-4BF5-894D-B566827CADB6}"/>
          </ac:spMkLst>
        </pc:spChg>
      </pc:sldChg>
      <pc:sldChg chg="addSp modSp add modNotes modNotesTx">
        <pc:chgData name="Naomi Oste" userId="90b5afca-8bab-4140-a932-d0f26e877fca" providerId="ADAL" clId="{ABCDA0DD-81FA-4AF2-8ADC-BC2E40079F05}" dt="2019-03-11T17:28:43.980" v="2551"/>
        <pc:sldMkLst>
          <pc:docMk/>
          <pc:sldMk cId="4189143712" sldId="783"/>
        </pc:sldMkLst>
        <pc:spChg chg="mod">
          <ac:chgData name="Naomi Oste" userId="90b5afca-8bab-4140-a932-d0f26e877fca" providerId="ADAL" clId="{ABCDA0DD-81FA-4AF2-8ADC-BC2E40079F05}" dt="2019-03-11T08:20:29.467" v="498" actId="20577"/>
          <ac:spMkLst>
            <pc:docMk/>
            <pc:sldMk cId="4189143712" sldId="783"/>
            <ac:spMk id="2" creationId="{00000000-0000-0000-0000-000000000000}"/>
          </ac:spMkLst>
        </pc:spChg>
        <pc:spChg chg="add">
          <ac:chgData name="Naomi Oste" userId="90b5afca-8bab-4140-a932-d0f26e877fca" providerId="ADAL" clId="{ABCDA0DD-81FA-4AF2-8ADC-BC2E40079F05}" dt="2019-03-11T17:27:08.664" v="2544"/>
          <ac:spMkLst>
            <pc:docMk/>
            <pc:sldMk cId="4189143712" sldId="783"/>
            <ac:spMk id="4" creationId="{00000000-0000-0000-0000-000000000000}"/>
          </ac:spMkLst>
        </pc:spChg>
        <pc:spChg chg="add">
          <ac:chgData name="Naomi Oste" userId="90b5afca-8bab-4140-a932-d0f26e877fca" providerId="ADAL" clId="{ABCDA0DD-81FA-4AF2-8ADC-BC2E40079F05}" dt="2019-03-11T17:27:09.993" v="2545"/>
          <ac:spMkLst>
            <pc:docMk/>
            <pc:sldMk cId="4189143712" sldId="783"/>
            <ac:spMk id="6" creationId="{00000000-0000-0000-0000-000000000000}"/>
          </ac:spMkLst>
        </pc:spChg>
        <pc:spChg chg="mod">
          <ac:chgData name="Naomi Oste" userId="90b5afca-8bab-4140-a932-d0f26e877fca" providerId="ADAL" clId="{ABCDA0DD-81FA-4AF2-8ADC-BC2E40079F05}" dt="2019-03-11T08:58:35.823" v="1186" actId="20577"/>
          <ac:spMkLst>
            <pc:docMk/>
            <pc:sldMk cId="4189143712" sldId="783"/>
            <ac:spMk id="8" creationId="{00000000-0000-0000-0000-000000000000}"/>
          </ac:spMkLst>
        </pc:spChg>
        <pc:picChg chg="add mod ord">
          <ac:chgData name="Naomi Oste" userId="90b5afca-8bab-4140-a932-d0f26e877fca" providerId="ADAL" clId="{ABCDA0DD-81FA-4AF2-8ADC-BC2E40079F05}" dt="2019-03-11T08:56:46.402" v="1073" actId="1076"/>
          <ac:picMkLst>
            <pc:docMk/>
            <pc:sldMk cId="4189143712" sldId="783"/>
            <ac:picMk id="3" creationId="{0BED472A-4E1C-4A33-90DB-1C0B9D01A03A}"/>
          </ac:picMkLst>
        </pc:picChg>
      </pc:sldChg>
      <pc:sldChg chg="modSp add">
        <pc:chgData name="Naomi Oste" userId="90b5afca-8bab-4140-a932-d0f26e877fca" providerId="ADAL" clId="{ABCDA0DD-81FA-4AF2-8ADC-BC2E40079F05}" dt="2019-03-11T08:45:05.487" v="856" actId="20577"/>
        <pc:sldMkLst>
          <pc:docMk/>
          <pc:sldMk cId="3280689724" sldId="784"/>
        </pc:sldMkLst>
        <pc:spChg chg="mod">
          <ac:chgData name="Naomi Oste" userId="90b5afca-8bab-4140-a932-d0f26e877fca" providerId="ADAL" clId="{ABCDA0DD-81FA-4AF2-8ADC-BC2E40079F05}" dt="2019-03-11T08:45:05.487" v="856" actId="20577"/>
          <ac:spMkLst>
            <pc:docMk/>
            <pc:sldMk cId="3280689724" sldId="784"/>
            <ac:spMk id="2" creationId="{6631E325-D9E3-4BF5-894D-B566827CADB6}"/>
          </ac:spMkLst>
        </pc:spChg>
      </pc:sldChg>
      <pc:sldChg chg="addSp modSp add modNotes modNotesTx">
        <pc:chgData name="Naomi Oste" userId="90b5afca-8bab-4140-a932-d0f26e877fca" providerId="ADAL" clId="{ABCDA0DD-81FA-4AF2-8ADC-BC2E40079F05}" dt="2019-03-11T17:28:43.980" v="2551"/>
        <pc:sldMkLst>
          <pc:docMk/>
          <pc:sldMk cId="1510020048" sldId="785"/>
        </pc:sldMkLst>
        <pc:spChg chg="mod">
          <ac:chgData name="Naomi Oste" userId="90b5afca-8bab-4140-a932-d0f26e877fca" providerId="ADAL" clId="{ABCDA0DD-81FA-4AF2-8ADC-BC2E40079F05}" dt="2019-03-11T08:45:48.004" v="901" actId="20577"/>
          <ac:spMkLst>
            <pc:docMk/>
            <pc:sldMk cId="1510020048" sldId="785"/>
            <ac:spMk id="2" creationId="{00000000-0000-0000-0000-000000000000}"/>
          </ac:spMkLst>
        </pc:spChg>
        <pc:spChg chg="add">
          <ac:chgData name="Naomi Oste" userId="90b5afca-8bab-4140-a932-d0f26e877fca" providerId="ADAL" clId="{ABCDA0DD-81FA-4AF2-8ADC-BC2E40079F05}" dt="2019-03-11T17:27:08.664" v="2544"/>
          <ac:spMkLst>
            <pc:docMk/>
            <pc:sldMk cId="1510020048" sldId="785"/>
            <ac:spMk id="4" creationId="{00000000-0000-0000-0000-000000000000}"/>
          </ac:spMkLst>
        </pc:spChg>
        <pc:spChg chg="add">
          <ac:chgData name="Naomi Oste" userId="90b5afca-8bab-4140-a932-d0f26e877fca" providerId="ADAL" clId="{ABCDA0DD-81FA-4AF2-8ADC-BC2E40079F05}" dt="2019-03-11T17:27:09.993" v="2545"/>
          <ac:spMkLst>
            <pc:docMk/>
            <pc:sldMk cId="1510020048" sldId="785"/>
            <ac:spMk id="6" creationId="{00000000-0000-0000-0000-000000000000}"/>
          </ac:spMkLst>
        </pc:spChg>
        <pc:spChg chg="mod">
          <ac:chgData name="Naomi Oste" userId="90b5afca-8bab-4140-a932-d0f26e877fca" providerId="ADAL" clId="{ABCDA0DD-81FA-4AF2-8ADC-BC2E40079F05}" dt="2019-03-11T10:17:34.630" v="1691" actId="20577"/>
          <ac:spMkLst>
            <pc:docMk/>
            <pc:sldMk cId="1510020048" sldId="785"/>
            <ac:spMk id="8" creationId="{00000000-0000-0000-0000-000000000000}"/>
          </ac:spMkLst>
        </pc:spChg>
      </pc:sldChg>
      <pc:sldChg chg="addSp modSp add modNotes">
        <pc:chgData name="Naomi Oste" userId="90b5afca-8bab-4140-a932-d0f26e877fca" providerId="ADAL" clId="{ABCDA0DD-81FA-4AF2-8ADC-BC2E40079F05}" dt="2019-03-11T17:28:43.980" v="2551"/>
        <pc:sldMkLst>
          <pc:docMk/>
          <pc:sldMk cId="2595329388" sldId="786"/>
        </pc:sldMkLst>
        <pc:spChg chg="mod">
          <ac:chgData name="Naomi Oste" userId="90b5afca-8bab-4140-a932-d0f26e877fca" providerId="ADAL" clId="{ABCDA0DD-81FA-4AF2-8ADC-BC2E40079F05}" dt="2019-03-11T08:46:03.921" v="910" actId="20577"/>
          <ac:spMkLst>
            <pc:docMk/>
            <pc:sldMk cId="2595329388" sldId="786"/>
            <ac:spMk id="2" creationId="{00000000-0000-0000-0000-000000000000}"/>
          </ac:spMkLst>
        </pc:spChg>
        <pc:spChg chg="add">
          <ac:chgData name="Naomi Oste" userId="90b5afca-8bab-4140-a932-d0f26e877fca" providerId="ADAL" clId="{ABCDA0DD-81FA-4AF2-8ADC-BC2E40079F05}" dt="2019-03-11T17:27:08.664" v="2544"/>
          <ac:spMkLst>
            <pc:docMk/>
            <pc:sldMk cId="2595329388" sldId="786"/>
            <ac:spMk id="4" creationId="{00000000-0000-0000-0000-000000000000}"/>
          </ac:spMkLst>
        </pc:spChg>
        <pc:spChg chg="add">
          <ac:chgData name="Naomi Oste" userId="90b5afca-8bab-4140-a932-d0f26e877fca" providerId="ADAL" clId="{ABCDA0DD-81FA-4AF2-8ADC-BC2E40079F05}" dt="2019-03-11T17:27:09.993" v="2545"/>
          <ac:spMkLst>
            <pc:docMk/>
            <pc:sldMk cId="2595329388" sldId="786"/>
            <ac:spMk id="6" creationId="{00000000-0000-0000-0000-000000000000}"/>
          </ac:spMkLst>
        </pc:spChg>
        <pc:spChg chg="mod">
          <ac:chgData name="Naomi Oste" userId="90b5afca-8bab-4140-a932-d0f26e877fca" providerId="ADAL" clId="{ABCDA0DD-81FA-4AF2-8ADC-BC2E40079F05}" dt="2019-03-11T10:27:17.905" v="1704" actId="255"/>
          <ac:spMkLst>
            <pc:docMk/>
            <pc:sldMk cId="2595329388" sldId="786"/>
            <ac:spMk id="8" creationId="{00000000-0000-0000-0000-000000000000}"/>
          </ac:spMkLst>
        </pc:spChg>
      </pc:sldChg>
      <pc:sldChg chg="addSp modSp add modNotes">
        <pc:chgData name="Naomi Oste" userId="90b5afca-8bab-4140-a932-d0f26e877fca" providerId="ADAL" clId="{ABCDA0DD-81FA-4AF2-8ADC-BC2E40079F05}" dt="2019-03-11T17:28:43.980" v="2551"/>
        <pc:sldMkLst>
          <pc:docMk/>
          <pc:sldMk cId="476303781" sldId="787"/>
        </pc:sldMkLst>
        <pc:spChg chg="mod">
          <ac:chgData name="Naomi Oste" userId="90b5afca-8bab-4140-a932-d0f26e877fca" providerId="ADAL" clId="{ABCDA0DD-81FA-4AF2-8ADC-BC2E40079F05}" dt="2019-03-11T10:05:57.847" v="1640" actId="20577"/>
          <ac:spMkLst>
            <pc:docMk/>
            <pc:sldMk cId="476303781" sldId="787"/>
            <ac:spMk id="2" creationId="{00000000-0000-0000-0000-000000000000}"/>
          </ac:spMkLst>
        </pc:spChg>
        <pc:spChg chg="add">
          <ac:chgData name="Naomi Oste" userId="90b5afca-8bab-4140-a932-d0f26e877fca" providerId="ADAL" clId="{ABCDA0DD-81FA-4AF2-8ADC-BC2E40079F05}" dt="2019-03-11T17:27:08.664" v="2544"/>
          <ac:spMkLst>
            <pc:docMk/>
            <pc:sldMk cId="476303781" sldId="787"/>
            <ac:spMk id="4" creationId="{00000000-0000-0000-0000-000000000000}"/>
          </ac:spMkLst>
        </pc:spChg>
        <pc:spChg chg="add">
          <ac:chgData name="Naomi Oste" userId="90b5afca-8bab-4140-a932-d0f26e877fca" providerId="ADAL" clId="{ABCDA0DD-81FA-4AF2-8ADC-BC2E40079F05}" dt="2019-03-11T17:27:09.993" v="2545"/>
          <ac:spMkLst>
            <pc:docMk/>
            <pc:sldMk cId="476303781" sldId="787"/>
            <ac:spMk id="6" creationId="{00000000-0000-0000-0000-000000000000}"/>
          </ac:spMkLst>
        </pc:spChg>
        <pc:spChg chg="mod">
          <ac:chgData name="Naomi Oste" userId="90b5afca-8bab-4140-a932-d0f26e877fca" providerId="ADAL" clId="{ABCDA0DD-81FA-4AF2-8ADC-BC2E40079F05}" dt="2019-03-11T10:06:18.919" v="1649" actId="20577"/>
          <ac:spMkLst>
            <pc:docMk/>
            <pc:sldMk cId="476303781" sldId="787"/>
            <ac:spMk id="8" creationId="{00000000-0000-0000-0000-000000000000}"/>
          </ac:spMkLst>
        </pc:spChg>
      </pc:sldChg>
      <pc:sldChg chg="del">
        <pc:chgData name="Naomi Oste" userId="90b5afca-8bab-4140-a932-d0f26e877fca" providerId="ADAL" clId="{ABCDA0DD-81FA-4AF2-8ADC-BC2E40079F05}" dt="2019-03-11T08:16:05.324" v="33" actId="2696"/>
        <pc:sldMkLst>
          <pc:docMk/>
          <pc:sldMk cId="3609233645" sldId="787"/>
        </pc:sldMkLst>
      </pc:sldChg>
      <pc:sldChg chg="addSp modSp add modNotes">
        <pc:chgData name="Naomi Oste" userId="90b5afca-8bab-4140-a932-d0f26e877fca" providerId="ADAL" clId="{ABCDA0DD-81FA-4AF2-8ADC-BC2E40079F05}" dt="2019-03-11T17:28:43.980" v="2551"/>
        <pc:sldMkLst>
          <pc:docMk/>
          <pc:sldMk cId="3126135034" sldId="788"/>
        </pc:sldMkLst>
        <pc:spChg chg="mod">
          <ac:chgData name="Naomi Oste" userId="90b5afca-8bab-4140-a932-d0f26e877fca" providerId="ADAL" clId="{ABCDA0DD-81FA-4AF2-8ADC-BC2E40079F05}" dt="2019-03-11T08:52:53.889" v="1056" actId="20577"/>
          <ac:spMkLst>
            <pc:docMk/>
            <pc:sldMk cId="3126135034" sldId="788"/>
            <ac:spMk id="2" creationId="{00000000-0000-0000-0000-000000000000}"/>
          </ac:spMkLst>
        </pc:spChg>
        <pc:spChg chg="add">
          <ac:chgData name="Naomi Oste" userId="90b5afca-8bab-4140-a932-d0f26e877fca" providerId="ADAL" clId="{ABCDA0DD-81FA-4AF2-8ADC-BC2E40079F05}" dt="2019-03-11T17:27:08.664" v="2544"/>
          <ac:spMkLst>
            <pc:docMk/>
            <pc:sldMk cId="3126135034" sldId="788"/>
            <ac:spMk id="4" creationId="{00000000-0000-0000-0000-000000000000}"/>
          </ac:spMkLst>
        </pc:spChg>
        <pc:spChg chg="add">
          <ac:chgData name="Naomi Oste" userId="90b5afca-8bab-4140-a932-d0f26e877fca" providerId="ADAL" clId="{ABCDA0DD-81FA-4AF2-8ADC-BC2E40079F05}" dt="2019-03-11T17:27:09.993" v="2545"/>
          <ac:spMkLst>
            <pc:docMk/>
            <pc:sldMk cId="3126135034" sldId="788"/>
            <ac:spMk id="6" creationId="{00000000-0000-0000-0000-000000000000}"/>
          </ac:spMkLst>
        </pc:spChg>
        <pc:spChg chg="mod">
          <ac:chgData name="Naomi Oste" userId="90b5afca-8bab-4140-a932-d0f26e877fca" providerId="ADAL" clId="{ABCDA0DD-81FA-4AF2-8ADC-BC2E40079F05}" dt="2019-03-11T08:59:55.223" v="1239" actId="13926"/>
          <ac:spMkLst>
            <pc:docMk/>
            <pc:sldMk cId="3126135034" sldId="788"/>
            <ac:spMk id="8" creationId="{00000000-0000-0000-0000-000000000000}"/>
          </ac:spMkLst>
        </pc:spChg>
      </pc:sldChg>
      <pc:sldChg chg="addSp modSp add modNotes">
        <pc:chgData name="Naomi Oste" userId="90b5afca-8bab-4140-a932-d0f26e877fca" providerId="ADAL" clId="{ABCDA0DD-81FA-4AF2-8ADC-BC2E40079F05}" dt="2019-03-11T17:28:43.980" v="2551"/>
        <pc:sldMkLst>
          <pc:docMk/>
          <pc:sldMk cId="1021234821" sldId="789"/>
        </pc:sldMkLst>
        <pc:spChg chg="mod">
          <ac:chgData name="Naomi Oste" userId="90b5afca-8bab-4140-a932-d0f26e877fca" providerId="ADAL" clId="{ABCDA0DD-81FA-4AF2-8ADC-BC2E40079F05}" dt="2019-03-11T08:59:13.073" v="1217" actId="20577"/>
          <ac:spMkLst>
            <pc:docMk/>
            <pc:sldMk cId="1021234821" sldId="789"/>
            <ac:spMk id="2" creationId="{00000000-0000-0000-0000-000000000000}"/>
          </ac:spMkLst>
        </pc:spChg>
        <pc:spChg chg="add">
          <ac:chgData name="Naomi Oste" userId="90b5afca-8bab-4140-a932-d0f26e877fca" providerId="ADAL" clId="{ABCDA0DD-81FA-4AF2-8ADC-BC2E40079F05}" dt="2019-03-11T17:27:08.664" v="2544"/>
          <ac:spMkLst>
            <pc:docMk/>
            <pc:sldMk cId="1021234821" sldId="789"/>
            <ac:spMk id="4" creationId="{00000000-0000-0000-0000-000000000000}"/>
          </ac:spMkLst>
        </pc:spChg>
        <pc:spChg chg="add">
          <ac:chgData name="Naomi Oste" userId="90b5afca-8bab-4140-a932-d0f26e877fca" providerId="ADAL" clId="{ABCDA0DD-81FA-4AF2-8ADC-BC2E40079F05}" dt="2019-03-11T17:27:09.993" v="2545"/>
          <ac:spMkLst>
            <pc:docMk/>
            <pc:sldMk cId="1021234821" sldId="789"/>
            <ac:spMk id="6" creationId="{00000000-0000-0000-0000-000000000000}"/>
          </ac:spMkLst>
        </pc:spChg>
      </pc:sldChg>
      <pc:sldChg chg="modSp add">
        <pc:chgData name="Naomi Oste" userId="90b5afca-8bab-4140-a932-d0f26e877fca" providerId="ADAL" clId="{ABCDA0DD-81FA-4AF2-8ADC-BC2E40079F05}" dt="2019-03-11T12:27:43.380" v="1715" actId="13926"/>
        <pc:sldMkLst>
          <pc:docMk/>
          <pc:sldMk cId="2706211307" sldId="790"/>
        </pc:sldMkLst>
        <pc:spChg chg="mod">
          <ac:chgData name="Naomi Oste" userId="90b5afca-8bab-4140-a932-d0f26e877fca" providerId="ADAL" clId="{ABCDA0DD-81FA-4AF2-8ADC-BC2E40079F05}" dt="2019-03-11T12:27:43.380" v="1715" actId="13926"/>
          <ac:spMkLst>
            <pc:docMk/>
            <pc:sldMk cId="2706211307" sldId="790"/>
            <ac:spMk id="2" creationId="{6631E325-D9E3-4BF5-894D-B566827CADB6}"/>
          </ac:spMkLst>
        </pc:spChg>
      </pc:sldChg>
      <pc:sldChg chg="addSp modSp add modNotes">
        <pc:chgData name="Naomi Oste" userId="90b5afca-8bab-4140-a932-d0f26e877fca" providerId="ADAL" clId="{ABCDA0DD-81FA-4AF2-8ADC-BC2E40079F05}" dt="2019-03-11T17:28:43.980" v="2551"/>
        <pc:sldMkLst>
          <pc:docMk/>
          <pc:sldMk cId="2736526778" sldId="791"/>
        </pc:sldMkLst>
        <pc:spChg chg="mod">
          <ac:chgData name="Naomi Oste" userId="90b5afca-8bab-4140-a932-d0f26e877fca" providerId="ADAL" clId="{ABCDA0DD-81FA-4AF2-8ADC-BC2E40079F05}" dt="2019-03-11T16:01:07.819" v="1741" actId="20577"/>
          <ac:spMkLst>
            <pc:docMk/>
            <pc:sldMk cId="2736526778" sldId="791"/>
            <ac:spMk id="2" creationId="{00000000-0000-0000-0000-000000000000}"/>
          </ac:spMkLst>
        </pc:spChg>
        <pc:spChg chg="add">
          <ac:chgData name="Naomi Oste" userId="90b5afca-8bab-4140-a932-d0f26e877fca" providerId="ADAL" clId="{ABCDA0DD-81FA-4AF2-8ADC-BC2E40079F05}" dt="2019-03-11T17:27:08.664" v="2544"/>
          <ac:spMkLst>
            <pc:docMk/>
            <pc:sldMk cId="2736526778" sldId="791"/>
            <ac:spMk id="4" creationId="{00000000-0000-0000-0000-000000000000}"/>
          </ac:spMkLst>
        </pc:spChg>
        <pc:spChg chg="add">
          <ac:chgData name="Naomi Oste" userId="90b5afca-8bab-4140-a932-d0f26e877fca" providerId="ADAL" clId="{ABCDA0DD-81FA-4AF2-8ADC-BC2E40079F05}" dt="2019-03-11T17:27:09.993" v="2545"/>
          <ac:spMkLst>
            <pc:docMk/>
            <pc:sldMk cId="2736526778" sldId="791"/>
            <ac:spMk id="6" creationId="{00000000-0000-0000-0000-000000000000}"/>
          </ac:spMkLst>
        </pc:spChg>
        <pc:spChg chg="mod">
          <ac:chgData name="Naomi Oste" userId="90b5afca-8bab-4140-a932-d0f26e877fca" providerId="ADAL" clId="{ABCDA0DD-81FA-4AF2-8ADC-BC2E40079F05}" dt="2019-03-11T17:18:12.257" v="2139" actId="20577"/>
          <ac:spMkLst>
            <pc:docMk/>
            <pc:sldMk cId="2736526778" sldId="791"/>
            <ac:spMk id="8" creationId="{00000000-0000-0000-0000-000000000000}"/>
          </ac:spMkLst>
        </pc:spChg>
      </pc:sldChg>
      <pc:sldChg chg="addSp delSp modSp add modTransition modNotes">
        <pc:chgData name="Naomi Oste" userId="90b5afca-8bab-4140-a932-d0f26e877fca" providerId="ADAL" clId="{ABCDA0DD-81FA-4AF2-8ADC-BC2E40079F05}" dt="2019-03-11T17:28:43.980" v="2551"/>
        <pc:sldMkLst>
          <pc:docMk/>
          <pc:sldMk cId="111881808" sldId="792"/>
        </pc:sldMkLst>
        <pc:spChg chg="add">
          <ac:chgData name="Naomi Oste" userId="90b5afca-8bab-4140-a932-d0f26e877fca" providerId="ADAL" clId="{ABCDA0DD-81FA-4AF2-8ADC-BC2E40079F05}" dt="2019-03-11T17:27:08.664" v="2544"/>
          <ac:spMkLst>
            <pc:docMk/>
            <pc:sldMk cId="111881808" sldId="792"/>
            <ac:spMk id="4" creationId="{00000000-0000-0000-0000-000000000000}"/>
          </ac:spMkLst>
        </pc:spChg>
        <pc:spChg chg="add">
          <ac:chgData name="Naomi Oste" userId="90b5afca-8bab-4140-a932-d0f26e877fca" providerId="ADAL" clId="{ABCDA0DD-81FA-4AF2-8ADC-BC2E40079F05}" dt="2019-03-11T17:27:09.993" v="2545"/>
          <ac:spMkLst>
            <pc:docMk/>
            <pc:sldMk cId="111881808" sldId="792"/>
            <ac:spMk id="6" creationId="{00000000-0000-0000-0000-000000000000}"/>
          </ac:spMkLst>
        </pc:spChg>
        <pc:spChg chg="mod">
          <ac:chgData name="Naomi Oste" userId="90b5afca-8bab-4140-a932-d0f26e877fca" providerId="ADAL" clId="{ABCDA0DD-81FA-4AF2-8ADC-BC2E40079F05}" dt="2019-03-11T17:21:13.955" v="2468" actId="20577"/>
          <ac:spMkLst>
            <pc:docMk/>
            <pc:sldMk cId="111881808" sldId="792"/>
            <ac:spMk id="8" creationId="{00000000-0000-0000-0000-000000000000}"/>
          </ac:spMkLst>
        </pc:spChg>
        <pc:picChg chg="add del">
          <ac:chgData name="Naomi Oste" userId="90b5afca-8bab-4140-a932-d0f26e877fca" providerId="ADAL" clId="{ABCDA0DD-81FA-4AF2-8ADC-BC2E40079F05}" dt="2019-03-11T17:24:34.505" v="2538" actId="478"/>
          <ac:picMkLst>
            <pc:docMk/>
            <pc:sldMk cId="111881808" sldId="792"/>
            <ac:picMk id="3" creationId="{0BED472A-4E1C-4A33-90DB-1C0B9D01A03A}"/>
          </ac:picMkLst>
        </pc:picChg>
        <pc:picChg chg="add del mod">
          <ac:chgData name="Naomi Oste" userId="90b5afca-8bab-4140-a932-d0f26e877fca" providerId="ADAL" clId="{ABCDA0DD-81FA-4AF2-8ADC-BC2E40079F05}" dt="2019-03-11T17:24:35.942" v="2540"/>
          <ac:picMkLst>
            <pc:docMk/>
            <pc:sldMk cId="111881808" sldId="792"/>
            <ac:picMk id="1026" creationId="{98A2725C-8A55-4077-84B0-7041EA0A06E4}"/>
          </ac:picMkLst>
        </pc:picChg>
      </pc:sldChg>
      <pc:sldChg chg="addSp add del modNotes">
        <pc:chgData name="Naomi Oste" userId="90b5afca-8bab-4140-a932-d0f26e877fca" providerId="ADAL" clId="{ABCDA0DD-81FA-4AF2-8ADC-BC2E40079F05}" dt="2019-03-11T17:28:43.980" v="2551"/>
        <pc:sldMkLst>
          <pc:docMk/>
          <pc:sldMk cId="1787927886" sldId="793"/>
        </pc:sldMkLst>
        <pc:spChg chg="add">
          <ac:chgData name="Naomi Oste" userId="90b5afca-8bab-4140-a932-d0f26e877fca" providerId="ADAL" clId="{ABCDA0DD-81FA-4AF2-8ADC-BC2E40079F05}" dt="2019-03-11T17:27:08.664" v="2544"/>
          <ac:spMkLst>
            <pc:docMk/>
            <pc:sldMk cId="1787927886" sldId="793"/>
            <ac:spMk id="4" creationId="{00000000-0000-0000-0000-000000000000}"/>
          </ac:spMkLst>
        </pc:spChg>
        <pc:spChg chg="add">
          <ac:chgData name="Naomi Oste" userId="90b5afca-8bab-4140-a932-d0f26e877fca" providerId="ADAL" clId="{ABCDA0DD-81FA-4AF2-8ADC-BC2E40079F05}" dt="2019-03-11T17:27:09.993" v="2545"/>
          <ac:spMkLst>
            <pc:docMk/>
            <pc:sldMk cId="1787927886" sldId="793"/>
            <ac:spMk id="6" creationId="{00000000-0000-0000-0000-000000000000}"/>
          </ac:spMkLst>
        </pc:spChg>
      </pc:sldChg>
      <pc:sldChg chg="del">
        <pc:chgData name="Naomi Oste" userId="90b5afca-8bab-4140-a932-d0f26e877fca" providerId="ADAL" clId="{ABCDA0DD-81FA-4AF2-8ADC-BC2E40079F05}" dt="2019-03-11T08:15:47.585" v="20" actId="2696"/>
        <pc:sldMkLst>
          <pc:docMk/>
          <pc:sldMk cId="1979440699" sldId="806"/>
        </pc:sldMkLst>
      </pc:sldChg>
      <pc:sldChg chg="del">
        <pc:chgData name="Naomi Oste" userId="90b5afca-8bab-4140-a932-d0f26e877fca" providerId="ADAL" clId="{ABCDA0DD-81FA-4AF2-8ADC-BC2E40079F05}" dt="2019-03-11T08:15:54.951" v="25" actId="2696"/>
        <pc:sldMkLst>
          <pc:docMk/>
          <pc:sldMk cId="1281397635" sldId="809"/>
        </pc:sldMkLst>
      </pc:sldChg>
      <pc:sldChg chg="del">
        <pc:chgData name="Naomi Oste" userId="90b5afca-8bab-4140-a932-d0f26e877fca" providerId="ADAL" clId="{ABCDA0DD-81FA-4AF2-8ADC-BC2E40079F05}" dt="2019-03-11T08:16:33.457" v="55" actId="2696"/>
        <pc:sldMkLst>
          <pc:docMk/>
          <pc:sldMk cId="247208479" sldId="811"/>
        </pc:sldMkLst>
      </pc:sldChg>
      <pc:sldChg chg="del">
        <pc:chgData name="Naomi Oste" userId="90b5afca-8bab-4140-a932-d0f26e877fca" providerId="ADAL" clId="{ABCDA0DD-81FA-4AF2-8ADC-BC2E40079F05}" dt="2019-03-11T08:16:34.863" v="56" actId="2696"/>
        <pc:sldMkLst>
          <pc:docMk/>
          <pc:sldMk cId="85360301" sldId="819"/>
        </pc:sldMkLst>
      </pc:sldChg>
      <pc:sldChg chg="del">
        <pc:chgData name="Naomi Oste" userId="90b5afca-8bab-4140-a932-d0f26e877fca" providerId="ADAL" clId="{ABCDA0DD-81FA-4AF2-8ADC-BC2E40079F05}" dt="2019-03-11T08:15:56.365" v="26" actId="2696"/>
        <pc:sldMkLst>
          <pc:docMk/>
          <pc:sldMk cId="4252461782" sldId="821"/>
        </pc:sldMkLst>
      </pc:sldChg>
      <pc:sldChg chg="del">
        <pc:chgData name="Naomi Oste" userId="90b5afca-8bab-4140-a932-d0f26e877fca" providerId="ADAL" clId="{ABCDA0DD-81FA-4AF2-8ADC-BC2E40079F05}" dt="2019-03-11T08:16:02.213" v="29" actId="2696"/>
        <pc:sldMkLst>
          <pc:docMk/>
          <pc:sldMk cId="349536617" sldId="822"/>
        </pc:sldMkLst>
      </pc:sldChg>
      <pc:sldChg chg="del">
        <pc:chgData name="Naomi Oste" userId="90b5afca-8bab-4140-a932-d0f26e877fca" providerId="ADAL" clId="{ABCDA0DD-81FA-4AF2-8ADC-BC2E40079F05}" dt="2019-03-11T08:16:05.778" v="34" actId="2696"/>
        <pc:sldMkLst>
          <pc:docMk/>
          <pc:sldMk cId="2573425562" sldId="823"/>
        </pc:sldMkLst>
      </pc:sldChg>
      <pc:sldChg chg="del">
        <pc:chgData name="Naomi Oste" userId="90b5afca-8bab-4140-a932-d0f26e877fca" providerId="ADAL" clId="{ABCDA0DD-81FA-4AF2-8ADC-BC2E40079F05}" dt="2019-03-11T08:16:02.994" v="30" actId="2696"/>
        <pc:sldMkLst>
          <pc:docMk/>
          <pc:sldMk cId="4137495793" sldId="824"/>
        </pc:sldMkLst>
      </pc:sldChg>
      <pc:sldChg chg="del">
        <pc:chgData name="Naomi Oste" userId="90b5afca-8bab-4140-a932-d0f26e877fca" providerId="ADAL" clId="{ABCDA0DD-81FA-4AF2-8ADC-BC2E40079F05}" dt="2019-03-11T08:16:04.058" v="31" actId="2696"/>
        <pc:sldMkLst>
          <pc:docMk/>
          <pc:sldMk cId="4059114707" sldId="825"/>
        </pc:sldMkLst>
      </pc:sldChg>
      <pc:sldChg chg="del">
        <pc:chgData name="Naomi Oste" userId="90b5afca-8bab-4140-a932-d0f26e877fca" providerId="ADAL" clId="{ABCDA0DD-81FA-4AF2-8ADC-BC2E40079F05}" dt="2019-03-11T08:16:04.696" v="32" actId="2696"/>
        <pc:sldMkLst>
          <pc:docMk/>
          <pc:sldMk cId="477746685" sldId="826"/>
        </pc:sldMkLst>
      </pc:sldChg>
      <pc:sldChg chg="del">
        <pc:chgData name="Naomi Oste" userId="90b5afca-8bab-4140-a932-d0f26e877fca" providerId="ADAL" clId="{ABCDA0DD-81FA-4AF2-8ADC-BC2E40079F05}" dt="2019-03-11T08:16:27.888" v="52" actId="2696"/>
        <pc:sldMkLst>
          <pc:docMk/>
          <pc:sldMk cId="2135684750" sldId="828"/>
        </pc:sldMkLst>
      </pc:sldChg>
      <pc:sldChg chg="del">
        <pc:chgData name="Naomi Oste" userId="90b5afca-8bab-4140-a932-d0f26e877fca" providerId="ADAL" clId="{ABCDA0DD-81FA-4AF2-8ADC-BC2E40079F05}" dt="2019-03-11T08:16:29.736" v="53" actId="2696"/>
        <pc:sldMkLst>
          <pc:docMk/>
          <pc:sldMk cId="1346558210" sldId="829"/>
        </pc:sldMkLst>
      </pc:sldChg>
      <pc:sldChg chg="del">
        <pc:chgData name="Naomi Oste" userId="90b5afca-8bab-4140-a932-d0f26e877fca" providerId="ADAL" clId="{ABCDA0DD-81FA-4AF2-8ADC-BC2E40079F05}" dt="2019-03-11T08:15:48.930" v="21" actId="2696"/>
        <pc:sldMkLst>
          <pc:docMk/>
          <pc:sldMk cId="4260329192" sldId="830"/>
        </pc:sldMkLst>
      </pc:sldChg>
      <pc:sldChg chg="del">
        <pc:chgData name="Naomi Oste" userId="90b5afca-8bab-4140-a932-d0f26e877fca" providerId="ADAL" clId="{ABCDA0DD-81FA-4AF2-8ADC-BC2E40079F05}" dt="2019-03-11T08:15:50.222" v="22" actId="2696"/>
        <pc:sldMkLst>
          <pc:docMk/>
          <pc:sldMk cId="679943888" sldId="831"/>
        </pc:sldMkLst>
      </pc:sldChg>
      <pc:sldChg chg="del">
        <pc:chgData name="Naomi Oste" userId="90b5afca-8bab-4140-a932-d0f26e877fca" providerId="ADAL" clId="{ABCDA0DD-81FA-4AF2-8ADC-BC2E40079F05}" dt="2019-03-11T08:15:51.594" v="23" actId="2696"/>
        <pc:sldMkLst>
          <pc:docMk/>
          <pc:sldMk cId="1901519035" sldId="832"/>
        </pc:sldMkLst>
      </pc:sldChg>
      <pc:sldChg chg="del">
        <pc:chgData name="Naomi Oste" userId="90b5afca-8bab-4140-a932-d0f26e877fca" providerId="ADAL" clId="{ABCDA0DD-81FA-4AF2-8ADC-BC2E40079F05}" dt="2019-03-11T08:15:52.518" v="24" actId="2696"/>
        <pc:sldMkLst>
          <pc:docMk/>
          <pc:sldMk cId="2795204640" sldId="833"/>
        </pc:sldMkLst>
      </pc:sldChg>
      <pc:sldChg chg="del">
        <pc:chgData name="Naomi Oste" userId="90b5afca-8bab-4140-a932-d0f26e877fca" providerId="ADAL" clId="{ABCDA0DD-81FA-4AF2-8ADC-BC2E40079F05}" dt="2019-03-11T08:15:59.220" v="27" actId="2696"/>
        <pc:sldMkLst>
          <pc:docMk/>
          <pc:sldMk cId="1704396716" sldId="834"/>
        </pc:sldMkLst>
      </pc:sldChg>
      <pc:sldChg chg="del">
        <pc:chgData name="Naomi Oste" userId="90b5afca-8bab-4140-a932-d0f26e877fca" providerId="ADAL" clId="{ABCDA0DD-81FA-4AF2-8ADC-BC2E40079F05}" dt="2019-03-11T08:16:00.910" v="28" actId="2696"/>
        <pc:sldMkLst>
          <pc:docMk/>
          <pc:sldMk cId="3847797421" sldId="835"/>
        </pc:sldMkLst>
      </pc:sldChg>
      <pc:sldChg chg="del">
        <pc:chgData name="Naomi Oste" userId="90b5afca-8bab-4140-a932-d0f26e877fca" providerId="ADAL" clId="{ABCDA0DD-81FA-4AF2-8ADC-BC2E40079F05}" dt="2019-03-11T08:16:38.108" v="57" actId="2696"/>
        <pc:sldMkLst>
          <pc:docMk/>
          <pc:sldMk cId="95317531" sldId="836"/>
        </pc:sldMkLst>
      </pc:sldChg>
      <pc:sldChg chg="del">
        <pc:chgData name="Naomi Oste" userId="90b5afca-8bab-4140-a932-d0f26e877fca" providerId="ADAL" clId="{ABCDA0DD-81FA-4AF2-8ADC-BC2E40079F05}" dt="2019-03-11T08:16:06.549" v="35" actId="2696"/>
        <pc:sldMkLst>
          <pc:docMk/>
          <pc:sldMk cId="1158807776" sldId="837"/>
        </pc:sldMkLst>
      </pc:sldChg>
      <pc:sldChg chg="del">
        <pc:chgData name="Naomi Oste" userId="90b5afca-8bab-4140-a932-d0f26e877fca" providerId="ADAL" clId="{ABCDA0DD-81FA-4AF2-8ADC-BC2E40079F05}" dt="2019-03-11T08:16:07.556" v="36" actId="2696"/>
        <pc:sldMkLst>
          <pc:docMk/>
          <pc:sldMk cId="155441555" sldId="838"/>
        </pc:sldMkLst>
      </pc:sldChg>
      <pc:sldChg chg="del">
        <pc:chgData name="Naomi Oste" userId="90b5afca-8bab-4140-a932-d0f26e877fca" providerId="ADAL" clId="{ABCDA0DD-81FA-4AF2-8ADC-BC2E40079F05}" dt="2019-03-11T08:16:08.198" v="37" actId="2696"/>
        <pc:sldMkLst>
          <pc:docMk/>
          <pc:sldMk cId="111050907" sldId="839"/>
        </pc:sldMkLst>
      </pc:sldChg>
      <pc:sldChg chg="del">
        <pc:chgData name="Naomi Oste" userId="90b5afca-8bab-4140-a932-d0f26e877fca" providerId="ADAL" clId="{ABCDA0DD-81FA-4AF2-8ADC-BC2E40079F05}" dt="2019-03-11T08:16:09.515" v="38" actId="2696"/>
        <pc:sldMkLst>
          <pc:docMk/>
          <pc:sldMk cId="321477191" sldId="841"/>
        </pc:sldMkLst>
      </pc:sldChg>
      <pc:sldChg chg="del">
        <pc:chgData name="Naomi Oste" userId="90b5afca-8bab-4140-a932-d0f26e877fca" providerId="ADAL" clId="{ABCDA0DD-81FA-4AF2-8ADC-BC2E40079F05}" dt="2019-03-11T08:16:15.042" v="43" actId="2696"/>
        <pc:sldMkLst>
          <pc:docMk/>
          <pc:sldMk cId="4090749303" sldId="842"/>
        </pc:sldMkLst>
      </pc:sldChg>
      <pc:sldChg chg="del">
        <pc:chgData name="Naomi Oste" userId="90b5afca-8bab-4140-a932-d0f26e877fca" providerId="ADAL" clId="{ABCDA0DD-81FA-4AF2-8ADC-BC2E40079F05}" dt="2019-03-11T08:16:16.148" v="44" actId="2696"/>
        <pc:sldMkLst>
          <pc:docMk/>
          <pc:sldMk cId="3200268017" sldId="843"/>
        </pc:sldMkLst>
      </pc:sldChg>
      <pc:sldChg chg="del">
        <pc:chgData name="Naomi Oste" userId="90b5afca-8bab-4140-a932-d0f26e877fca" providerId="ADAL" clId="{ABCDA0DD-81FA-4AF2-8ADC-BC2E40079F05}" dt="2019-03-11T08:16:10.358" v="39" actId="2696"/>
        <pc:sldMkLst>
          <pc:docMk/>
          <pc:sldMk cId="385216027" sldId="845"/>
        </pc:sldMkLst>
      </pc:sldChg>
      <pc:sldChg chg="del">
        <pc:chgData name="Naomi Oste" userId="90b5afca-8bab-4140-a932-d0f26e877fca" providerId="ADAL" clId="{ABCDA0DD-81FA-4AF2-8ADC-BC2E40079F05}" dt="2019-03-11T08:16:12.093" v="40" actId="2696"/>
        <pc:sldMkLst>
          <pc:docMk/>
          <pc:sldMk cId="2543044790" sldId="846"/>
        </pc:sldMkLst>
      </pc:sldChg>
      <pc:sldChg chg="del">
        <pc:chgData name="Naomi Oste" userId="90b5afca-8bab-4140-a932-d0f26e877fca" providerId="ADAL" clId="{ABCDA0DD-81FA-4AF2-8ADC-BC2E40079F05}" dt="2019-03-11T08:16:13.431" v="41" actId="2696"/>
        <pc:sldMkLst>
          <pc:docMk/>
          <pc:sldMk cId="767149619" sldId="847"/>
        </pc:sldMkLst>
      </pc:sldChg>
      <pc:sldChg chg="del">
        <pc:chgData name="Naomi Oste" userId="90b5afca-8bab-4140-a932-d0f26e877fca" providerId="ADAL" clId="{ABCDA0DD-81FA-4AF2-8ADC-BC2E40079F05}" dt="2019-03-11T08:16:17.342" v="45" actId="2696"/>
        <pc:sldMkLst>
          <pc:docMk/>
          <pc:sldMk cId="3467365765" sldId="848"/>
        </pc:sldMkLst>
      </pc:sldChg>
      <pc:sldChg chg="del">
        <pc:chgData name="Naomi Oste" userId="90b5afca-8bab-4140-a932-d0f26e877fca" providerId="ADAL" clId="{ABCDA0DD-81FA-4AF2-8ADC-BC2E40079F05}" dt="2019-03-11T08:16:20.073" v="47" actId="2696"/>
        <pc:sldMkLst>
          <pc:docMk/>
          <pc:sldMk cId="3375183851" sldId="849"/>
        </pc:sldMkLst>
      </pc:sldChg>
      <pc:sldChg chg="del">
        <pc:chgData name="Naomi Oste" userId="90b5afca-8bab-4140-a932-d0f26e877fca" providerId="ADAL" clId="{ABCDA0DD-81FA-4AF2-8ADC-BC2E40079F05}" dt="2019-03-11T08:16:22.176" v="48" actId="2696"/>
        <pc:sldMkLst>
          <pc:docMk/>
          <pc:sldMk cId="3900740902" sldId="850"/>
        </pc:sldMkLst>
      </pc:sldChg>
      <pc:sldChg chg="del">
        <pc:chgData name="Naomi Oste" userId="90b5afca-8bab-4140-a932-d0f26e877fca" providerId="ADAL" clId="{ABCDA0DD-81FA-4AF2-8ADC-BC2E40079F05}" dt="2019-03-11T08:16:18.637" v="46" actId="2696"/>
        <pc:sldMkLst>
          <pc:docMk/>
          <pc:sldMk cId="1066006376" sldId="851"/>
        </pc:sldMkLst>
      </pc:sldChg>
      <pc:sldChg chg="del">
        <pc:chgData name="Naomi Oste" userId="90b5afca-8bab-4140-a932-d0f26e877fca" providerId="ADAL" clId="{ABCDA0DD-81FA-4AF2-8ADC-BC2E40079F05}" dt="2019-03-11T08:16:24.290" v="49" actId="2696"/>
        <pc:sldMkLst>
          <pc:docMk/>
          <pc:sldMk cId="1988011550" sldId="852"/>
        </pc:sldMkLst>
      </pc:sldChg>
      <pc:sldChg chg="del">
        <pc:chgData name="Naomi Oste" userId="90b5afca-8bab-4140-a932-d0f26e877fca" providerId="ADAL" clId="{ABCDA0DD-81FA-4AF2-8ADC-BC2E40079F05}" dt="2019-03-11T08:16:26.103" v="50" actId="2696"/>
        <pc:sldMkLst>
          <pc:docMk/>
          <pc:sldMk cId="168749594" sldId="853"/>
        </pc:sldMkLst>
      </pc:sldChg>
      <pc:sldChg chg="del">
        <pc:chgData name="Naomi Oste" userId="90b5afca-8bab-4140-a932-d0f26e877fca" providerId="ADAL" clId="{ABCDA0DD-81FA-4AF2-8ADC-BC2E40079F05}" dt="2019-03-11T08:16:26.965" v="51" actId="2696"/>
        <pc:sldMkLst>
          <pc:docMk/>
          <pc:sldMk cId="1682712330" sldId="854"/>
        </pc:sldMkLst>
      </pc:sldChg>
      <pc:sldChg chg="del">
        <pc:chgData name="Naomi Oste" userId="90b5afca-8bab-4140-a932-d0f26e877fca" providerId="ADAL" clId="{ABCDA0DD-81FA-4AF2-8ADC-BC2E40079F05}" dt="2019-03-11T08:16:14.259" v="42" actId="2696"/>
        <pc:sldMkLst>
          <pc:docMk/>
          <pc:sldMk cId="3429326781" sldId="85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FC57D-77DA-4F09-90ED-22A48087EC80}"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nl-NL"/>
        </a:p>
      </dgm:t>
    </dgm:pt>
    <dgm:pt modelId="{B07B5D42-AA87-486D-913B-8C40DC6E7146}">
      <dgm:prSet phldrT="[Tekst]" custT="1"/>
      <dgm:spPr/>
      <dgm:t>
        <a:bodyPr/>
        <a:lstStyle/>
        <a:p>
          <a:r>
            <a:rPr lang="nl-NL" sz="2600">
              <a:solidFill>
                <a:schemeClr val="tx2">
                  <a:lumMod val="75000"/>
                </a:schemeClr>
              </a:solidFill>
            </a:rPr>
            <a:t>Informatie Vlaanderen</a:t>
          </a:r>
        </a:p>
      </dgm:t>
    </dgm:pt>
    <dgm:pt modelId="{916F5FC0-B2ED-4A55-83D2-7FF773F3A382}" type="parTrans" cxnId="{0E1110C4-D8E8-4CC6-9188-724B40F7DA2B}">
      <dgm:prSet/>
      <dgm:spPr/>
      <dgm:t>
        <a:bodyPr/>
        <a:lstStyle/>
        <a:p>
          <a:endParaRPr lang="nl-NL"/>
        </a:p>
      </dgm:t>
    </dgm:pt>
    <dgm:pt modelId="{593C804F-B9D1-43EC-BEBD-70D549EFB442}" type="sibTrans" cxnId="{0E1110C4-D8E8-4CC6-9188-724B40F7DA2B}">
      <dgm:prSet/>
      <dgm:spPr/>
      <dgm:t>
        <a:bodyPr/>
        <a:lstStyle/>
        <a:p>
          <a:endParaRPr lang="nl-NL"/>
        </a:p>
      </dgm:t>
    </dgm:pt>
    <dgm:pt modelId="{726F06DA-96FB-4D83-BEA0-A9D1B9AB3C77}">
      <dgm:prSet phldrT="[Tekst]" custT="1"/>
      <dgm:spPr/>
      <dgm:t>
        <a:bodyPr/>
        <a:lstStyle/>
        <a:p>
          <a:r>
            <a:rPr lang="nl-NL" sz="1900">
              <a:solidFill>
                <a:schemeClr val="tx2">
                  <a:lumMod val="75000"/>
                </a:schemeClr>
              </a:solidFill>
            </a:rPr>
            <a:t>308 </a:t>
          </a:r>
          <a:r>
            <a:rPr lang="nl-NL" sz="1900" err="1">
              <a:solidFill>
                <a:schemeClr val="tx2">
                  <a:lumMod val="75000"/>
                </a:schemeClr>
              </a:solidFill>
            </a:rPr>
            <a:t>municipalities</a:t>
          </a:r>
          <a:endParaRPr lang="nl-NL" sz="1900">
            <a:solidFill>
              <a:schemeClr val="tx2">
                <a:lumMod val="75000"/>
              </a:schemeClr>
            </a:solidFill>
          </a:endParaRPr>
        </a:p>
      </dgm:t>
    </dgm:pt>
    <dgm:pt modelId="{3198B798-EBFE-483E-8EEE-B825A51A1F00}" type="parTrans" cxnId="{FFE65F25-1019-4773-97FE-6A40E00BA001}">
      <dgm:prSet/>
      <dgm:spPr/>
      <dgm:t>
        <a:bodyPr/>
        <a:lstStyle/>
        <a:p>
          <a:endParaRPr lang="nl-NL"/>
        </a:p>
      </dgm:t>
    </dgm:pt>
    <dgm:pt modelId="{2027AEBD-1245-4C67-A698-C8FBAB50CC75}" type="sibTrans" cxnId="{FFE65F25-1019-4773-97FE-6A40E00BA001}">
      <dgm:prSet/>
      <dgm:spPr/>
      <dgm:t>
        <a:bodyPr/>
        <a:lstStyle/>
        <a:p>
          <a:endParaRPr lang="nl-NL"/>
        </a:p>
      </dgm:t>
    </dgm:pt>
    <dgm:pt modelId="{B29BB670-4DBA-4360-AC8A-ECC0FB888208}">
      <dgm:prSet phldrT="[Tekst]" custT="1"/>
      <dgm:spPr/>
      <dgm:t>
        <a:bodyPr/>
        <a:lstStyle/>
        <a:p>
          <a:r>
            <a:rPr lang="nl-NL" sz="2000">
              <a:solidFill>
                <a:schemeClr val="tx2">
                  <a:lumMod val="75000"/>
                </a:schemeClr>
              </a:solidFill>
            </a:rPr>
            <a:t>2068 private partners</a:t>
          </a:r>
        </a:p>
      </dgm:t>
    </dgm:pt>
    <dgm:pt modelId="{735EAE4D-7F26-4672-A244-868329ED0D89}" type="parTrans" cxnId="{C312E3BA-E63E-4911-BE8B-EB48327145B5}">
      <dgm:prSet/>
      <dgm:spPr/>
      <dgm:t>
        <a:bodyPr/>
        <a:lstStyle/>
        <a:p>
          <a:endParaRPr lang="nl-NL"/>
        </a:p>
      </dgm:t>
    </dgm:pt>
    <dgm:pt modelId="{FCC4651A-3603-4AB8-AED7-67F357DFE82C}" type="sibTrans" cxnId="{C312E3BA-E63E-4911-BE8B-EB48327145B5}">
      <dgm:prSet/>
      <dgm:spPr/>
      <dgm:t>
        <a:bodyPr/>
        <a:lstStyle/>
        <a:p>
          <a:endParaRPr lang="nl-NL"/>
        </a:p>
      </dgm:t>
    </dgm:pt>
    <dgm:pt modelId="{75E0AC31-E56B-4103-BBA7-B4F352CAEAE7}">
      <dgm:prSet phldrT="[Tekst]" custT="1"/>
      <dgm:spPr/>
      <dgm:t>
        <a:bodyPr/>
        <a:lstStyle/>
        <a:p>
          <a:r>
            <a:rPr lang="nl-NL" sz="2000">
              <a:solidFill>
                <a:schemeClr val="tx2">
                  <a:lumMod val="75000"/>
                </a:schemeClr>
              </a:solidFill>
            </a:rPr>
            <a:t>6.4 M </a:t>
          </a:r>
          <a:r>
            <a:rPr lang="nl-NL" sz="2000" err="1">
              <a:solidFill>
                <a:schemeClr val="tx2">
                  <a:lumMod val="75000"/>
                </a:schemeClr>
              </a:solidFill>
            </a:rPr>
            <a:t>citizens</a:t>
          </a:r>
          <a:endParaRPr lang="nl-NL" sz="2000">
            <a:solidFill>
              <a:schemeClr val="tx2">
                <a:lumMod val="75000"/>
              </a:schemeClr>
            </a:solidFill>
          </a:endParaRPr>
        </a:p>
      </dgm:t>
    </dgm:pt>
    <dgm:pt modelId="{6A36B430-FA4D-4085-9B1E-9125FC30B1B5}" type="parTrans" cxnId="{601CB748-1401-44AA-9C16-C8602CBEF099}">
      <dgm:prSet/>
      <dgm:spPr/>
      <dgm:t>
        <a:bodyPr/>
        <a:lstStyle/>
        <a:p>
          <a:endParaRPr lang="nl-NL"/>
        </a:p>
      </dgm:t>
    </dgm:pt>
    <dgm:pt modelId="{93B00C72-E675-40D9-8F42-995D63F88E03}" type="sibTrans" cxnId="{601CB748-1401-44AA-9C16-C8602CBEF099}">
      <dgm:prSet/>
      <dgm:spPr/>
      <dgm:t>
        <a:bodyPr/>
        <a:lstStyle/>
        <a:p>
          <a:endParaRPr lang="nl-NL"/>
        </a:p>
      </dgm:t>
    </dgm:pt>
    <dgm:pt modelId="{5CA0512B-9F87-4B8B-AC28-D02FF2EEEA5E}">
      <dgm:prSet phldrT="[Tekst]" custT="1"/>
      <dgm:spPr/>
      <dgm:t>
        <a:bodyPr/>
        <a:lstStyle/>
        <a:p>
          <a:r>
            <a:rPr lang="nl-NL" sz="2000">
              <a:solidFill>
                <a:schemeClr val="tx2">
                  <a:lumMod val="75000"/>
                </a:schemeClr>
              </a:solidFill>
            </a:rPr>
            <a:t>Federal &amp; 3 </a:t>
          </a:r>
          <a:r>
            <a:rPr lang="nl-NL" sz="2000" err="1">
              <a:solidFill>
                <a:schemeClr val="tx2">
                  <a:lumMod val="75000"/>
                </a:schemeClr>
              </a:solidFill>
            </a:rPr>
            <a:t>regions</a:t>
          </a:r>
          <a:endParaRPr lang="nl-NL" sz="2000">
            <a:solidFill>
              <a:schemeClr val="tx2">
                <a:lumMod val="75000"/>
              </a:schemeClr>
            </a:solidFill>
          </a:endParaRPr>
        </a:p>
      </dgm:t>
    </dgm:pt>
    <dgm:pt modelId="{20751BB9-8C34-4933-A951-9C73B26FFABF}" type="parTrans" cxnId="{43D945E4-3639-48ED-B520-83DCB1FF0D1A}">
      <dgm:prSet/>
      <dgm:spPr/>
      <dgm:t>
        <a:bodyPr/>
        <a:lstStyle/>
        <a:p>
          <a:endParaRPr lang="nl-BE"/>
        </a:p>
      </dgm:t>
    </dgm:pt>
    <dgm:pt modelId="{8633AA31-7C74-4218-8BFB-A6A12EEC84AA}" type="sibTrans" cxnId="{43D945E4-3639-48ED-B520-83DCB1FF0D1A}">
      <dgm:prSet/>
      <dgm:spPr/>
      <dgm:t>
        <a:bodyPr/>
        <a:lstStyle/>
        <a:p>
          <a:endParaRPr lang="nl-BE"/>
        </a:p>
      </dgm:t>
    </dgm:pt>
    <dgm:pt modelId="{234038E0-3807-492C-9077-33FC1CB2ACD8}">
      <dgm:prSet phldrT="[Tekst]" custT="1"/>
      <dgm:spPr/>
      <dgm:t>
        <a:bodyPr/>
        <a:lstStyle/>
        <a:p>
          <a:r>
            <a:rPr lang="nl-NL" sz="2000">
              <a:solidFill>
                <a:schemeClr val="tx2">
                  <a:lumMod val="75000"/>
                </a:schemeClr>
              </a:solidFill>
            </a:rPr>
            <a:t>978 </a:t>
          </a:r>
          <a:br>
            <a:rPr lang="nl-NL" sz="2000">
              <a:solidFill>
                <a:schemeClr val="tx2">
                  <a:lumMod val="75000"/>
                </a:schemeClr>
              </a:solidFill>
            </a:rPr>
          </a:br>
          <a:r>
            <a:rPr lang="nl-NL" sz="2000">
              <a:solidFill>
                <a:schemeClr val="tx2">
                  <a:lumMod val="75000"/>
                </a:schemeClr>
              </a:solidFill>
            </a:rPr>
            <a:t>public partners</a:t>
          </a:r>
        </a:p>
      </dgm:t>
    </dgm:pt>
    <dgm:pt modelId="{0586CC26-D8C5-4169-B092-365896583F77}" type="sibTrans" cxnId="{280677A3-D3EB-4115-9E1D-47F94600528A}">
      <dgm:prSet/>
      <dgm:spPr/>
      <dgm:t>
        <a:bodyPr/>
        <a:lstStyle/>
        <a:p>
          <a:endParaRPr lang="nl-NL"/>
        </a:p>
      </dgm:t>
    </dgm:pt>
    <dgm:pt modelId="{6D84D3C9-A157-4D83-98E3-EB5F07917BF3}" type="parTrans" cxnId="{280677A3-D3EB-4115-9E1D-47F94600528A}">
      <dgm:prSet/>
      <dgm:spPr/>
      <dgm:t>
        <a:bodyPr/>
        <a:lstStyle/>
        <a:p>
          <a:endParaRPr lang="nl-NL"/>
        </a:p>
      </dgm:t>
    </dgm:pt>
    <dgm:pt modelId="{AE45AEDC-10B9-41A6-BD0A-C0951708AEB8}" type="pres">
      <dgm:prSet presAssocID="{CF2FC57D-77DA-4F09-90ED-22A48087EC80}" presName="Name0" presStyleCnt="0">
        <dgm:presLayoutVars>
          <dgm:chMax val="1"/>
          <dgm:chPref val="1"/>
        </dgm:presLayoutVars>
      </dgm:prSet>
      <dgm:spPr/>
    </dgm:pt>
    <dgm:pt modelId="{E514829C-C0E4-49C8-AF4B-779B9C5D0D2A}" type="pres">
      <dgm:prSet presAssocID="{B07B5D42-AA87-486D-913B-8C40DC6E7146}" presName="Parent" presStyleLbl="node0" presStyleIdx="0" presStyleCnt="1" custScaleX="75853" custScaleY="72040" custLinFactNeighborX="-7571" custLinFactNeighborY="5464">
        <dgm:presLayoutVars>
          <dgm:chMax val="5"/>
          <dgm:chPref val="5"/>
        </dgm:presLayoutVars>
      </dgm:prSet>
      <dgm:spPr/>
    </dgm:pt>
    <dgm:pt modelId="{4F358ADF-055B-4031-A052-B6FD87749611}" type="pres">
      <dgm:prSet presAssocID="{B07B5D42-AA87-486D-913B-8C40DC6E7146}" presName="Accent2" presStyleLbl="node1" presStyleIdx="0" presStyleCnt="19" custLinFactY="200000" custLinFactNeighborX="46887" custLinFactNeighborY="264983"/>
      <dgm:spPr/>
    </dgm:pt>
    <dgm:pt modelId="{943CF6BB-233D-4DFA-B477-28F2E4B17EEC}" type="pres">
      <dgm:prSet presAssocID="{B07B5D42-AA87-486D-913B-8C40DC6E7146}" presName="Accent3" presStyleLbl="node1" presStyleIdx="1" presStyleCnt="19" custLinFactX="100000" custLinFactY="-132939" custLinFactNeighborX="114645" custLinFactNeighborY="-200000"/>
      <dgm:spPr/>
    </dgm:pt>
    <dgm:pt modelId="{E29D7542-BCCD-4AB4-A371-345B283F3CE5}" type="pres">
      <dgm:prSet presAssocID="{B07B5D42-AA87-486D-913B-8C40DC6E7146}" presName="Accent4" presStyleLbl="node1" presStyleIdx="2" presStyleCnt="19" custLinFactX="-300000" custLinFactY="-574548" custLinFactNeighborX="-357947" custLinFactNeighborY="-600000"/>
      <dgm:spPr/>
    </dgm:pt>
    <dgm:pt modelId="{227E22DF-985B-4EAD-87A2-10FFB2C53424}" type="pres">
      <dgm:prSet presAssocID="{B07B5D42-AA87-486D-913B-8C40DC6E7146}" presName="Accent5" presStyleLbl="node1" presStyleIdx="3" presStyleCnt="19" custLinFactX="-600000" custLinFactNeighborX="-609925" custLinFactNeighborY="-28724"/>
      <dgm:spPr/>
    </dgm:pt>
    <dgm:pt modelId="{29CF0D36-97EC-46B2-9123-00B3FE60B888}" type="pres">
      <dgm:prSet presAssocID="{B07B5D42-AA87-486D-913B-8C40DC6E7146}" presName="Accent6" presStyleLbl="node1" presStyleIdx="4" presStyleCnt="19" custLinFactX="-200000" custLinFactY="-100000" custLinFactNeighborX="-224378" custLinFactNeighborY="-125863"/>
      <dgm:spPr/>
    </dgm:pt>
    <dgm:pt modelId="{260DB9A0-7545-4053-A8A3-2DCACAF0FBAD}" type="pres">
      <dgm:prSet presAssocID="{726F06DA-96FB-4D83-BEA0-A9D1B9AB3C77}" presName="Child1" presStyleLbl="node1" presStyleIdx="5" presStyleCnt="19" custScaleX="164999" custScaleY="156851" custLinFactX="100000" custLinFactNeighborX="125203" custLinFactNeighborY="-99609">
        <dgm:presLayoutVars>
          <dgm:chMax val="0"/>
          <dgm:chPref val="0"/>
        </dgm:presLayoutVars>
      </dgm:prSet>
      <dgm:spPr/>
    </dgm:pt>
    <dgm:pt modelId="{191F0252-2835-48AB-A175-AF7984C22B29}" type="pres">
      <dgm:prSet presAssocID="{726F06DA-96FB-4D83-BEA0-A9D1B9AB3C77}" presName="Accent7" presStyleCnt="0"/>
      <dgm:spPr/>
    </dgm:pt>
    <dgm:pt modelId="{D1FA7C50-98C4-4465-84D3-4975A7C75F53}" type="pres">
      <dgm:prSet presAssocID="{726F06DA-96FB-4D83-BEA0-A9D1B9AB3C77}" presName="AccentHold1" presStyleLbl="node1" presStyleIdx="6" presStyleCnt="19" custLinFactX="-500000" custLinFactY="400000" custLinFactNeighborX="-537184" custLinFactNeighborY="444092"/>
      <dgm:spPr/>
    </dgm:pt>
    <dgm:pt modelId="{2F1D1C60-6D13-451E-BA9D-593A637F1478}" type="pres">
      <dgm:prSet presAssocID="{726F06DA-96FB-4D83-BEA0-A9D1B9AB3C77}" presName="Accent8" presStyleCnt="0"/>
      <dgm:spPr/>
    </dgm:pt>
    <dgm:pt modelId="{6D12DF0D-4ABF-473B-BE3A-FFE92BCBE2D4}" type="pres">
      <dgm:prSet presAssocID="{726F06DA-96FB-4D83-BEA0-A9D1B9AB3C77}" presName="AccentHold2" presStyleLbl="node1" presStyleIdx="7" presStyleCnt="19" custLinFactY="100000" custLinFactNeighborX="-39549" custLinFactNeighborY="160763"/>
      <dgm:spPr/>
    </dgm:pt>
    <dgm:pt modelId="{BBEDF7E3-53FE-40B0-A2EE-D99F4C744EB9}" type="pres">
      <dgm:prSet presAssocID="{B29BB670-4DBA-4360-AC8A-ECC0FB888208}" presName="Child2" presStyleLbl="node1" presStyleIdx="8" presStyleCnt="19" custScaleX="127888" custScaleY="119129" custLinFactX="-181236" custLinFactY="38230" custLinFactNeighborX="-200000" custLinFactNeighborY="100000">
        <dgm:presLayoutVars>
          <dgm:chMax val="0"/>
          <dgm:chPref val="0"/>
        </dgm:presLayoutVars>
      </dgm:prSet>
      <dgm:spPr/>
    </dgm:pt>
    <dgm:pt modelId="{410F582A-1A13-4145-9FF9-65DBE5201561}" type="pres">
      <dgm:prSet presAssocID="{B29BB670-4DBA-4360-AC8A-ECC0FB888208}" presName="Accent9" presStyleCnt="0"/>
      <dgm:spPr/>
    </dgm:pt>
    <dgm:pt modelId="{A227F9BE-3CB4-4EA9-8E4B-67B196B1DCCA}" type="pres">
      <dgm:prSet presAssocID="{B29BB670-4DBA-4360-AC8A-ECC0FB888208}" presName="AccentHold1" presStyleLbl="node1" presStyleIdx="9" presStyleCnt="19" custLinFactX="181004" custLinFactY="-200000" custLinFactNeighborX="200000" custLinFactNeighborY="-213360"/>
      <dgm:spPr/>
    </dgm:pt>
    <dgm:pt modelId="{71603B82-3F3F-4A60-881D-381DC3C96EF3}" type="pres">
      <dgm:prSet presAssocID="{B29BB670-4DBA-4360-AC8A-ECC0FB888208}" presName="Accent10" presStyleCnt="0"/>
      <dgm:spPr/>
    </dgm:pt>
    <dgm:pt modelId="{D8BB6EDA-91A8-40D3-893D-899C3C69EF09}" type="pres">
      <dgm:prSet presAssocID="{B29BB670-4DBA-4360-AC8A-ECC0FB888208}" presName="AccentHold2" presStyleLbl="node1" presStyleIdx="10" presStyleCnt="19" custLinFactX="1112462" custLinFactY="-436241" custLinFactNeighborX="1200000" custLinFactNeighborY="-500000"/>
      <dgm:spPr/>
    </dgm:pt>
    <dgm:pt modelId="{B271F531-C28E-4347-B6E4-20F98D83B4A5}" type="pres">
      <dgm:prSet presAssocID="{B29BB670-4DBA-4360-AC8A-ECC0FB888208}" presName="Accent11" presStyleCnt="0"/>
      <dgm:spPr/>
    </dgm:pt>
    <dgm:pt modelId="{42935151-1611-4018-892E-BCADA148AD5E}" type="pres">
      <dgm:prSet presAssocID="{B29BB670-4DBA-4360-AC8A-ECC0FB888208}" presName="AccentHold3" presStyleLbl="node1" presStyleIdx="11" presStyleCnt="19" custLinFactX="352834" custLinFactNeighborX="400000" custLinFactNeighborY="-23260"/>
      <dgm:spPr/>
    </dgm:pt>
    <dgm:pt modelId="{EBBC3A77-F86C-4AA7-ADE2-04F520405500}" type="pres">
      <dgm:prSet presAssocID="{75E0AC31-E56B-4103-BBA7-B4F352CAEAE7}" presName="Child3" presStyleLbl="node1" presStyleIdx="12" presStyleCnt="19" custScaleX="124990" custScaleY="125439" custLinFactX="-182396" custLinFactY="-88327" custLinFactNeighborX="-200000" custLinFactNeighborY="-100000">
        <dgm:presLayoutVars>
          <dgm:chMax val="0"/>
          <dgm:chPref val="0"/>
        </dgm:presLayoutVars>
      </dgm:prSet>
      <dgm:spPr/>
    </dgm:pt>
    <dgm:pt modelId="{8AAABBE0-8AFE-4CEE-80DC-5E4359767CDC}" type="pres">
      <dgm:prSet presAssocID="{75E0AC31-E56B-4103-BBA7-B4F352CAEAE7}" presName="Accent12" presStyleCnt="0"/>
      <dgm:spPr/>
    </dgm:pt>
    <dgm:pt modelId="{C53238B7-CE10-44D5-B974-7DC08D657654}" type="pres">
      <dgm:prSet presAssocID="{75E0AC31-E56B-4103-BBA7-B4F352CAEAE7}" presName="AccentHold1" presStyleLbl="node1" presStyleIdx="13" presStyleCnt="19" custLinFactY="-458588" custLinFactNeighborX="-7340" custLinFactNeighborY="-500000"/>
      <dgm:spPr/>
    </dgm:pt>
    <dgm:pt modelId="{2F789588-620D-401F-869B-C6230366FCAB}" type="pres">
      <dgm:prSet presAssocID="{234038E0-3807-492C-9077-33FC1CB2ACD8}" presName="Child4" presStyleLbl="node1" presStyleIdx="14" presStyleCnt="19" custScaleX="115485" custScaleY="114446" custLinFactNeighborX="-53465" custLinFactNeighborY="-20948">
        <dgm:presLayoutVars>
          <dgm:chMax val="0"/>
          <dgm:chPref val="0"/>
        </dgm:presLayoutVars>
      </dgm:prSet>
      <dgm:spPr/>
    </dgm:pt>
    <dgm:pt modelId="{3B59C129-62C8-432F-89D3-88889A4BD4CF}" type="pres">
      <dgm:prSet presAssocID="{234038E0-3807-492C-9077-33FC1CB2ACD8}" presName="Accent13" presStyleCnt="0"/>
      <dgm:spPr/>
    </dgm:pt>
    <dgm:pt modelId="{2DD02025-8BD3-49A3-AAFC-F798B99D6E52}" type="pres">
      <dgm:prSet presAssocID="{234038E0-3807-492C-9077-33FC1CB2ACD8}" presName="AccentHold1" presStyleLbl="node1" presStyleIdx="15" presStyleCnt="19" custLinFactX="113813" custLinFactY="146072" custLinFactNeighborX="200000" custLinFactNeighborY="200000"/>
      <dgm:spPr/>
    </dgm:pt>
    <dgm:pt modelId="{29CA2640-DD6A-4975-8AD6-C24C0C73FA35}" type="pres">
      <dgm:prSet presAssocID="{5CA0512B-9F87-4B8B-AC28-D02FF2EEEA5E}" presName="Child5" presStyleLbl="node1" presStyleIdx="16" presStyleCnt="19" custScaleX="118785" custScaleY="117236" custLinFactY="64231" custLinFactNeighborX="83611" custLinFactNeighborY="100000">
        <dgm:presLayoutVars>
          <dgm:chMax val="0"/>
          <dgm:chPref val="0"/>
        </dgm:presLayoutVars>
      </dgm:prSet>
      <dgm:spPr/>
    </dgm:pt>
    <dgm:pt modelId="{AAD1498C-3BC2-4223-A91F-99FC238EFD32}" type="pres">
      <dgm:prSet presAssocID="{5CA0512B-9F87-4B8B-AC28-D02FF2EEEA5E}" presName="Accent15" presStyleCnt="0"/>
      <dgm:spPr/>
    </dgm:pt>
    <dgm:pt modelId="{D98D3BC6-14F2-4658-8D05-3B530471444F}" type="pres">
      <dgm:prSet presAssocID="{5CA0512B-9F87-4B8B-AC28-D02FF2EEEA5E}" presName="AccentHold2" presStyleLbl="node1" presStyleIdx="17" presStyleCnt="19" custLinFactX="-222807" custLinFactY="-173740" custLinFactNeighborX="-300000" custLinFactNeighborY="-200000"/>
      <dgm:spPr/>
    </dgm:pt>
    <dgm:pt modelId="{570B3DA0-C5CA-4774-990D-A5CF40218C7F}" type="pres">
      <dgm:prSet presAssocID="{5CA0512B-9F87-4B8B-AC28-D02FF2EEEA5E}" presName="Accent16" presStyleCnt="0"/>
      <dgm:spPr/>
    </dgm:pt>
    <dgm:pt modelId="{3A88FF00-E5E1-4DEE-918F-AAA3722B63F3}" type="pres">
      <dgm:prSet presAssocID="{5CA0512B-9F87-4B8B-AC28-D02FF2EEEA5E}" presName="AccentHold3" presStyleLbl="node1" presStyleIdx="18" presStyleCnt="19"/>
      <dgm:spPr/>
    </dgm:pt>
  </dgm:ptLst>
  <dgm:cxnLst>
    <dgm:cxn modelId="{55E02808-678F-C240-BA4A-0F402DDC5F3F}" type="presOf" srcId="{B07B5D42-AA87-486D-913B-8C40DC6E7146}" destId="{E514829C-C0E4-49C8-AF4B-779B9C5D0D2A}" srcOrd="0" destOrd="0" presId="urn:microsoft.com/office/officeart/2009/3/layout/CircleRelationship"/>
    <dgm:cxn modelId="{FFE65F25-1019-4773-97FE-6A40E00BA001}" srcId="{B07B5D42-AA87-486D-913B-8C40DC6E7146}" destId="{726F06DA-96FB-4D83-BEA0-A9D1B9AB3C77}" srcOrd="0" destOrd="0" parTransId="{3198B798-EBFE-483E-8EEE-B825A51A1F00}" sibTransId="{2027AEBD-1245-4C67-A698-C8FBAB50CC75}"/>
    <dgm:cxn modelId="{C4CDBF3D-8E6B-6248-93DA-2FB031A9AA3B}" type="presOf" srcId="{B29BB670-4DBA-4360-AC8A-ECC0FB888208}" destId="{BBEDF7E3-53FE-40B0-A2EE-D99F4C744EB9}" srcOrd="0" destOrd="0" presId="urn:microsoft.com/office/officeart/2009/3/layout/CircleRelationship"/>
    <dgm:cxn modelId="{601CB748-1401-44AA-9C16-C8602CBEF099}" srcId="{B07B5D42-AA87-486D-913B-8C40DC6E7146}" destId="{75E0AC31-E56B-4103-BBA7-B4F352CAEAE7}" srcOrd="2" destOrd="0" parTransId="{6A36B430-FA4D-4085-9B1E-9125FC30B1B5}" sibTransId="{93B00C72-E675-40D9-8F42-995D63F88E03}"/>
    <dgm:cxn modelId="{CEEFF455-8A18-7A4F-8933-AFB8C9A03B5C}" type="presOf" srcId="{726F06DA-96FB-4D83-BEA0-A9D1B9AB3C77}" destId="{260DB9A0-7545-4053-A8A3-2DCACAF0FBAD}" srcOrd="0" destOrd="0" presId="urn:microsoft.com/office/officeart/2009/3/layout/CircleRelationship"/>
    <dgm:cxn modelId="{280677A3-D3EB-4115-9E1D-47F94600528A}" srcId="{B07B5D42-AA87-486D-913B-8C40DC6E7146}" destId="{234038E0-3807-492C-9077-33FC1CB2ACD8}" srcOrd="3" destOrd="0" parTransId="{6D84D3C9-A157-4D83-98E3-EB5F07917BF3}" sibTransId="{0586CC26-D8C5-4169-B092-365896583F77}"/>
    <dgm:cxn modelId="{556959A6-1F58-A54D-A6FB-EE5049CAFA67}" type="presOf" srcId="{5CA0512B-9F87-4B8B-AC28-D02FF2EEEA5E}" destId="{29CA2640-DD6A-4975-8AD6-C24C0C73FA35}" srcOrd="0" destOrd="0" presId="urn:microsoft.com/office/officeart/2009/3/layout/CircleRelationship"/>
    <dgm:cxn modelId="{C312E3BA-E63E-4911-BE8B-EB48327145B5}" srcId="{B07B5D42-AA87-486D-913B-8C40DC6E7146}" destId="{B29BB670-4DBA-4360-AC8A-ECC0FB888208}" srcOrd="1" destOrd="0" parTransId="{735EAE4D-7F26-4672-A244-868329ED0D89}" sibTransId="{FCC4651A-3603-4AB8-AED7-67F357DFE82C}"/>
    <dgm:cxn modelId="{0E1110C4-D8E8-4CC6-9188-724B40F7DA2B}" srcId="{CF2FC57D-77DA-4F09-90ED-22A48087EC80}" destId="{B07B5D42-AA87-486D-913B-8C40DC6E7146}" srcOrd="0" destOrd="0" parTransId="{916F5FC0-B2ED-4A55-83D2-7FF773F3A382}" sibTransId="{593C804F-B9D1-43EC-BEBD-70D549EFB442}"/>
    <dgm:cxn modelId="{970E6FC7-D884-F545-A634-5A7A5B225421}" type="presOf" srcId="{234038E0-3807-492C-9077-33FC1CB2ACD8}" destId="{2F789588-620D-401F-869B-C6230366FCAB}" srcOrd="0" destOrd="0" presId="urn:microsoft.com/office/officeart/2009/3/layout/CircleRelationship"/>
    <dgm:cxn modelId="{4B3CC4CA-898A-B14D-9002-2C7502C8D9DE}" type="presOf" srcId="{CF2FC57D-77DA-4F09-90ED-22A48087EC80}" destId="{AE45AEDC-10B9-41A6-BD0A-C0951708AEB8}" srcOrd="0" destOrd="0" presId="urn:microsoft.com/office/officeart/2009/3/layout/CircleRelationship"/>
    <dgm:cxn modelId="{43D945E4-3639-48ED-B520-83DCB1FF0D1A}" srcId="{B07B5D42-AA87-486D-913B-8C40DC6E7146}" destId="{5CA0512B-9F87-4B8B-AC28-D02FF2EEEA5E}" srcOrd="4" destOrd="0" parTransId="{20751BB9-8C34-4933-A951-9C73B26FFABF}" sibTransId="{8633AA31-7C74-4218-8BFB-A6A12EEC84AA}"/>
    <dgm:cxn modelId="{789B88F2-D39E-C445-B604-122A26946D77}" type="presOf" srcId="{75E0AC31-E56B-4103-BBA7-B4F352CAEAE7}" destId="{EBBC3A77-F86C-4AA7-ADE2-04F520405500}" srcOrd="0" destOrd="0" presId="urn:microsoft.com/office/officeart/2009/3/layout/CircleRelationship"/>
    <dgm:cxn modelId="{330093EE-E4D9-A44F-B519-E9652A1BAB3F}" type="presParOf" srcId="{AE45AEDC-10B9-41A6-BD0A-C0951708AEB8}" destId="{E514829C-C0E4-49C8-AF4B-779B9C5D0D2A}" srcOrd="0" destOrd="0" presId="urn:microsoft.com/office/officeart/2009/3/layout/CircleRelationship"/>
    <dgm:cxn modelId="{9ECE6DCF-30D6-B74E-91E9-645B7BDE34DC}" type="presParOf" srcId="{AE45AEDC-10B9-41A6-BD0A-C0951708AEB8}" destId="{4F358ADF-055B-4031-A052-B6FD87749611}" srcOrd="1" destOrd="0" presId="urn:microsoft.com/office/officeart/2009/3/layout/CircleRelationship"/>
    <dgm:cxn modelId="{00E83630-38A1-054E-B8A5-F5B3E08841D6}" type="presParOf" srcId="{AE45AEDC-10B9-41A6-BD0A-C0951708AEB8}" destId="{943CF6BB-233D-4DFA-B477-28F2E4B17EEC}" srcOrd="2" destOrd="0" presId="urn:microsoft.com/office/officeart/2009/3/layout/CircleRelationship"/>
    <dgm:cxn modelId="{BD8F9C30-9189-4544-AC8F-D10248193EEE}" type="presParOf" srcId="{AE45AEDC-10B9-41A6-BD0A-C0951708AEB8}" destId="{E29D7542-BCCD-4AB4-A371-345B283F3CE5}" srcOrd="3" destOrd="0" presId="urn:microsoft.com/office/officeart/2009/3/layout/CircleRelationship"/>
    <dgm:cxn modelId="{A1BE77FC-A268-4040-8185-174332510E50}" type="presParOf" srcId="{AE45AEDC-10B9-41A6-BD0A-C0951708AEB8}" destId="{227E22DF-985B-4EAD-87A2-10FFB2C53424}" srcOrd="4" destOrd="0" presId="urn:microsoft.com/office/officeart/2009/3/layout/CircleRelationship"/>
    <dgm:cxn modelId="{C0BD032C-6A9E-A54D-A329-251DC108DB37}" type="presParOf" srcId="{AE45AEDC-10B9-41A6-BD0A-C0951708AEB8}" destId="{29CF0D36-97EC-46B2-9123-00B3FE60B888}" srcOrd="5" destOrd="0" presId="urn:microsoft.com/office/officeart/2009/3/layout/CircleRelationship"/>
    <dgm:cxn modelId="{180E8EC6-9DF4-1747-ACA5-A4D3D5A50CB7}" type="presParOf" srcId="{AE45AEDC-10B9-41A6-BD0A-C0951708AEB8}" destId="{260DB9A0-7545-4053-A8A3-2DCACAF0FBAD}" srcOrd="6" destOrd="0" presId="urn:microsoft.com/office/officeart/2009/3/layout/CircleRelationship"/>
    <dgm:cxn modelId="{4E93FE94-FA90-FC4E-9AC8-7261CA03A128}" type="presParOf" srcId="{AE45AEDC-10B9-41A6-BD0A-C0951708AEB8}" destId="{191F0252-2835-48AB-A175-AF7984C22B29}" srcOrd="7" destOrd="0" presId="urn:microsoft.com/office/officeart/2009/3/layout/CircleRelationship"/>
    <dgm:cxn modelId="{01C5F3EC-49F8-1D49-9978-00B5CF97542C}" type="presParOf" srcId="{191F0252-2835-48AB-A175-AF7984C22B29}" destId="{D1FA7C50-98C4-4465-84D3-4975A7C75F53}" srcOrd="0" destOrd="0" presId="urn:microsoft.com/office/officeart/2009/3/layout/CircleRelationship"/>
    <dgm:cxn modelId="{A3B7DF9E-53E3-1F4C-BE41-B8053871BCD6}" type="presParOf" srcId="{AE45AEDC-10B9-41A6-BD0A-C0951708AEB8}" destId="{2F1D1C60-6D13-451E-BA9D-593A637F1478}" srcOrd="8" destOrd="0" presId="urn:microsoft.com/office/officeart/2009/3/layout/CircleRelationship"/>
    <dgm:cxn modelId="{36CB60B0-498C-214F-AD21-CE2EB487500B}" type="presParOf" srcId="{2F1D1C60-6D13-451E-BA9D-593A637F1478}" destId="{6D12DF0D-4ABF-473B-BE3A-FFE92BCBE2D4}" srcOrd="0" destOrd="0" presId="urn:microsoft.com/office/officeart/2009/3/layout/CircleRelationship"/>
    <dgm:cxn modelId="{F84C7E34-FAEC-D846-B466-ACFDFE326AB7}" type="presParOf" srcId="{AE45AEDC-10B9-41A6-BD0A-C0951708AEB8}" destId="{BBEDF7E3-53FE-40B0-A2EE-D99F4C744EB9}" srcOrd="9" destOrd="0" presId="urn:microsoft.com/office/officeart/2009/3/layout/CircleRelationship"/>
    <dgm:cxn modelId="{C4ACFE38-BAA7-084F-9510-29E476BE8029}" type="presParOf" srcId="{AE45AEDC-10B9-41A6-BD0A-C0951708AEB8}" destId="{410F582A-1A13-4145-9FF9-65DBE5201561}" srcOrd="10" destOrd="0" presId="urn:microsoft.com/office/officeart/2009/3/layout/CircleRelationship"/>
    <dgm:cxn modelId="{C929313D-5ED3-134A-8A08-9032DBD3EAE8}" type="presParOf" srcId="{410F582A-1A13-4145-9FF9-65DBE5201561}" destId="{A227F9BE-3CB4-4EA9-8E4B-67B196B1DCCA}" srcOrd="0" destOrd="0" presId="urn:microsoft.com/office/officeart/2009/3/layout/CircleRelationship"/>
    <dgm:cxn modelId="{22DD92AA-DFF9-D640-868D-A9228E2DAF37}" type="presParOf" srcId="{AE45AEDC-10B9-41A6-BD0A-C0951708AEB8}" destId="{71603B82-3F3F-4A60-881D-381DC3C96EF3}" srcOrd="11" destOrd="0" presId="urn:microsoft.com/office/officeart/2009/3/layout/CircleRelationship"/>
    <dgm:cxn modelId="{2E0849BA-06E8-454E-9B9B-4569F05C70AD}" type="presParOf" srcId="{71603B82-3F3F-4A60-881D-381DC3C96EF3}" destId="{D8BB6EDA-91A8-40D3-893D-899C3C69EF09}" srcOrd="0" destOrd="0" presId="urn:microsoft.com/office/officeart/2009/3/layout/CircleRelationship"/>
    <dgm:cxn modelId="{EF8D377F-7BDA-3245-9076-3217B6B08DDC}" type="presParOf" srcId="{AE45AEDC-10B9-41A6-BD0A-C0951708AEB8}" destId="{B271F531-C28E-4347-B6E4-20F98D83B4A5}" srcOrd="12" destOrd="0" presId="urn:microsoft.com/office/officeart/2009/3/layout/CircleRelationship"/>
    <dgm:cxn modelId="{34CCE24D-A508-9F40-8BD8-B1EBB9E510BD}" type="presParOf" srcId="{B271F531-C28E-4347-B6E4-20F98D83B4A5}" destId="{42935151-1611-4018-892E-BCADA148AD5E}" srcOrd="0" destOrd="0" presId="urn:microsoft.com/office/officeart/2009/3/layout/CircleRelationship"/>
    <dgm:cxn modelId="{8F3D7DB3-E0F6-C540-851F-C9D52B442D1A}" type="presParOf" srcId="{AE45AEDC-10B9-41A6-BD0A-C0951708AEB8}" destId="{EBBC3A77-F86C-4AA7-ADE2-04F520405500}" srcOrd="13" destOrd="0" presId="urn:microsoft.com/office/officeart/2009/3/layout/CircleRelationship"/>
    <dgm:cxn modelId="{9B6E9242-2781-A045-9F67-8CC8DF22290D}" type="presParOf" srcId="{AE45AEDC-10B9-41A6-BD0A-C0951708AEB8}" destId="{8AAABBE0-8AFE-4CEE-80DC-5E4359767CDC}" srcOrd="14" destOrd="0" presId="urn:microsoft.com/office/officeart/2009/3/layout/CircleRelationship"/>
    <dgm:cxn modelId="{F170F00E-6145-BE46-A91E-A00788B2D65E}" type="presParOf" srcId="{8AAABBE0-8AFE-4CEE-80DC-5E4359767CDC}" destId="{C53238B7-CE10-44D5-B974-7DC08D657654}" srcOrd="0" destOrd="0" presId="urn:microsoft.com/office/officeart/2009/3/layout/CircleRelationship"/>
    <dgm:cxn modelId="{34281926-D1F8-E948-BC05-A65B04B41FC2}" type="presParOf" srcId="{AE45AEDC-10B9-41A6-BD0A-C0951708AEB8}" destId="{2F789588-620D-401F-869B-C6230366FCAB}" srcOrd="15" destOrd="0" presId="urn:microsoft.com/office/officeart/2009/3/layout/CircleRelationship"/>
    <dgm:cxn modelId="{C154BDC4-81E9-1D49-9DEB-2A34E8FE7407}" type="presParOf" srcId="{AE45AEDC-10B9-41A6-BD0A-C0951708AEB8}" destId="{3B59C129-62C8-432F-89D3-88889A4BD4CF}" srcOrd="16" destOrd="0" presId="urn:microsoft.com/office/officeart/2009/3/layout/CircleRelationship"/>
    <dgm:cxn modelId="{FB45BE19-480D-DD4C-8210-9DF592EB68D2}" type="presParOf" srcId="{3B59C129-62C8-432F-89D3-88889A4BD4CF}" destId="{2DD02025-8BD3-49A3-AAFC-F798B99D6E52}" srcOrd="0" destOrd="0" presId="urn:microsoft.com/office/officeart/2009/3/layout/CircleRelationship"/>
    <dgm:cxn modelId="{F99AD290-C48E-7D4D-9B8F-20783F5E36F3}" type="presParOf" srcId="{AE45AEDC-10B9-41A6-BD0A-C0951708AEB8}" destId="{29CA2640-DD6A-4975-8AD6-C24C0C73FA35}" srcOrd="17" destOrd="0" presId="urn:microsoft.com/office/officeart/2009/3/layout/CircleRelationship"/>
    <dgm:cxn modelId="{CCEB5F32-93C5-3F4B-BAF5-043266C41053}" type="presParOf" srcId="{AE45AEDC-10B9-41A6-BD0A-C0951708AEB8}" destId="{AAD1498C-3BC2-4223-A91F-99FC238EFD32}" srcOrd="18" destOrd="0" presId="urn:microsoft.com/office/officeart/2009/3/layout/CircleRelationship"/>
    <dgm:cxn modelId="{EA33DE44-5458-A040-837F-BA539134B693}" type="presParOf" srcId="{AAD1498C-3BC2-4223-A91F-99FC238EFD32}" destId="{D98D3BC6-14F2-4658-8D05-3B530471444F}" srcOrd="0" destOrd="0" presId="urn:microsoft.com/office/officeart/2009/3/layout/CircleRelationship"/>
    <dgm:cxn modelId="{9AD099BB-2C60-DB44-94DC-4855ACF94BF5}" type="presParOf" srcId="{AE45AEDC-10B9-41A6-BD0A-C0951708AEB8}" destId="{570B3DA0-C5CA-4774-990D-A5CF40218C7F}" srcOrd="19" destOrd="0" presId="urn:microsoft.com/office/officeart/2009/3/layout/CircleRelationship"/>
    <dgm:cxn modelId="{80780B00-0210-A747-9E89-E68CE76EB17B}" type="presParOf" srcId="{570B3DA0-C5CA-4774-990D-A5CF40218C7F}" destId="{3A88FF00-E5E1-4DEE-918F-AAA3722B63F3}"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4829C-C0E4-49C8-AF4B-779B9C5D0D2A}">
      <dsp:nvSpPr>
        <dsp:cNvPr id="0" name=""/>
        <dsp:cNvSpPr/>
      </dsp:nvSpPr>
      <dsp:spPr>
        <a:xfrm>
          <a:off x="1236689" y="1846217"/>
          <a:ext cx="2247494" cy="21348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a:solidFill>
                <a:schemeClr val="tx2">
                  <a:lumMod val="75000"/>
                </a:schemeClr>
              </a:solidFill>
            </a:rPr>
            <a:t>Informatie Vlaanderen</a:t>
          </a:r>
        </a:p>
      </dsp:txBody>
      <dsp:txXfrm>
        <a:off x="1565827" y="2158864"/>
        <a:ext cx="1589218" cy="1509590"/>
      </dsp:txXfrm>
    </dsp:sp>
    <dsp:sp modelId="{4F358ADF-055B-4031-A052-B6FD87749611}">
      <dsp:nvSpPr>
        <dsp:cNvPr id="0" name=""/>
        <dsp:cNvSpPr/>
      </dsp:nvSpPr>
      <dsp:spPr>
        <a:xfrm>
          <a:off x="2126348" y="5123715"/>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CF6BB-233D-4DFA-B477-28F2E4B17EEC}">
      <dsp:nvSpPr>
        <dsp:cNvPr id="0" name=""/>
        <dsp:cNvSpPr/>
      </dsp:nvSpPr>
      <dsp:spPr>
        <a:xfrm>
          <a:off x="4769788" y="1677474"/>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D7542-BCCD-4AB4-A371-345B283F3CE5}">
      <dsp:nvSpPr>
        <dsp:cNvPr id="0" name=""/>
        <dsp:cNvSpPr/>
      </dsp:nvSpPr>
      <dsp:spPr>
        <a:xfrm>
          <a:off x="948251" y="392273"/>
          <a:ext cx="329420" cy="32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E22DF-985B-4EAD-87A2-10FFB2C53424}">
      <dsp:nvSpPr>
        <dsp:cNvPr id="0" name=""/>
        <dsp:cNvSpPr/>
      </dsp:nvSpPr>
      <dsp:spPr>
        <a:xfrm>
          <a:off x="0" y="1534496"/>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F0D36-97EC-46B2-9123-00B3FE60B888}">
      <dsp:nvSpPr>
        <dsp:cNvPr id="0" name=""/>
        <dsp:cNvSpPr/>
      </dsp:nvSpPr>
      <dsp:spPr>
        <a:xfrm>
          <a:off x="315708" y="2430476"/>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DB9A0-7545-4053-A8A3-2DCACAF0FBAD}">
      <dsp:nvSpPr>
        <dsp:cNvPr id="0" name=""/>
        <dsp:cNvSpPr/>
      </dsp:nvSpPr>
      <dsp:spPr>
        <a:xfrm>
          <a:off x="2498385" y="262343"/>
          <a:ext cx="1987633" cy="18896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solidFill>
                <a:schemeClr val="tx2">
                  <a:lumMod val="75000"/>
                </a:schemeClr>
              </a:solidFill>
            </a:rPr>
            <a:t>308 </a:t>
          </a:r>
          <a:r>
            <a:rPr lang="nl-NL" sz="1900" kern="1200" err="1">
              <a:solidFill>
                <a:schemeClr val="tx2">
                  <a:lumMod val="75000"/>
                </a:schemeClr>
              </a:solidFill>
            </a:rPr>
            <a:t>municipalities</a:t>
          </a:r>
          <a:endParaRPr lang="nl-NL" sz="1900" kern="1200">
            <a:solidFill>
              <a:schemeClr val="tx2">
                <a:lumMod val="75000"/>
              </a:schemeClr>
            </a:solidFill>
          </a:endParaRPr>
        </a:p>
      </dsp:txBody>
      <dsp:txXfrm>
        <a:off x="2789467" y="539082"/>
        <a:ext cx="1405469" cy="1336216"/>
      </dsp:txXfrm>
    </dsp:sp>
    <dsp:sp modelId="{D1FA7C50-98C4-4465-84D3-4975A7C75F53}">
      <dsp:nvSpPr>
        <dsp:cNvPr id="0" name=""/>
        <dsp:cNvSpPr/>
      </dsp:nvSpPr>
      <dsp:spPr>
        <a:xfrm>
          <a:off x="0" y="4398533"/>
          <a:ext cx="329420" cy="32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2DF0D-4ABF-473B-BE3A-FFE92BCBE2D4}">
      <dsp:nvSpPr>
        <dsp:cNvPr id="0" name=""/>
        <dsp:cNvSpPr/>
      </dsp:nvSpPr>
      <dsp:spPr>
        <a:xfrm>
          <a:off x="55104" y="4915865"/>
          <a:ext cx="595631" cy="595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DF7E3-53FE-40B0-A2EE-D99F4C744EB9}">
      <dsp:nvSpPr>
        <dsp:cNvPr id="0" name=""/>
        <dsp:cNvSpPr/>
      </dsp:nvSpPr>
      <dsp:spPr>
        <a:xfrm>
          <a:off x="0" y="2788349"/>
          <a:ext cx="1540581" cy="14352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solidFill>
                <a:schemeClr val="tx2">
                  <a:lumMod val="75000"/>
                </a:schemeClr>
              </a:solidFill>
            </a:rPr>
            <a:t>2068 private partners</a:t>
          </a:r>
        </a:p>
      </dsp:txBody>
      <dsp:txXfrm>
        <a:off x="225613" y="2998534"/>
        <a:ext cx="1089355" cy="1014860"/>
      </dsp:txXfrm>
    </dsp:sp>
    <dsp:sp modelId="{A227F9BE-3CB4-4EA9-8E4B-67B196B1DCCA}">
      <dsp:nvSpPr>
        <dsp:cNvPr id="0" name=""/>
        <dsp:cNvSpPr/>
      </dsp:nvSpPr>
      <dsp:spPr>
        <a:xfrm>
          <a:off x="5087957" y="705885"/>
          <a:ext cx="329420" cy="32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B6EDA-91A8-40D3-893D-899C3C69EF09}">
      <dsp:nvSpPr>
        <dsp:cNvPr id="0" name=""/>
        <dsp:cNvSpPr/>
      </dsp:nvSpPr>
      <dsp:spPr>
        <a:xfrm>
          <a:off x="5587517" y="1835343"/>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35151-1611-4018-892E-BCADA148AD5E}">
      <dsp:nvSpPr>
        <dsp:cNvPr id="0" name=""/>
        <dsp:cNvSpPr/>
      </dsp:nvSpPr>
      <dsp:spPr>
        <a:xfrm>
          <a:off x="4242280" y="3675885"/>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BC3A77-F86C-4AA7-ADE2-04F520405500}">
      <dsp:nvSpPr>
        <dsp:cNvPr id="0" name=""/>
        <dsp:cNvSpPr/>
      </dsp:nvSpPr>
      <dsp:spPr>
        <a:xfrm>
          <a:off x="180211" y="897814"/>
          <a:ext cx="1505671" cy="15112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solidFill>
                <a:schemeClr val="tx2">
                  <a:lumMod val="75000"/>
                </a:schemeClr>
              </a:solidFill>
            </a:rPr>
            <a:t>6.4 M </a:t>
          </a:r>
          <a:r>
            <a:rPr lang="nl-NL" sz="2000" kern="1200" err="1">
              <a:solidFill>
                <a:schemeClr val="tx2">
                  <a:lumMod val="75000"/>
                </a:schemeClr>
              </a:solidFill>
            </a:rPr>
            <a:t>citizens</a:t>
          </a:r>
          <a:endParaRPr lang="nl-NL" sz="2000" kern="1200">
            <a:solidFill>
              <a:schemeClr val="tx2">
                <a:lumMod val="75000"/>
              </a:schemeClr>
            </a:solidFill>
          </a:endParaRPr>
        </a:p>
      </dsp:txBody>
      <dsp:txXfrm>
        <a:off x="400711" y="1119132"/>
        <a:ext cx="1064671" cy="1068615"/>
      </dsp:txXfrm>
    </dsp:sp>
    <dsp:sp modelId="{C53238B7-CE10-44D5-B974-7DC08D657654}">
      <dsp:nvSpPr>
        <dsp:cNvPr id="0" name=""/>
        <dsp:cNvSpPr/>
      </dsp:nvSpPr>
      <dsp:spPr>
        <a:xfrm>
          <a:off x="4579915" y="988675"/>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89588-620D-401F-869B-C6230366FCAB}">
      <dsp:nvSpPr>
        <dsp:cNvPr id="0" name=""/>
        <dsp:cNvSpPr/>
      </dsp:nvSpPr>
      <dsp:spPr>
        <a:xfrm>
          <a:off x="742175" y="4011639"/>
          <a:ext cx="1391170" cy="13788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solidFill>
                <a:schemeClr val="tx2">
                  <a:lumMod val="75000"/>
                </a:schemeClr>
              </a:solidFill>
            </a:rPr>
            <a:t>978 </a:t>
          </a:r>
          <a:br>
            <a:rPr lang="nl-NL" sz="2000" kern="1200">
              <a:solidFill>
                <a:schemeClr val="tx2">
                  <a:lumMod val="75000"/>
                </a:schemeClr>
              </a:solidFill>
            </a:rPr>
          </a:br>
          <a:r>
            <a:rPr lang="nl-NL" sz="2000" kern="1200">
              <a:solidFill>
                <a:schemeClr val="tx2">
                  <a:lumMod val="75000"/>
                </a:schemeClr>
              </a:solidFill>
            </a:rPr>
            <a:t>public partners</a:t>
          </a:r>
        </a:p>
      </dsp:txBody>
      <dsp:txXfrm>
        <a:off x="945907" y="4213561"/>
        <a:ext cx="983706" cy="974967"/>
      </dsp:txXfrm>
    </dsp:sp>
    <dsp:sp modelId="{2DD02025-8BD3-49A3-AAFC-F798B99D6E52}">
      <dsp:nvSpPr>
        <dsp:cNvPr id="0" name=""/>
        <dsp:cNvSpPr/>
      </dsp:nvSpPr>
      <dsp:spPr>
        <a:xfrm>
          <a:off x="3304858" y="5136801"/>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A2640-DD6A-4975-8AD6-C24C0C73FA35}">
      <dsp:nvSpPr>
        <dsp:cNvPr id="0" name=""/>
        <dsp:cNvSpPr/>
      </dsp:nvSpPr>
      <dsp:spPr>
        <a:xfrm>
          <a:off x="3522279" y="2134890"/>
          <a:ext cx="1430923" cy="14124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solidFill>
                <a:schemeClr val="tx2">
                  <a:lumMod val="75000"/>
                </a:schemeClr>
              </a:solidFill>
            </a:rPr>
            <a:t>Federal &amp; 3 </a:t>
          </a:r>
          <a:r>
            <a:rPr lang="nl-NL" sz="2000" kern="1200" err="1">
              <a:solidFill>
                <a:schemeClr val="tx2">
                  <a:lumMod val="75000"/>
                </a:schemeClr>
              </a:solidFill>
            </a:rPr>
            <a:t>regions</a:t>
          </a:r>
          <a:endParaRPr lang="nl-NL" sz="2000" kern="1200">
            <a:solidFill>
              <a:schemeClr val="tx2">
                <a:lumMod val="75000"/>
              </a:schemeClr>
            </a:solidFill>
          </a:endParaRPr>
        </a:p>
      </dsp:txBody>
      <dsp:txXfrm>
        <a:off x="3731833" y="2341735"/>
        <a:ext cx="1011815" cy="998734"/>
      </dsp:txXfrm>
    </dsp:sp>
    <dsp:sp modelId="{D98D3BC6-14F2-4658-8D05-3B530471444F}">
      <dsp:nvSpPr>
        <dsp:cNvPr id="0" name=""/>
        <dsp:cNvSpPr/>
      </dsp:nvSpPr>
      <dsp:spPr>
        <a:xfrm>
          <a:off x="0" y="673404"/>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8FF00-E5E1-4DEE-918F-AAA3722B63F3}">
      <dsp:nvSpPr>
        <dsp:cNvPr id="0" name=""/>
        <dsp:cNvSpPr/>
      </dsp:nvSpPr>
      <dsp:spPr>
        <a:xfrm>
          <a:off x="3924020" y="556670"/>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459468" y="1482452"/>
            <a:ext cx="3284914" cy="2306299"/>
          </a:xfrm>
          <a:prstGeom prst="rect">
            <a:avLst/>
          </a:prstGeom>
        </p:spPr>
        <p:txBody>
          <a:bodyPr vert="horz" lIns="187342" tIns="93671" rIns="187342" bIns="93671" rtlCol="0"/>
          <a:lstStyle>
            <a:lvl1pPr algn="l">
              <a:defRPr sz="2500"/>
            </a:lvl1pPr>
          </a:lstStyle>
          <a:p>
            <a:endParaRPr lang="nl-BE">
              <a:latin typeface="FlandersArtSans-Regular" panose="00000500000000000000" pitchFamily="2" charset="0"/>
            </a:endParaRPr>
          </a:p>
        </p:txBody>
      </p:sp>
      <p:sp>
        <p:nvSpPr>
          <p:cNvPr id="7" name="Date Placeholder 2"/>
          <p:cNvSpPr>
            <a:spLocks noGrp="1"/>
          </p:cNvSpPr>
          <p:nvPr>
            <p:ph type="dt" sz="quarter" idx="1"/>
          </p:nvPr>
        </p:nvSpPr>
        <p:spPr>
          <a:xfrm>
            <a:off x="4762801" y="1482452"/>
            <a:ext cx="1429651" cy="2306299"/>
          </a:xfrm>
          <a:prstGeom prst="rect">
            <a:avLst/>
          </a:prstGeom>
        </p:spPr>
        <p:txBody>
          <a:bodyPr vert="horz" lIns="187342" tIns="93671" rIns="187342" bIns="93671" rtlCol="0"/>
          <a:lstStyle>
            <a:lvl1pPr algn="r">
              <a:defRPr sz="2500"/>
            </a:lvl1pPr>
          </a:lstStyle>
          <a:p>
            <a:fld id="{BF415B66-BF51-4972-819E-6E18353EB769}" type="datetimeFigureOut">
              <a:rPr lang="nl-BE" smtClean="0"/>
              <a:t>12/03/2019</a:t>
            </a:fld>
            <a:endParaRPr lang="nl-BE"/>
          </a:p>
        </p:txBody>
      </p:sp>
      <p:sp>
        <p:nvSpPr>
          <p:cNvPr id="8" name="Footer Placeholder 3"/>
          <p:cNvSpPr>
            <a:spLocks noGrp="1"/>
          </p:cNvSpPr>
          <p:nvPr>
            <p:ph type="ftr" sz="quarter" idx="2"/>
          </p:nvPr>
        </p:nvSpPr>
        <p:spPr>
          <a:xfrm>
            <a:off x="459474" y="71723767"/>
            <a:ext cx="3284914" cy="2306299"/>
          </a:xfrm>
          <a:prstGeom prst="rect">
            <a:avLst/>
          </a:prstGeom>
        </p:spPr>
        <p:txBody>
          <a:bodyPr vert="horz" lIns="187342" tIns="93671" rIns="187342" bIns="93671" rtlCol="0" anchor="b"/>
          <a:lstStyle>
            <a:lvl1pPr algn="l">
              <a:defRPr sz="2500"/>
            </a:lvl1pPr>
          </a:lstStyle>
          <a:p>
            <a:endParaRPr lang="nl-BE"/>
          </a:p>
        </p:txBody>
      </p:sp>
      <p:sp>
        <p:nvSpPr>
          <p:cNvPr id="9" name="Slide Number Placeholder 4"/>
          <p:cNvSpPr>
            <a:spLocks noGrp="1"/>
          </p:cNvSpPr>
          <p:nvPr>
            <p:ph type="sldNum" sz="quarter" idx="3"/>
          </p:nvPr>
        </p:nvSpPr>
        <p:spPr>
          <a:xfrm>
            <a:off x="5456878" y="71723769"/>
            <a:ext cx="735566" cy="2306292"/>
          </a:xfrm>
          <a:prstGeom prst="rect">
            <a:avLst/>
          </a:prstGeom>
        </p:spPr>
        <p:txBody>
          <a:bodyPr vert="horz" lIns="187342" tIns="93671" rIns="187342" bIns="93671" rtlCol="0" anchor="b"/>
          <a:lstStyle>
            <a:lvl1pPr algn="r">
              <a:defRPr sz="2500"/>
            </a:lvl1pPr>
          </a:lstStyle>
          <a:p>
            <a:fld id="{31D57D71-DFD4-49A2-8FE9-9156F9579F84}" type="slidenum">
              <a:rPr lang="nl-BE" smtClean="0">
                <a:latin typeface="FlandersArtSans-Regular" panose="00000500000000000000" pitchFamily="2" charset="0"/>
              </a:rPr>
              <a:t>‹nr.›</a:t>
            </a:fld>
            <a:endParaRPr lang="nl-BE">
              <a:latin typeface="FlandersArtSans-Regular" panose="00000500000000000000" pitchFamily="2" charset="0"/>
            </a:endParaRPr>
          </a:p>
        </p:txBody>
      </p:sp>
    </p:spTree>
    <p:extLst>
      <p:ext uri="{BB962C8B-B14F-4D97-AF65-F5344CB8AC3E}">
        <p14:creationId xmlns:p14="http://schemas.microsoft.com/office/powerpoint/2010/main" val="390656209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095538" y="9444038"/>
            <a:ext cx="36806188" cy="25480962"/>
          </a:xfrm>
          <a:prstGeom prst="rect">
            <a:avLst/>
          </a:prstGeom>
          <a:noFill/>
          <a:ln w="12700">
            <a:solidFill>
              <a:prstClr val="black"/>
            </a:solidFill>
          </a:ln>
        </p:spPr>
        <p:txBody>
          <a:bodyPr vert="horz" lIns="187342" tIns="93671" rIns="187342" bIns="93671" rtlCol="0" anchor="ctr"/>
          <a:lstStyle/>
          <a:p>
            <a:endParaRPr lang="nl-BE"/>
          </a:p>
        </p:txBody>
      </p:sp>
      <p:sp>
        <p:nvSpPr>
          <p:cNvPr id="5" name="Notes Placeholder 4"/>
          <p:cNvSpPr>
            <a:spLocks noGrp="1"/>
          </p:cNvSpPr>
          <p:nvPr>
            <p:ph type="body" sz="quarter" idx="3"/>
          </p:nvPr>
        </p:nvSpPr>
        <p:spPr>
          <a:xfrm>
            <a:off x="661051" y="36340385"/>
            <a:ext cx="5288338" cy="29733047"/>
          </a:xfrm>
          <a:prstGeom prst="rect">
            <a:avLst/>
          </a:prstGeom>
        </p:spPr>
        <p:txBody>
          <a:bodyPr vert="horz" lIns="187342" tIns="93671" rIns="187342" bIns="93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Header Placeholder 1"/>
          <p:cNvSpPr>
            <a:spLocks noGrp="1"/>
          </p:cNvSpPr>
          <p:nvPr>
            <p:ph type="hdr" sz="quarter"/>
          </p:nvPr>
        </p:nvSpPr>
        <p:spPr>
          <a:xfrm>
            <a:off x="459468" y="1482452"/>
            <a:ext cx="3284914" cy="2306299"/>
          </a:xfrm>
          <a:prstGeom prst="rect">
            <a:avLst/>
          </a:prstGeom>
        </p:spPr>
        <p:txBody>
          <a:bodyPr vert="horz" lIns="187342" tIns="93671" rIns="187342" bIns="93671" rtlCol="0"/>
          <a:lstStyle>
            <a:lvl1pPr algn="l">
              <a:defRPr sz="2500"/>
            </a:lvl1pPr>
          </a:lstStyle>
          <a:p>
            <a:endParaRPr lang="nl-BE">
              <a:latin typeface="FlandersArtSans-Regular" panose="00000500000000000000" pitchFamily="2" charset="0"/>
            </a:endParaRPr>
          </a:p>
        </p:txBody>
      </p:sp>
      <p:sp>
        <p:nvSpPr>
          <p:cNvPr id="9" name="Date Placeholder 2"/>
          <p:cNvSpPr>
            <a:spLocks noGrp="1"/>
          </p:cNvSpPr>
          <p:nvPr>
            <p:ph type="dt" sz="quarter" idx="1"/>
          </p:nvPr>
        </p:nvSpPr>
        <p:spPr>
          <a:xfrm>
            <a:off x="4762801" y="1482452"/>
            <a:ext cx="1429651" cy="2306299"/>
          </a:xfrm>
          <a:prstGeom prst="rect">
            <a:avLst/>
          </a:prstGeom>
        </p:spPr>
        <p:txBody>
          <a:bodyPr vert="horz" lIns="187342" tIns="93671" rIns="187342" bIns="93671" rtlCol="0"/>
          <a:lstStyle>
            <a:lvl1pPr algn="r">
              <a:defRPr sz="2500"/>
            </a:lvl1pPr>
          </a:lstStyle>
          <a:p>
            <a:fld id="{BF415B66-BF51-4972-819E-6E18353EB769}" type="datetimeFigureOut">
              <a:rPr lang="nl-BE" smtClean="0"/>
              <a:t>12/03/2019</a:t>
            </a:fld>
            <a:endParaRPr lang="nl-BE"/>
          </a:p>
        </p:txBody>
      </p:sp>
      <p:sp>
        <p:nvSpPr>
          <p:cNvPr id="10" name="Footer Placeholder 3"/>
          <p:cNvSpPr>
            <a:spLocks noGrp="1"/>
          </p:cNvSpPr>
          <p:nvPr>
            <p:ph type="ftr" sz="quarter" idx="4"/>
          </p:nvPr>
        </p:nvSpPr>
        <p:spPr>
          <a:xfrm>
            <a:off x="459474" y="71723767"/>
            <a:ext cx="3284914" cy="2306299"/>
          </a:xfrm>
          <a:prstGeom prst="rect">
            <a:avLst/>
          </a:prstGeom>
        </p:spPr>
        <p:txBody>
          <a:bodyPr vert="horz" lIns="187342" tIns="93671" rIns="187342" bIns="93671" rtlCol="0" anchor="b"/>
          <a:lstStyle>
            <a:lvl1pPr algn="l">
              <a:defRPr sz="2500"/>
            </a:lvl1pPr>
          </a:lstStyle>
          <a:p>
            <a:endParaRPr lang="nl-BE"/>
          </a:p>
        </p:txBody>
      </p:sp>
      <p:sp>
        <p:nvSpPr>
          <p:cNvPr id="11" name="Slide Number Placeholder 4"/>
          <p:cNvSpPr>
            <a:spLocks noGrp="1"/>
          </p:cNvSpPr>
          <p:nvPr>
            <p:ph type="sldNum" sz="quarter" idx="5"/>
          </p:nvPr>
        </p:nvSpPr>
        <p:spPr>
          <a:xfrm>
            <a:off x="5456878" y="71723769"/>
            <a:ext cx="735566" cy="2306292"/>
          </a:xfrm>
          <a:prstGeom prst="rect">
            <a:avLst/>
          </a:prstGeom>
        </p:spPr>
        <p:txBody>
          <a:bodyPr vert="horz" lIns="187342" tIns="93671" rIns="187342" bIns="93671" rtlCol="0" anchor="b"/>
          <a:lstStyle>
            <a:lvl1pPr algn="r">
              <a:defRPr sz="2500"/>
            </a:lvl1pPr>
          </a:lstStyle>
          <a:p>
            <a:fld id="{31D57D71-DFD4-49A2-8FE9-9156F9579F84}" type="slidenum">
              <a:rPr lang="nl-BE" smtClean="0">
                <a:latin typeface="FlandersArtSans-Regular" panose="00000500000000000000" pitchFamily="2" charset="0"/>
              </a:rPr>
              <a:t>‹nr.›</a:t>
            </a:fld>
            <a:endParaRPr lang="nl-BE">
              <a:latin typeface="FlandersArtSans-Regular" panose="00000500000000000000" pitchFamily="2" charset="0"/>
            </a:endParaRPr>
          </a:p>
        </p:txBody>
      </p:sp>
    </p:spTree>
    <p:extLst>
      <p:ext uri="{BB962C8B-B14F-4D97-AF65-F5344CB8AC3E}">
        <p14:creationId xmlns:p14="http://schemas.microsoft.com/office/powerpoint/2010/main" val="2944797008"/>
      </p:ext>
    </p:extLst>
  </p:cSld>
  <p:clrMap bg1="lt1" tx1="dk1" bg2="lt2" tx2="dk2" accent1="accent1" accent2="accent2" accent3="accent3" accent4="accent4" accent5="accent5" accent6="accent6" hlink="hlink" folHlink="folHlink"/>
  <p:hf dt="0"/>
  <p:notesStyle>
    <a:lvl1pPr marL="171419"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1pPr>
    <a:lvl2pPr marL="360000" indent="-171419" algn="l" defTabSz="914235" rtl="0" eaLnBrk="1" latinLnBrk="0" hangingPunct="1">
      <a:buFont typeface="Wingdings" panose="05000000000000000000" pitchFamily="2" charset="2"/>
      <a:buChar char="§"/>
      <a:defRPr sz="1200" kern="1200">
        <a:solidFill>
          <a:schemeClr val="tx1"/>
        </a:solidFill>
        <a:latin typeface="FlandersArtSans-Regular" panose="00000500000000000000" pitchFamily="2" charset="0"/>
        <a:ea typeface="+mn-ea"/>
        <a:cs typeface="+mn-cs"/>
      </a:defRPr>
    </a:lvl2pPr>
    <a:lvl3pPr marL="540000"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3pPr>
    <a:lvl4pPr marL="720000" indent="-171419" algn="l" defTabSz="914235" rtl="0" eaLnBrk="1" latinLnBrk="0" hangingPunct="1">
      <a:buFont typeface="Wingdings" panose="05000000000000000000" pitchFamily="2" charset="2"/>
      <a:buChar char="§"/>
      <a:defRPr sz="1200" kern="1200">
        <a:solidFill>
          <a:schemeClr val="tx1"/>
        </a:solidFill>
        <a:latin typeface="FlandersArtSans-Regular" panose="00000500000000000000" pitchFamily="2" charset="0"/>
        <a:ea typeface="+mn-ea"/>
        <a:cs typeface="+mn-cs"/>
      </a:defRPr>
    </a:lvl4pPr>
    <a:lvl5pPr marL="900000"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5pPr>
    <a:lvl6pPr marL="2285588" algn="l" defTabSz="914235" rtl="0" eaLnBrk="1" latinLnBrk="0" hangingPunct="1">
      <a:defRPr sz="1200" kern="1200">
        <a:solidFill>
          <a:schemeClr val="tx1"/>
        </a:solidFill>
        <a:latin typeface="+mn-lt"/>
        <a:ea typeface="+mn-ea"/>
        <a:cs typeface="+mn-cs"/>
      </a:defRPr>
    </a:lvl6pPr>
    <a:lvl7pPr marL="2742705" algn="l" defTabSz="914235" rtl="0" eaLnBrk="1" latinLnBrk="0" hangingPunct="1">
      <a:defRPr sz="1200" kern="1200">
        <a:solidFill>
          <a:schemeClr val="tx1"/>
        </a:solidFill>
        <a:latin typeface="+mn-lt"/>
        <a:ea typeface="+mn-ea"/>
        <a:cs typeface="+mn-cs"/>
      </a:defRPr>
    </a:lvl7pPr>
    <a:lvl8pPr marL="3199823" algn="l" defTabSz="914235" rtl="0" eaLnBrk="1" latinLnBrk="0" hangingPunct="1">
      <a:defRPr sz="1200" kern="1200">
        <a:solidFill>
          <a:schemeClr val="tx1"/>
        </a:solidFill>
        <a:latin typeface="+mn-lt"/>
        <a:ea typeface="+mn-ea"/>
        <a:cs typeface="+mn-cs"/>
      </a:defRPr>
    </a:lvl8pPr>
    <a:lvl9pPr marL="3656940" algn="l" defTabSz="9142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1D57D71-DFD4-49A2-8FE9-9156F9579F84}" type="slidenum">
              <a:rPr lang="nl-BE" smtClean="0">
                <a:latin typeface="FlandersArtSans-Regular" panose="00000500000000000000" pitchFamily="2" charset="0"/>
              </a:rPr>
              <a:t>1</a:t>
            </a:fld>
            <a:endParaRPr lang="nl-BE">
              <a:latin typeface="FlandersArtSans-Regular" panose="00000500000000000000" pitchFamily="2" charset="0"/>
            </a:endParaRPr>
          </a:p>
        </p:txBody>
      </p:sp>
    </p:spTree>
    <p:extLst>
      <p:ext uri="{BB962C8B-B14F-4D97-AF65-F5344CB8AC3E}">
        <p14:creationId xmlns:p14="http://schemas.microsoft.com/office/powerpoint/2010/main" val="1756092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241425"/>
            <a:ext cx="4837112" cy="33496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13</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181676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241425"/>
            <a:ext cx="4837112" cy="33496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fld id="{31D57D71-DFD4-49A2-8FE9-9156F9579F84}" type="slidenum">
              <a:rPr kumimoji="0" lang="nl-BE" sz="1200" b="0" i="0" u="none" strike="noStrike" kern="1200" cap="none" spc="0" normalizeH="0" baseline="0" noProof="0" smtClean="0">
                <a:ln>
                  <a:noFill/>
                </a:ln>
                <a:solidFill>
                  <a:srgbClr val="373636"/>
                </a:solidFill>
                <a:effectLst/>
                <a:uLnTx/>
                <a:uFillTx/>
                <a:latin typeface="FlandersArtSans-Regular" panose="00000500000000000000" pitchFamily="2" charset="0"/>
                <a:ea typeface="+mn-ea"/>
                <a:cs typeface="+mn-cs"/>
              </a:rPr>
              <a:pPr marL="0" marR="0" lvl="0" indent="0" algn="r" defTabSz="914235"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endParaRPr>
          </a:p>
        </p:txBody>
      </p:sp>
      <p:sp>
        <p:nvSpPr>
          <p:cNvPr id="5" name="Tijdelijke aanduiding voor voettekst 4"/>
          <p:cNvSpPr>
            <a:spLocks noGrp="1"/>
          </p:cNvSpPr>
          <p:nvPr>
            <p:ph type="ftr" sz="quarter" idx="11"/>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Calibri"/>
              <a:ea typeface="+mn-ea"/>
              <a:cs typeface="+mn-cs"/>
            </a:endParaRPr>
          </a:p>
        </p:txBody>
      </p:sp>
      <p:sp>
        <p:nvSpPr>
          <p:cNvPr id="6" name="Tijdelijke aanduiding voor koptekst 5"/>
          <p:cNvSpPr>
            <a:spLocks noGrp="1"/>
          </p:cNvSpPr>
          <p:nvPr>
            <p:ph type="hdr" sz="quarter" idx="12"/>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endParaRPr>
          </a:p>
        </p:txBody>
      </p:sp>
    </p:spTree>
    <p:extLst>
      <p:ext uri="{BB962C8B-B14F-4D97-AF65-F5344CB8AC3E}">
        <p14:creationId xmlns:p14="http://schemas.microsoft.com/office/powerpoint/2010/main" val="424986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136650"/>
            <a:ext cx="4433887" cy="30702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pPr marL="0" marR="0" lvl="0" indent="0" algn="l" defTabSz="914234" rtl="0" eaLnBrk="1" fontAlgn="auto" latinLnBrk="0" hangingPunct="0">
              <a:lnSpc>
                <a:spcPct val="100000"/>
              </a:lnSpc>
              <a:spcBef>
                <a:spcPts val="0"/>
              </a:spcBef>
              <a:spcAft>
                <a:spcPts val="0"/>
              </a:spcAft>
              <a:buClrTx/>
              <a:buSzTx/>
              <a:buFontTx/>
              <a:buNone/>
              <a:tabLst/>
              <a:defRPr/>
            </a:pPr>
            <a:fld id="{31D57D71-DFD4-49A2-8FE9-9156F9579F84}" type="slidenum">
              <a:rPr kumimoji="0" lang="nl-BE" sz="1700" b="0" i="0" u="none" strike="noStrike" kern="0" cap="none" spc="0" normalizeH="0" baseline="0" noProof="0" smtClean="0">
                <a:ln>
                  <a:noFill/>
                </a:ln>
                <a:solidFill>
                  <a:srgbClr val="373636"/>
                </a:solidFill>
                <a:effectLst/>
                <a:uLnTx/>
                <a:uFillTx/>
                <a:latin typeface="FlandersArtSans-Regular" panose="00000500000000000000" pitchFamily="2" charset="0"/>
                <a:cs typeface="Calibri"/>
                <a:sym typeface="Calibri"/>
              </a:rPr>
              <a:pPr marL="0" marR="0" lvl="0" indent="0" algn="l" defTabSz="914234" rtl="0" eaLnBrk="1" fontAlgn="auto" latinLnBrk="0" hangingPunct="0">
                <a:lnSpc>
                  <a:spcPct val="100000"/>
                </a:lnSpc>
                <a:spcBef>
                  <a:spcPts val="0"/>
                </a:spcBef>
                <a:spcAft>
                  <a:spcPts val="0"/>
                </a:spcAft>
                <a:buClrTx/>
                <a:buSzTx/>
                <a:buFontTx/>
                <a:buNone/>
                <a:tabLst/>
                <a:defRPr/>
              </a:pPr>
              <a:t>15</a:t>
            </a:fld>
            <a:endParaRPr kumimoji="0" lang="nl-BE" sz="1700" b="0" i="0" u="none" strike="noStrike" kern="0" cap="none" spc="0" normalizeH="0" baseline="0" noProof="0">
              <a:ln>
                <a:noFill/>
              </a:ln>
              <a:solidFill>
                <a:srgbClr val="373636"/>
              </a:solidFill>
              <a:effectLst/>
              <a:uLnTx/>
              <a:uFillTx/>
              <a:latin typeface="FlandersArtSans-Regular" panose="00000500000000000000" pitchFamily="2" charset="0"/>
              <a:cs typeface="Calibri"/>
              <a:sym typeface="Calibri"/>
            </a:endParaRPr>
          </a:p>
        </p:txBody>
      </p:sp>
      <p:sp>
        <p:nvSpPr>
          <p:cNvPr id="5" name="Tijdelijke aanduiding voor voettekst 4"/>
          <p:cNvSpPr>
            <a:spLocks noGrp="1"/>
          </p:cNvSpPr>
          <p:nvPr>
            <p:ph type="ftr" sz="quarter" idx="11"/>
          </p:nvPr>
        </p:nvSpPr>
        <p:spPr/>
        <p:txBody>
          <a:bodyPr/>
          <a:lstStyle/>
          <a:p>
            <a:pPr marL="0" marR="0" lvl="0" indent="0" algn="l" defTabSz="914234" rtl="0" eaLnBrk="1" fontAlgn="auto" latinLnBrk="0" hangingPunct="0">
              <a:lnSpc>
                <a:spcPct val="100000"/>
              </a:lnSpc>
              <a:spcBef>
                <a:spcPts val="0"/>
              </a:spcBef>
              <a:spcAft>
                <a:spcPts val="0"/>
              </a:spcAft>
              <a:buClrTx/>
              <a:buSzTx/>
              <a:buFontTx/>
              <a:buNone/>
              <a:tabLst/>
              <a:defRPr/>
            </a:pPr>
            <a:endParaRPr kumimoji="0" lang="nl-BE" sz="1700" b="0" i="0" u="none" strike="noStrike" kern="0" cap="none" spc="0" normalizeH="0" baseline="0" noProof="0">
              <a:ln>
                <a:noFill/>
              </a:ln>
              <a:solidFill>
                <a:srgbClr val="373636"/>
              </a:solidFill>
              <a:effectLst/>
              <a:uLnTx/>
              <a:uFillTx/>
              <a:latin typeface="Calibri"/>
              <a:cs typeface="Calibri"/>
              <a:sym typeface="Calibri"/>
            </a:endParaRPr>
          </a:p>
        </p:txBody>
      </p:sp>
      <p:sp>
        <p:nvSpPr>
          <p:cNvPr id="6" name="Tijdelijke aanduiding voor koptekst 5"/>
          <p:cNvSpPr>
            <a:spLocks noGrp="1"/>
          </p:cNvSpPr>
          <p:nvPr>
            <p:ph type="hdr" sz="quarter" idx="12"/>
          </p:nvPr>
        </p:nvSpPr>
        <p:spPr/>
        <p:txBody>
          <a:bodyPr/>
          <a:lstStyle/>
          <a:p>
            <a:pPr marL="0" marR="0" lvl="0" indent="0" algn="l" defTabSz="914234" rtl="0" eaLnBrk="1" fontAlgn="auto" latinLnBrk="0" hangingPunct="0">
              <a:lnSpc>
                <a:spcPct val="100000"/>
              </a:lnSpc>
              <a:spcBef>
                <a:spcPts val="0"/>
              </a:spcBef>
              <a:spcAft>
                <a:spcPts val="0"/>
              </a:spcAft>
              <a:buClrTx/>
              <a:buSzTx/>
              <a:buFontTx/>
              <a:buNone/>
              <a:tabLst/>
              <a:defRPr/>
            </a:pPr>
            <a:endParaRPr kumimoji="0" lang="nl-BE" sz="1700" b="0" i="0" u="none" strike="noStrike" kern="0" cap="none" spc="0" normalizeH="0" baseline="0" noProof="0">
              <a:ln>
                <a:noFill/>
              </a:ln>
              <a:solidFill>
                <a:srgbClr val="373636"/>
              </a:solidFill>
              <a:effectLst/>
              <a:uLnTx/>
              <a:uFillTx/>
              <a:latin typeface="FlandersArtSans-Regular" panose="00000500000000000000" pitchFamily="2" charset="0"/>
              <a:cs typeface="Calibri"/>
              <a:sym typeface="Calibri"/>
            </a:endParaRPr>
          </a:p>
        </p:txBody>
      </p:sp>
    </p:spTree>
    <p:extLst>
      <p:ext uri="{BB962C8B-B14F-4D97-AF65-F5344CB8AC3E}">
        <p14:creationId xmlns:p14="http://schemas.microsoft.com/office/powerpoint/2010/main" val="116005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5538" y="9444038"/>
            <a:ext cx="36806188" cy="25480962"/>
          </a:xfrm>
        </p:spPr>
      </p:sp>
      <p:sp>
        <p:nvSpPr>
          <p:cNvPr id="3" name="Notes Placeholder 2"/>
          <p:cNvSpPr>
            <a:spLocks noGrp="1"/>
          </p:cNvSpPr>
          <p:nvPr>
            <p:ph type="body" idx="1"/>
          </p:nvPr>
        </p:nvSpPr>
        <p:spPr/>
        <p:txBody>
          <a:bodyPr/>
          <a:lstStyle/>
          <a:p>
            <a:pPr marL="349966" indent="-349966"/>
            <a:endParaRPr lang="nl-BE" baseline="0"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17</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1023286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5538" y="9444038"/>
            <a:ext cx="36806188" cy="25480962"/>
          </a:xfrm>
        </p:spPr>
      </p:sp>
      <p:sp>
        <p:nvSpPr>
          <p:cNvPr id="3" name="Notes Placeholder 2"/>
          <p:cNvSpPr>
            <a:spLocks noGrp="1"/>
          </p:cNvSpPr>
          <p:nvPr>
            <p:ph type="body" idx="1"/>
          </p:nvPr>
        </p:nvSpPr>
        <p:spPr/>
        <p:txBody>
          <a:bodyPr/>
          <a:lstStyle/>
          <a:p>
            <a:pPr marL="349966" indent="-349966"/>
            <a:endParaRPr lang="nl-BE" baseline="0"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18</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17689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5538" y="9444038"/>
            <a:ext cx="36806188" cy="25480962"/>
          </a:xfrm>
        </p:spPr>
      </p:sp>
      <p:sp>
        <p:nvSpPr>
          <p:cNvPr id="3" name="Notes Placeholder 2"/>
          <p:cNvSpPr>
            <a:spLocks noGrp="1"/>
          </p:cNvSpPr>
          <p:nvPr>
            <p:ph type="body" idx="1"/>
          </p:nvPr>
        </p:nvSpPr>
        <p:spPr/>
        <p:txBody>
          <a:bodyPr/>
          <a:lstStyle/>
          <a:p>
            <a:pPr marL="349966" indent="-349966"/>
            <a:endParaRPr lang="nl-BE" baseline="0"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19</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26361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5538" y="9444038"/>
            <a:ext cx="36806188" cy="25480962"/>
          </a:xfrm>
        </p:spPr>
      </p:sp>
      <p:sp>
        <p:nvSpPr>
          <p:cNvPr id="3" name="Notes Placeholder 2"/>
          <p:cNvSpPr>
            <a:spLocks noGrp="1"/>
          </p:cNvSpPr>
          <p:nvPr>
            <p:ph type="body" idx="1"/>
          </p:nvPr>
        </p:nvSpPr>
        <p:spPr/>
        <p:txBody>
          <a:bodyPr/>
          <a:lstStyle/>
          <a:p>
            <a:pPr marL="349966" indent="-349966"/>
            <a:endParaRPr lang="nl-BE" baseline="0"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21</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188047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5538" y="9444038"/>
            <a:ext cx="36806188" cy="25480962"/>
          </a:xfrm>
        </p:spPr>
      </p:sp>
      <p:sp>
        <p:nvSpPr>
          <p:cNvPr id="3" name="Notes Placeholder 2"/>
          <p:cNvSpPr>
            <a:spLocks noGrp="1"/>
          </p:cNvSpPr>
          <p:nvPr>
            <p:ph type="body" idx="1"/>
          </p:nvPr>
        </p:nvSpPr>
        <p:spPr/>
        <p:txBody>
          <a:bodyPr/>
          <a:lstStyle/>
          <a:p>
            <a:pPr marL="349966" indent="-349966"/>
            <a:endParaRPr lang="nl-BE" baseline="0"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22</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108164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5538" y="9444038"/>
            <a:ext cx="36806188" cy="25480962"/>
          </a:xfrm>
        </p:spPr>
      </p:sp>
      <p:sp>
        <p:nvSpPr>
          <p:cNvPr id="3" name="Notes Placeholder 2"/>
          <p:cNvSpPr>
            <a:spLocks noGrp="1"/>
          </p:cNvSpPr>
          <p:nvPr>
            <p:ph type="body" idx="1"/>
          </p:nvPr>
        </p:nvSpPr>
        <p:spPr/>
        <p:txBody>
          <a:bodyPr/>
          <a:lstStyle/>
          <a:p>
            <a:pPr marL="349966" indent="-349966"/>
            <a:endParaRPr lang="nl-BE" baseline="0"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23</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262404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5538" y="9444038"/>
            <a:ext cx="36806188" cy="25480962"/>
          </a:xfrm>
        </p:spPr>
      </p:sp>
      <p:sp>
        <p:nvSpPr>
          <p:cNvPr id="3" name="Notes Placeholder 2"/>
          <p:cNvSpPr>
            <a:spLocks noGrp="1"/>
          </p:cNvSpPr>
          <p:nvPr>
            <p:ph type="body" idx="1"/>
          </p:nvPr>
        </p:nvSpPr>
        <p:spPr/>
        <p:txBody>
          <a:bodyPr/>
          <a:lstStyle/>
          <a:p>
            <a:pPr marL="349966" indent="-349966"/>
            <a:endParaRPr lang="nl-BE" baseline="0"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24</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2942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5538" y="9444038"/>
            <a:ext cx="36806188" cy="25480962"/>
          </a:xfrm>
        </p:spPr>
      </p:sp>
      <p:sp>
        <p:nvSpPr>
          <p:cNvPr id="3" name="Notes Placeholder 2"/>
          <p:cNvSpPr>
            <a:spLocks noGrp="1"/>
          </p:cNvSpPr>
          <p:nvPr>
            <p:ph type="body" idx="1"/>
          </p:nvPr>
        </p:nvSpPr>
        <p:spPr/>
        <p:txBody>
          <a:bodyPr/>
          <a:lstStyle/>
          <a:p>
            <a:pPr marL="349966" indent="-349966"/>
            <a:endParaRPr lang="nl-BE" baseline="0"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13979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95538" y="9444038"/>
            <a:ext cx="36806188" cy="25480962"/>
          </a:xfrm>
        </p:spPr>
      </p:sp>
      <p:sp>
        <p:nvSpPr>
          <p:cNvPr id="3" name="Notes Placeholder 2"/>
          <p:cNvSpPr>
            <a:spLocks noGrp="1"/>
          </p:cNvSpPr>
          <p:nvPr>
            <p:ph type="body" idx="1"/>
          </p:nvPr>
        </p:nvSpPr>
        <p:spPr/>
        <p:txBody>
          <a:bodyPr/>
          <a:lstStyle/>
          <a:p>
            <a:pPr marL="349966" indent="-349966"/>
            <a:endParaRPr lang="nl-BE" baseline="0"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26</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175150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241425"/>
            <a:ext cx="4837112" cy="3349625"/>
          </a:xfrm>
        </p:spPr>
      </p:sp>
      <p:sp>
        <p:nvSpPr>
          <p:cNvPr id="3" name="Notes Placeholder 2"/>
          <p:cNvSpPr>
            <a:spLocks noGrp="1"/>
          </p:cNvSpPr>
          <p:nvPr>
            <p:ph type="body" idx="1"/>
          </p:nvPr>
        </p:nvSpPr>
        <p:spPr/>
        <p:txBody>
          <a:bodyPr/>
          <a:lstStyle/>
          <a:p>
            <a:r>
              <a:rPr lang="nl-BE" baseline="0"/>
              <a:t>Animatie toevoegen</a:t>
            </a:r>
          </a:p>
        </p:txBody>
      </p:sp>
      <p:sp>
        <p:nvSpPr>
          <p:cNvPr id="4" name="Slide Number Placeholder 3"/>
          <p:cNvSpPr>
            <a:spLocks noGrp="1"/>
          </p:cNvSpPr>
          <p:nvPr>
            <p:ph type="sldNum" sz="quarter" idx="10"/>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fld id="{31D57D71-DFD4-49A2-8FE9-9156F9579F84}" type="slidenum">
              <a:rPr kumimoji="0" lang="nl-BE" sz="1200" b="0" i="0" u="none" strike="noStrike" kern="1200" cap="none" spc="0" normalizeH="0" baseline="0" noProof="0" smtClean="0">
                <a:ln>
                  <a:noFill/>
                </a:ln>
                <a:solidFill>
                  <a:srgbClr val="373636"/>
                </a:solidFill>
                <a:effectLst/>
                <a:uLnTx/>
                <a:uFillTx/>
                <a:latin typeface="FlandersArtSans-Regular" panose="00000500000000000000" pitchFamily="2" charset="0"/>
                <a:ea typeface="+mn-ea"/>
                <a:cs typeface="Helvetica"/>
                <a:sym typeface="Calibri"/>
              </a:rPr>
              <a:pPr marL="0" marR="0" lvl="0" indent="0" algn="r" defTabSz="914235"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
        <p:nvSpPr>
          <p:cNvPr id="5" name="Tijdelijke aanduiding voor voettekst 4"/>
          <p:cNvSpPr>
            <a:spLocks noGrp="1"/>
          </p:cNvSpPr>
          <p:nvPr>
            <p:ph type="ftr" sz="quarter" idx="11"/>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Calibri"/>
              <a:ea typeface="+mn-ea"/>
              <a:cs typeface="Helvetica"/>
              <a:sym typeface="Calibri"/>
            </a:endParaRPr>
          </a:p>
        </p:txBody>
      </p:sp>
      <p:sp>
        <p:nvSpPr>
          <p:cNvPr id="6" name="Tijdelijke aanduiding voor koptekst 5"/>
          <p:cNvSpPr>
            <a:spLocks noGrp="1"/>
          </p:cNvSpPr>
          <p:nvPr>
            <p:ph type="hdr" sz="quarter" idx="12"/>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Tree>
    <p:extLst>
      <p:ext uri="{BB962C8B-B14F-4D97-AF65-F5344CB8AC3E}">
        <p14:creationId xmlns:p14="http://schemas.microsoft.com/office/powerpoint/2010/main" val="259719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fld id="{31D57D71-DFD4-49A2-8FE9-9156F9579F84}" type="slidenum">
              <a:rPr kumimoji="0" lang="nl-BE" sz="1200" b="0" i="0" u="none" strike="noStrike" kern="1200" cap="none" spc="0" normalizeH="0" baseline="0" noProof="0" smtClean="0">
                <a:ln>
                  <a:noFill/>
                </a:ln>
                <a:solidFill>
                  <a:srgbClr val="373636"/>
                </a:solidFill>
                <a:effectLst/>
                <a:uLnTx/>
                <a:uFillTx/>
                <a:latin typeface="FlandersArtSans-Regular" panose="00000500000000000000" pitchFamily="2" charset="0"/>
                <a:ea typeface="+mn-ea"/>
                <a:cs typeface="Helvetica"/>
                <a:sym typeface="Calibri"/>
              </a:rPr>
              <a:pPr marL="0" marR="0" lvl="0" indent="0" algn="r" defTabSz="914235"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
        <p:nvSpPr>
          <p:cNvPr id="5" name="Tijdelijke aanduiding voor voettekst 4"/>
          <p:cNvSpPr>
            <a:spLocks noGrp="1"/>
          </p:cNvSpPr>
          <p:nvPr>
            <p:ph type="ftr" sz="quarter" idx="11"/>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Calibri"/>
              <a:ea typeface="+mn-ea"/>
              <a:cs typeface="Helvetica"/>
              <a:sym typeface="Calibri"/>
            </a:endParaRPr>
          </a:p>
        </p:txBody>
      </p:sp>
      <p:sp>
        <p:nvSpPr>
          <p:cNvPr id="6" name="Tijdelijke aanduiding voor koptekst 5"/>
          <p:cNvSpPr>
            <a:spLocks noGrp="1"/>
          </p:cNvSpPr>
          <p:nvPr>
            <p:ph type="hdr" sz="quarter" idx="12"/>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Tree>
    <p:extLst>
      <p:ext uri="{BB962C8B-B14F-4D97-AF65-F5344CB8AC3E}">
        <p14:creationId xmlns:p14="http://schemas.microsoft.com/office/powerpoint/2010/main" val="263378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fld id="{31D57D71-DFD4-49A2-8FE9-9156F9579F84}" type="slidenum">
              <a:rPr kumimoji="0" lang="nl-BE" sz="1200" b="0" i="0" u="none" strike="noStrike" kern="1200" cap="none" spc="0" normalizeH="0" baseline="0" noProof="0" smtClean="0">
                <a:ln>
                  <a:noFill/>
                </a:ln>
                <a:solidFill>
                  <a:srgbClr val="373636"/>
                </a:solidFill>
                <a:effectLst/>
                <a:uLnTx/>
                <a:uFillTx/>
                <a:latin typeface="FlandersArtSans-Regular" panose="00000500000000000000" pitchFamily="2" charset="0"/>
                <a:ea typeface="+mn-ea"/>
                <a:cs typeface="Helvetica"/>
                <a:sym typeface="Calibri"/>
              </a:rPr>
              <a:pPr marL="0" marR="0" lvl="0" indent="0" algn="r" defTabSz="914235"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
        <p:nvSpPr>
          <p:cNvPr id="5" name="Tijdelijke aanduiding voor voettekst 4"/>
          <p:cNvSpPr>
            <a:spLocks noGrp="1"/>
          </p:cNvSpPr>
          <p:nvPr>
            <p:ph type="ftr" sz="quarter" idx="11"/>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Calibri"/>
              <a:ea typeface="+mn-ea"/>
              <a:cs typeface="Helvetica"/>
              <a:sym typeface="Calibri"/>
            </a:endParaRPr>
          </a:p>
        </p:txBody>
      </p:sp>
      <p:sp>
        <p:nvSpPr>
          <p:cNvPr id="6" name="Tijdelijke aanduiding voor koptekst 5"/>
          <p:cNvSpPr>
            <a:spLocks noGrp="1"/>
          </p:cNvSpPr>
          <p:nvPr>
            <p:ph type="hdr" sz="quarter" idx="12"/>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Tree>
    <p:extLst>
      <p:ext uri="{BB962C8B-B14F-4D97-AF65-F5344CB8AC3E}">
        <p14:creationId xmlns:p14="http://schemas.microsoft.com/office/powerpoint/2010/main" val="383623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241425"/>
            <a:ext cx="4837112" cy="33496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fld id="{31D57D71-DFD4-49A2-8FE9-9156F9579F84}" type="slidenum">
              <a:rPr kumimoji="0" lang="nl-BE" sz="1200" b="0" i="0" u="none" strike="noStrike" kern="1200" cap="none" spc="0" normalizeH="0" baseline="0" noProof="0" smtClean="0">
                <a:ln>
                  <a:noFill/>
                </a:ln>
                <a:solidFill>
                  <a:srgbClr val="373636"/>
                </a:solidFill>
                <a:effectLst/>
                <a:uLnTx/>
                <a:uFillTx/>
                <a:latin typeface="FlandersArtSans-Regular" panose="00000500000000000000" pitchFamily="2" charset="0"/>
                <a:ea typeface="+mn-ea"/>
                <a:cs typeface="Helvetica"/>
                <a:sym typeface="Calibri"/>
              </a:rPr>
              <a:pPr marL="0" marR="0" lvl="0" indent="0" algn="r" defTabSz="914235"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
        <p:nvSpPr>
          <p:cNvPr id="5" name="Tijdelijke aanduiding voor voettekst 4"/>
          <p:cNvSpPr>
            <a:spLocks noGrp="1"/>
          </p:cNvSpPr>
          <p:nvPr>
            <p:ph type="ftr" sz="quarter" idx="11"/>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Calibri"/>
              <a:ea typeface="+mn-ea"/>
              <a:cs typeface="Helvetica"/>
              <a:sym typeface="Calibri"/>
            </a:endParaRPr>
          </a:p>
        </p:txBody>
      </p:sp>
      <p:sp>
        <p:nvSpPr>
          <p:cNvPr id="6" name="Tijdelijke aanduiding voor koptekst 5"/>
          <p:cNvSpPr>
            <a:spLocks noGrp="1"/>
          </p:cNvSpPr>
          <p:nvPr>
            <p:ph type="hdr" sz="quarter" idx="12"/>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Tree>
    <p:extLst>
      <p:ext uri="{BB962C8B-B14F-4D97-AF65-F5344CB8AC3E}">
        <p14:creationId xmlns:p14="http://schemas.microsoft.com/office/powerpoint/2010/main" val="79756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241425"/>
            <a:ext cx="4837112" cy="33496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fld id="{31D57D71-DFD4-49A2-8FE9-9156F9579F84}" type="slidenum">
              <a:rPr kumimoji="0" lang="nl-BE" sz="1200" b="0" i="0" u="none" strike="noStrike" kern="1200" cap="none" spc="0" normalizeH="0" baseline="0" noProof="0" smtClean="0">
                <a:ln>
                  <a:noFill/>
                </a:ln>
                <a:solidFill>
                  <a:srgbClr val="373636"/>
                </a:solidFill>
                <a:effectLst/>
                <a:uLnTx/>
                <a:uFillTx/>
                <a:latin typeface="FlandersArtSans-Regular" panose="00000500000000000000" pitchFamily="2" charset="0"/>
                <a:ea typeface="+mn-ea"/>
                <a:cs typeface="Helvetica"/>
                <a:sym typeface="Calibri"/>
              </a:rPr>
              <a:pPr marL="0" marR="0" lvl="0" indent="0" algn="r" defTabSz="914235"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
        <p:nvSpPr>
          <p:cNvPr id="5" name="Tijdelijke aanduiding voor voettekst 4"/>
          <p:cNvSpPr>
            <a:spLocks noGrp="1"/>
          </p:cNvSpPr>
          <p:nvPr>
            <p:ph type="ftr" sz="quarter" idx="11"/>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Calibri"/>
              <a:ea typeface="+mn-ea"/>
              <a:cs typeface="Helvetica"/>
              <a:sym typeface="Calibri"/>
            </a:endParaRPr>
          </a:p>
        </p:txBody>
      </p:sp>
      <p:sp>
        <p:nvSpPr>
          <p:cNvPr id="6" name="Tijdelijke aanduiding voor koptekst 5"/>
          <p:cNvSpPr>
            <a:spLocks noGrp="1"/>
          </p:cNvSpPr>
          <p:nvPr>
            <p:ph type="hdr" sz="quarter" idx="12"/>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Tree>
    <p:extLst>
      <p:ext uri="{BB962C8B-B14F-4D97-AF65-F5344CB8AC3E}">
        <p14:creationId xmlns:p14="http://schemas.microsoft.com/office/powerpoint/2010/main" val="307229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241425"/>
            <a:ext cx="4837112" cy="33496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fld id="{31D57D71-DFD4-49A2-8FE9-9156F9579F84}" type="slidenum">
              <a:rPr kumimoji="0" lang="nl-BE" sz="1200" b="0" i="0" u="none" strike="noStrike" kern="1200" cap="none" spc="0" normalizeH="0" baseline="0" noProof="0" smtClean="0">
                <a:ln>
                  <a:noFill/>
                </a:ln>
                <a:solidFill>
                  <a:srgbClr val="373636"/>
                </a:solidFill>
                <a:effectLst/>
                <a:uLnTx/>
                <a:uFillTx/>
                <a:latin typeface="FlandersArtSans-Regular" panose="00000500000000000000" pitchFamily="2" charset="0"/>
                <a:ea typeface="+mn-ea"/>
                <a:cs typeface="Helvetica"/>
                <a:sym typeface="Calibri"/>
              </a:rPr>
              <a:pPr marL="0" marR="0" lvl="0" indent="0" algn="r" defTabSz="914235"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
        <p:nvSpPr>
          <p:cNvPr id="5" name="Tijdelijke aanduiding voor voettekst 4"/>
          <p:cNvSpPr>
            <a:spLocks noGrp="1"/>
          </p:cNvSpPr>
          <p:nvPr>
            <p:ph type="ftr" sz="quarter" idx="11"/>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Calibri"/>
              <a:ea typeface="+mn-ea"/>
              <a:cs typeface="Helvetica"/>
              <a:sym typeface="Calibri"/>
            </a:endParaRPr>
          </a:p>
        </p:txBody>
      </p:sp>
      <p:sp>
        <p:nvSpPr>
          <p:cNvPr id="6" name="Tijdelijke aanduiding voor koptekst 5"/>
          <p:cNvSpPr>
            <a:spLocks noGrp="1"/>
          </p:cNvSpPr>
          <p:nvPr>
            <p:ph type="hdr" sz="quarter" idx="12"/>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Helvetica"/>
              <a:sym typeface="Calibri"/>
            </a:endParaRPr>
          </a:p>
        </p:txBody>
      </p:sp>
    </p:spTree>
    <p:extLst>
      <p:ext uri="{BB962C8B-B14F-4D97-AF65-F5344CB8AC3E}">
        <p14:creationId xmlns:p14="http://schemas.microsoft.com/office/powerpoint/2010/main" val="111212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241425"/>
            <a:ext cx="4837112" cy="3349625"/>
          </a:xfrm>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12</a:t>
            </a:fld>
            <a:endParaRPr lang="nl-BE">
              <a:latin typeface="FlandersArtSans-Regular" panose="00000500000000000000" pitchFamily="2" charset="0"/>
            </a:endParaRP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koptekst 5"/>
          <p:cNvSpPr>
            <a:spLocks noGrp="1"/>
          </p:cNvSpPr>
          <p:nvPr>
            <p:ph type="hdr" sz="quarter" idx="12"/>
          </p:nvPr>
        </p:nvSpPr>
        <p:spPr/>
        <p:txBody>
          <a:bodyPr/>
          <a:lstStyle/>
          <a:p>
            <a:endParaRPr lang="nl-BE">
              <a:latin typeface="FlandersArtSans-Regular" panose="00000500000000000000" pitchFamily="2" charset="0"/>
            </a:endParaRPr>
          </a:p>
        </p:txBody>
      </p:sp>
    </p:spTree>
    <p:extLst>
      <p:ext uri="{BB962C8B-B14F-4D97-AF65-F5344CB8AC3E}">
        <p14:creationId xmlns:p14="http://schemas.microsoft.com/office/powerpoint/2010/main" val="3297478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54" name="Shape 54"/>
          <p:cNvSpPr/>
          <p:nvPr userDrawn="1"/>
        </p:nvSpPr>
        <p:spPr>
          <a:xfrm>
            <a:off x="2" y="0"/>
            <a:ext cx="96157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lnTo>
                  <a:pt x="18835" y="0"/>
                </a:lnTo>
                <a:lnTo>
                  <a:pt x="21600" y="21600"/>
                </a:lnTo>
                <a:lnTo>
                  <a:pt x="33" y="21600"/>
                </a:lnTo>
                <a:lnTo>
                  <a:pt x="0" y="37"/>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56" name="image3.png"/>
          <p:cNvPicPr/>
          <p:nvPr/>
        </p:nvPicPr>
        <p:blipFill>
          <a:blip r:embed="rId2">
            <a:extLst/>
          </a:blip>
          <a:stretch>
            <a:fillRect/>
          </a:stretch>
        </p:blipFill>
        <p:spPr>
          <a:xfrm>
            <a:off x="700173" y="692695"/>
            <a:ext cx="1950001" cy="734484"/>
          </a:xfrm>
          <a:prstGeom prst="rect">
            <a:avLst/>
          </a:prstGeom>
          <a:ln w="12700">
            <a:miter lim="400000"/>
          </a:ln>
        </p:spPr>
      </p:pic>
      <p:sp>
        <p:nvSpPr>
          <p:cNvPr id="9" name="Subtitle 2"/>
          <p:cNvSpPr>
            <a:spLocks noGrp="1"/>
          </p:cNvSpPr>
          <p:nvPr>
            <p:ph type="subTitle" idx="1"/>
          </p:nvPr>
        </p:nvSpPr>
        <p:spPr>
          <a:xfrm>
            <a:off x="1028711" y="4509834"/>
            <a:ext cx="7434681"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0" name="Shape 7"/>
          <p:cNvSpPr>
            <a:spLocks noGrp="1"/>
          </p:cNvSpPr>
          <p:nvPr>
            <p:ph type="title"/>
          </p:nvPr>
        </p:nvSpPr>
        <p:spPr>
          <a:xfrm>
            <a:off x="1028712" y="1551752"/>
            <a:ext cx="7434681"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6" name="TextBox 15"/>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Tree>
    <p:extLst>
      <p:ext uri="{BB962C8B-B14F-4D97-AF65-F5344CB8AC3E}">
        <p14:creationId xmlns:p14="http://schemas.microsoft.com/office/powerpoint/2010/main" val="197065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62524" y="365128"/>
            <a:ext cx="3023824" cy="1325563"/>
          </a:xfrm>
          <a:prstGeom prst="rect">
            <a:avLst/>
          </a:prstGeom>
        </p:spPr>
        <p:txBody>
          <a:bodyPr vert="horz" lIns="91440" tIns="45720" rIns="91440" bIns="45720" rtlCol="0" anchor="t">
            <a:normAutofit/>
          </a:bodyPr>
          <a:lstStyle>
            <a:lvl1pPr>
              <a:defRPr sz="2400">
                <a:latin typeface="FlandersArtSans-Bold" panose="00000800000000000000" pitchFamily="2" charset="0"/>
              </a:defRPr>
            </a:lvl1pPr>
          </a:lstStyle>
          <a:p>
            <a:r>
              <a:rPr lang="nl-NL"/>
              <a:t>Klik om de stijl te bewerken</a:t>
            </a:r>
            <a:endParaRPr lang="nl-BE"/>
          </a:p>
        </p:txBody>
      </p:sp>
      <p:sp>
        <p:nvSpPr>
          <p:cNvPr id="7" name="Shape 40"/>
          <p:cNvSpPr>
            <a:spLocks noGrp="1"/>
          </p:cNvSpPr>
          <p:nvPr>
            <p:ph type="body" idx="1"/>
          </p:nvPr>
        </p:nvSpPr>
        <p:spPr>
          <a:xfrm>
            <a:off x="662524" y="5892601"/>
            <a:ext cx="3023824"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10" name="Content Placeholder 2"/>
          <p:cNvSpPr>
            <a:spLocks noGrp="1"/>
          </p:cNvSpPr>
          <p:nvPr>
            <p:ph sz="quarter" idx="10"/>
          </p:nvPr>
        </p:nvSpPr>
        <p:spPr>
          <a:xfrm>
            <a:off x="3842570" y="365126"/>
            <a:ext cx="5382393" cy="6109416"/>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18091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0" name="Shape 40"/>
          <p:cNvSpPr>
            <a:spLocks noGrp="1"/>
          </p:cNvSpPr>
          <p:nvPr>
            <p:ph type="body" idx="1"/>
          </p:nvPr>
        </p:nvSpPr>
        <p:spPr>
          <a:xfrm>
            <a:off x="1432474" y="5817248"/>
            <a:ext cx="6963661"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3" name="Picture Placeholder 2"/>
          <p:cNvSpPr>
            <a:spLocks noGrp="1"/>
          </p:cNvSpPr>
          <p:nvPr>
            <p:ph type="pic" sz="quarter" idx="10"/>
          </p:nvPr>
        </p:nvSpPr>
        <p:spPr>
          <a:xfrm>
            <a:off x="1432472" y="1499129"/>
            <a:ext cx="6963662" cy="4168466"/>
          </a:xfrm>
        </p:spPr>
        <p:txBody>
          <a:bodyPr/>
          <a:lstStyle>
            <a:lvl1pPr marL="0" indent="0">
              <a:buNone/>
              <a:defRPr>
                <a:latin typeface="FlandersArtSans-Regular" panose="00000500000000000000" pitchFamily="2" charset="0"/>
              </a:defRPr>
            </a:lvl1pPr>
          </a:lstStyle>
          <a:p>
            <a:r>
              <a:rPr lang="nl-NL"/>
              <a:t>Klik op het pictogram als u een afbeelding wilt toevoegen</a:t>
            </a:r>
            <a:endParaRPr lang="nl-BE"/>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319796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el en Inhoud">
    <p:spTree>
      <p:nvGrpSpPr>
        <p:cNvPr id="1" name=""/>
        <p:cNvGrpSpPr/>
        <p:nvPr/>
      </p:nvGrpSpPr>
      <p:grpSpPr>
        <a:xfrm>
          <a:off x="0" y="0"/>
          <a:ext cx="0" cy="0"/>
          <a:chOff x="0" y="0"/>
          <a:chExt cx="0" cy="0"/>
        </a:xfrm>
      </p:grpSpPr>
      <p:sp>
        <p:nvSpPr>
          <p:cNvPr id="72"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3" name="Titeltekst"/>
          <p:cNvSpPr txBox="1">
            <a:spLocks noGrp="1"/>
          </p:cNvSpPr>
          <p:nvPr>
            <p:ph type="title"/>
          </p:nvPr>
        </p:nvSpPr>
        <p:spPr>
          <a:prstGeom prst="rect">
            <a:avLst/>
          </a:prstGeom>
        </p:spPr>
        <p:txBody>
          <a:bodyPr/>
          <a:lstStyle/>
          <a:p>
            <a:r>
              <a:t>Titeltekst</a:t>
            </a:r>
          </a:p>
        </p:txBody>
      </p:sp>
      <p:sp>
        <p:nvSpPr>
          <p:cNvPr id="7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21346149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54" name="Shape 54"/>
          <p:cNvSpPr/>
          <p:nvPr userDrawn="1"/>
        </p:nvSpPr>
        <p:spPr>
          <a:xfrm>
            <a:off x="2" y="0"/>
            <a:ext cx="96157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lnTo>
                  <a:pt x="18835" y="0"/>
                </a:lnTo>
                <a:lnTo>
                  <a:pt x="21600" y="21600"/>
                </a:lnTo>
                <a:lnTo>
                  <a:pt x="33" y="21600"/>
                </a:lnTo>
                <a:lnTo>
                  <a:pt x="0" y="37"/>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56" name="image3.png"/>
          <p:cNvPicPr/>
          <p:nvPr/>
        </p:nvPicPr>
        <p:blipFill>
          <a:blip r:embed="rId2">
            <a:extLst/>
          </a:blip>
          <a:stretch>
            <a:fillRect/>
          </a:stretch>
        </p:blipFill>
        <p:spPr>
          <a:xfrm>
            <a:off x="700173" y="692695"/>
            <a:ext cx="1950001" cy="734484"/>
          </a:xfrm>
          <a:prstGeom prst="rect">
            <a:avLst/>
          </a:prstGeom>
          <a:ln w="12700">
            <a:miter lim="400000"/>
          </a:ln>
        </p:spPr>
      </p:pic>
      <p:sp>
        <p:nvSpPr>
          <p:cNvPr id="9" name="Subtitle 2"/>
          <p:cNvSpPr>
            <a:spLocks noGrp="1"/>
          </p:cNvSpPr>
          <p:nvPr>
            <p:ph type="subTitle" idx="1"/>
          </p:nvPr>
        </p:nvSpPr>
        <p:spPr>
          <a:xfrm>
            <a:off x="1028711" y="4509834"/>
            <a:ext cx="7434681"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0" name="Shape 7"/>
          <p:cNvSpPr>
            <a:spLocks noGrp="1"/>
          </p:cNvSpPr>
          <p:nvPr>
            <p:ph type="title"/>
          </p:nvPr>
        </p:nvSpPr>
        <p:spPr>
          <a:xfrm>
            <a:off x="1028712" y="1551752"/>
            <a:ext cx="7434681"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6" name="TextBox 15"/>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Tree>
    <p:extLst>
      <p:ext uri="{BB962C8B-B14F-4D97-AF65-F5344CB8AC3E}">
        <p14:creationId xmlns:p14="http://schemas.microsoft.com/office/powerpoint/2010/main" val="275445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2">
    <p:spTree>
      <p:nvGrpSpPr>
        <p:cNvPr id="1" name=""/>
        <p:cNvGrpSpPr/>
        <p:nvPr/>
      </p:nvGrpSpPr>
      <p:grpSpPr>
        <a:xfrm>
          <a:off x="0" y="0"/>
          <a:ext cx="0" cy="0"/>
          <a:chOff x="0" y="0"/>
          <a:chExt cx="0" cy="0"/>
        </a:xfrm>
      </p:grpSpPr>
      <p:sp>
        <p:nvSpPr>
          <p:cNvPr id="15" name="Shape 108"/>
          <p:cNvSpPr/>
          <p:nvPr userDrawn="1"/>
        </p:nvSpPr>
        <p:spPr>
          <a:xfrm>
            <a:off x="1" y="-21306"/>
            <a:ext cx="6861969" cy="6879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15" y="0"/>
                </a:lnTo>
                <a:lnTo>
                  <a:pt x="21600" y="21600"/>
                </a:lnTo>
                <a:lnTo>
                  <a:pt x="34" y="21600"/>
                </a:lnTo>
                <a:lnTo>
                  <a:pt x="0" y="0"/>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6" name="image3.png"/>
          <p:cNvPicPr/>
          <p:nvPr userDrawn="1"/>
        </p:nvPicPr>
        <p:blipFill>
          <a:blip r:embed="rId2">
            <a:extLst/>
          </a:blip>
          <a:stretch>
            <a:fillRect/>
          </a:stretch>
        </p:blipFill>
        <p:spPr>
          <a:xfrm>
            <a:off x="700173" y="692695"/>
            <a:ext cx="1950001" cy="734484"/>
          </a:xfrm>
          <a:prstGeom prst="rect">
            <a:avLst/>
          </a:prstGeom>
          <a:ln w="12700">
            <a:miter lim="400000"/>
          </a:ln>
        </p:spPr>
      </p:pic>
      <p:sp>
        <p:nvSpPr>
          <p:cNvPr id="10" name="Subtitle 2"/>
          <p:cNvSpPr>
            <a:spLocks noGrp="1"/>
          </p:cNvSpPr>
          <p:nvPr>
            <p:ph type="subTitle" idx="1"/>
          </p:nvPr>
        </p:nvSpPr>
        <p:spPr>
          <a:xfrm>
            <a:off x="1028712" y="4509834"/>
            <a:ext cx="5094419"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2" name="Shape 7"/>
          <p:cNvSpPr>
            <a:spLocks noGrp="1"/>
          </p:cNvSpPr>
          <p:nvPr>
            <p:ph type="title"/>
          </p:nvPr>
        </p:nvSpPr>
        <p:spPr>
          <a:xfrm>
            <a:off x="1028711" y="1551752"/>
            <a:ext cx="4236324"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7" name="TextBox 16"/>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9" name="Picture 3" descr="C:\Users\dekocklu\Pictures\electrician_plug_it_in_400_wht_5536.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7202" y="2138759"/>
            <a:ext cx="1368152" cy="1824203"/>
          </a:xfrm>
          <a:prstGeom prst="rect">
            <a:avLst/>
          </a:prstGeom>
          <a:noFill/>
        </p:spPr>
      </p:pic>
      <p:pic>
        <p:nvPicPr>
          <p:cNvPr id="13" name="Picture 6" descr="C:\Users\dekocklu\Pictures\cyclist_clip_400_wht_568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54672" y="4313702"/>
            <a:ext cx="1013211" cy="16342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dekocklu\Pictures\jackhammer_the_concrete_400_wht_7525.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51489" y="3104031"/>
            <a:ext cx="1520270" cy="14252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dekocklu\Pictures\group_of_protesters_944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44016" y="4570641"/>
            <a:ext cx="1637009" cy="12048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dekocklu\Pictures\road_closed_sign_400_wht_1078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544478" y="332056"/>
            <a:ext cx="1707011" cy="1493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ekocklu\Pictures\construction_pipes_turn_valve_400_wht_8575.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70246" y="296479"/>
            <a:ext cx="1610920" cy="1718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dekocklu\Pictures\bus_trip_400_wht_701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928989" y="2396552"/>
            <a:ext cx="1768866" cy="119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8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90" y="1"/>
            <a:ext cx="9555510" cy="5622356"/>
          </a:xfrm>
          <a:prstGeom prst="rect">
            <a:avLst/>
          </a:prstGeom>
          <a:noFill/>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2" name="Shape 7"/>
          <p:cNvSpPr>
            <a:spLocks noGrp="1"/>
          </p:cNvSpPr>
          <p:nvPr>
            <p:ph type="title"/>
          </p:nvPr>
        </p:nvSpPr>
        <p:spPr>
          <a:xfrm>
            <a:off x="1028712" y="1551752"/>
            <a:ext cx="7429500" cy="2794621"/>
          </a:xfrm>
          <a:prstGeom prst="rect">
            <a:avLst/>
          </a:prstGeom>
          <a:noFill/>
        </p:spPr>
        <p:txBody>
          <a:bodyPr anchor="b"/>
          <a:lstStyle>
            <a:lvl1pPr algn="l">
              <a:defRPr sz="3600">
                <a:solidFill>
                  <a:schemeClr val="accent1"/>
                </a:solidFill>
                <a:latin typeface="FlandersArtSans-Bold" panose="00000800000000000000" pitchFamily="2" charset="0"/>
              </a:defRPr>
            </a:lvl1pPr>
          </a:lstStyle>
          <a:p>
            <a:pPr lvl="0">
              <a:defRPr sz="1800" b="0"/>
            </a:pPr>
            <a:r>
              <a:rPr lang="nl-NL" sz="3600" b="1"/>
              <a:t>Klik om de stijl te bewerken</a:t>
            </a:r>
            <a:endParaRPr sz="3600" b="1"/>
          </a:p>
        </p:txBody>
      </p:sp>
      <p:sp>
        <p:nvSpPr>
          <p:cNvPr id="13"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171" y="687274"/>
            <a:ext cx="1950000" cy="701014"/>
          </a:xfrm>
          <a:prstGeom prst="rect">
            <a:avLst/>
          </a:prstGeom>
        </p:spPr>
      </p:pic>
      <p:sp>
        <p:nvSpPr>
          <p:cNvPr id="14" name="TextBox 13"/>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
        <p:nvSpPr>
          <p:cNvPr id="11" name="Subtitle 2"/>
          <p:cNvSpPr>
            <a:spLocks noGrp="1"/>
          </p:cNvSpPr>
          <p:nvPr>
            <p:ph type="subTitle" idx="1"/>
          </p:nvPr>
        </p:nvSpPr>
        <p:spPr>
          <a:xfrm>
            <a:off x="1028712" y="4509834"/>
            <a:ext cx="7429501" cy="948859"/>
          </a:xfrm>
          <a:noFill/>
        </p:spPr>
        <p:txBody>
          <a:bodyPr/>
          <a:lstStyle>
            <a:lvl1pPr marL="0" indent="0" algn="l">
              <a:buNone/>
              <a:defRPr sz="2400">
                <a:solidFill>
                  <a:schemeClr val="bg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34647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
        <p:nvSpPr>
          <p:cNvPr id="4"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2110343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titel 2">
    <p:spTree>
      <p:nvGrpSpPr>
        <p:cNvPr id="1" name=""/>
        <p:cNvGrpSpPr/>
        <p:nvPr/>
      </p:nvGrpSpPr>
      <p:grpSpPr>
        <a:xfrm>
          <a:off x="0" y="0"/>
          <a:ext cx="0" cy="0"/>
          <a:chOff x="0" y="0"/>
          <a:chExt cx="0" cy="0"/>
        </a:xfrm>
      </p:grpSpPr>
      <p:pic>
        <p:nvPicPr>
          <p:cNvPr id="10" name="image1.png"/>
          <p:cNvPicPr/>
          <p:nvPr/>
        </p:nvPicPr>
        <p:blipFill>
          <a:blip r:embed="rId2">
            <a:extLst/>
          </a:blip>
          <a:srcRect l="763" t="1399" r="6439" b="3435"/>
          <a:stretch>
            <a:fillRect/>
          </a:stretch>
        </p:blipFill>
        <p:spPr>
          <a:xfrm>
            <a:off x="350488" y="-1"/>
            <a:ext cx="9555512" cy="6858001"/>
          </a:xfrm>
          <a:prstGeom prst="rect">
            <a:avLst/>
          </a:prstGeom>
          <a:ln w="12700">
            <a:miter lim="400000"/>
          </a:ln>
        </p:spPr>
      </p:pic>
      <p:sp>
        <p:nvSpPr>
          <p:cNvPr id="5"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6"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Tree>
    <p:extLst>
      <p:ext uri="{BB962C8B-B14F-4D97-AF65-F5344CB8AC3E}">
        <p14:creationId xmlns:p14="http://schemas.microsoft.com/office/powerpoint/2010/main" val="3646544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1"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2"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3"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1850374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dubbele Inhoud">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681038"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
        <p:nvSpPr>
          <p:cNvPr id="18" name="Content Placeholder 2"/>
          <p:cNvSpPr>
            <a:spLocks noGrp="1"/>
          </p:cNvSpPr>
          <p:nvPr>
            <p:ph sz="quarter" idx="11"/>
          </p:nvPr>
        </p:nvSpPr>
        <p:spPr>
          <a:xfrm>
            <a:off x="5040876"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Tree>
    <p:extLst>
      <p:ext uri="{BB962C8B-B14F-4D97-AF65-F5344CB8AC3E}">
        <p14:creationId xmlns:p14="http://schemas.microsoft.com/office/powerpoint/2010/main" val="413575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p:spTree>
      <p:nvGrpSpPr>
        <p:cNvPr id="1" name=""/>
        <p:cNvGrpSpPr/>
        <p:nvPr/>
      </p:nvGrpSpPr>
      <p:grpSpPr>
        <a:xfrm>
          <a:off x="0" y="0"/>
          <a:ext cx="0" cy="0"/>
          <a:chOff x="0" y="0"/>
          <a:chExt cx="0" cy="0"/>
        </a:xfrm>
      </p:grpSpPr>
      <p:sp>
        <p:nvSpPr>
          <p:cNvPr id="15" name="Shape 108"/>
          <p:cNvSpPr/>
          <p:nvPr userDrawn="1"/>
        </p:nvSpPr>
        <p:spPr>
          <a:xfrm>
            <a:off x="1" y="-21306"/>
            <a:ext cx="6861969" cy="6879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15" y="0"/>
                </a:lnTo>
                <a:lnTo>
                  <a:pt x="21600" y="21600"/>
                </a:lnTo>
                <a:lnTo>
                  <a:pt x="34" y="21600"/>
                </a:lnTo>
                <a:lnTo>
                  <a:pt x="0" y="0"/>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6" name="image3.png"/>
          <p:cNvPicPr/>
          <p:nvPr userDrawn="1"/>
        </p:nvPicPr>
        <p:blipFill>
          <a:blip r:embed="rId2">
            <a:extLst/>
          </a:blip>
          <a:stretch>
            <a:fillRect/>
          </a:stretch>
        </p:blipFill>
        <p:spPr>
          <a:xfrm>
            <a:off x="700173" y="692695"/>
            <a:ext cx="1950001" cy="734484"/>
          </a:xfrm>
          <a:prstGeom prst="rect">
            <a:avLst/>
          </a:prstGeom>
          <a:ln w="12700">
            <a:miter lim="400000"/>
          </a:ln>
        </p:spPr>
      </p:pic>
      <p:sp>
        <p:nvSpPr>
          <p:cNvPr id="10" name="Subtitle 2"/>
          <p:cNvSpPr>
            <a:spLocks noGrp="1"/>
          </p:cNvSpPr>
          <p:nvPr>
            <p:ph type="subTitle" idx="1"/>
          </p:nvPr>
        </p:nvSpPr>
        <p:spPr>
          <a:xfrm>
            <a:off x="1028712" y="4509834"/>
            <a:ext cx="5094419"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2" name="Shape 7"/>
          <p:cNvSpPr>
            <a:spLocks noGrp="1"/>
          </p:cNvSpPr>
          <p:nvPr>
            <p:ph type="title"/>
          </p:nvPr>
        </p:nvSpPr>
        <p:spPr>
          <a:xfrm>
            <a:off x="1028711" y="1551752"/>
            <a:ext cx="4236324"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7" name="TextBox 16"/>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9" name="Picture 3" descr="C:\Users\dekocklu\Pictures\electrician_plug_it_in_400_wht_5536.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7202" y="2138759"/>
            <a:ext cx="1368152" cy="1824203"/>
          </a:xfrm>
          <a:prstGeom prst="rect">
            <a:avLst/>
          </a:prstGeom>
          <a:noFill/>
        </p:spPr>
      </p:pic>
      <p:pic>
        <p:nvPicPr>
          <p:cNvPr id="13" name="Picture 6" descr="C:\Users\dekocklu\Pictures\cyclist_clip_400_wht_568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54672" y="4313702"/>
            <a:ext cx="1013211" cy="16342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dekocklu\Pictures\jackhammer_the_concrete_400_wht_7525.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51489" y="3104031"/>
            <a:ext cx="1520270" cy="14252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dekocklu\Pictures\group_of_protesters_944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44016" y="4570641"/>
            <a:ext cx="1637009" cy="12048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dekocklu\Pictures\road_closed_sign_400_wht_1078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544478" y="332056"/>
            <a:ext cx="1707011" cy="1493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ekocklu\Pictures\construction_pipes_turn_valve_400_wht_8575.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70246" y="296479"/>
            <a:ext cx="1610920" cy="1718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dekocklu\Pictures\bus_trip_400_wht_701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928989" y="2396552"/>
            <a:ext cx="1768866" cy="119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4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kel Titel">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1"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2"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73650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9"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0"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1257836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62524" y="365128"/>
            <a:ext cx="3023824" cy="1325563"/>
          </a:xfrm>
          <a:prstGeom prst="rect">
            <a:avLst/>
          </a:prstGeom>
        </p:spPr>
        <p:txBody>
          <a:bodyPr vert="horz" lIns="91440" tIns="45720" rIns="91440" bIns="45720" rtlCol="0" anchor="t">
            <a:normAutofit/>
          </a:bodyPr>
          <a:lstStyle>
            <a:lvl1pPr>
              <a:defRPr sz="2400">
                <a:latin typeface="FlandersArtSans-Bold" panose="00000800000000000000" pitchFamily="2" charset="0"/>
              </a:defRPr>
            </a:lvl1pPr>
          </a:lstStyle>
          <a:p>
            <a:r>
              <a:rPr lang="nl-NL"/>
              <a:t>Klik om de stijl te bewerken</a:t>
            </a:r>
            <a:endParaRPr lang="nl-BE"/>
          </a:p>
        </p:txBody>
      </p:sp>
      <p:sp>
        <p:nvSpPr>
          <p:cNvPr id="7" name="Shape 40"/>
          <p:cNvSpPr>
            <a:spLocks noGrp="1"/>
          </p:cNvSpPr>
          <p:nvPr>
            <p:ph type="body" idx="1"/>
          </p:nvPr>
        </p:nvSpPr>
        <p:spPr>
          <a:xfrm>
            <a:off x="662524" y="5892601"/>
            <a:ext cx="3023824"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10" name="Content Placeholder 2"/>
          <p:cNvSpPr>
            <a:spLocks noGrp="1"/>
          </p:cNvSpPr>
          <p:nvPr>
            <p:ph sz="quarter" idx="10"/>
          </p:nvPr>
        </p:nvSpPr>
        <p:spPr>
          <a:xfrm>
            <a:off x="3842570" y="365126"/>
            <a:ext cx="5382393" cy="6109416"/>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2731303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0" name="Shape 40"/>
          <p:cNvSpPr>
            <a:spLocks noGrp="1"/>
          </p:cNvSpPr>
          <p:nvPr>
            <p:ph type="body" idx="1"/>
          </p:nvPr>
        </p:nvSpPr>
        <p:spPr>
          <a:xfrm>
            <a:off x="1432474" y="5817248"/>
            <a:ext cx="6963661"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3" name="Picture Placeholder 2"/>
          <p:cNvSpPr>
            <a:spLocks noGrp="1"/>
          </p:cNvSpPr>
          <p:nvPr>
            <p:ph type="pic" sz="quarter" idx="10"/>
          </p:nvPr>
        </p:nvSpPr>
        <p:spPr>
          <a:xfrm>
            <a:off x="1432472" y="1499129"/>
            <a:ext cx="6963662" cy="4168466"/>
          </a:xfrm>
        </p:spPr>
        <p:txBody>
          <a:bodyPr/>
          <a:lstStyle>
            <a:lvl1pPr marL="0" indent="0">
              <a:buNone/>
              <a:defRPr>
                <a:latin typeface="FlandersArtSans-Regular" panose="00000500000000000000" pitchFamily="2" charset="0"/>
              </a:defRPr>
            </a:lvl1pPr>
          </a:lstStyle>
          <a:p>
            <a:r>
              <a:rPr lang="nl-NL"/>
              <a:t>Klik op het pictogram als u een afbeelding wilt toevoegen</a:t>
            </a:r>
            <a:endParaRPr lang="nl-BE"/>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1997371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54" name="Shape 54"/>
          <p:cNvSpPr/>
          <p:nvPr userDrawn="1"/>
        </p:nvSpPr>
        <p:spPr>
          <a:xfrm>
            <a:off x="2" y="0"/>
            <a:ext cx="96157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lnTo>
                  <a:pt x="18835" y="0"/>
                </a:lnTo>
                <a:lnTo>
                  <a:pt x="21600" y="21600"/>
                </a:lnTo>
                <a:lnTo>
                  <a:pt x="33" y="21600"/>
                </a:lnTo>
                <a:lnTo>
                  <a:pt x="0" y="37"/>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56" name="image3.png"/>
          <p:cNvPicPr/>
          <p:nvPr/>
        </p:nvPicPr>
        <p:blipFill>
          <a:blip r:embed="rId2">
            <a:extLst/>
          </a:blip>
          <a:stretch>
            <a:fillRect/>
          </a:stretch>
        </p:blipFill>
        <p:spPr>
          <a:xfrm>
            <a:off x="700173" y="692695"/>
            <a:ext cx="1950001" cy="734484"/>
          </a:xfrm>
          <a:prstGeom prst="rect">
            <a:avLst/>
          </a:prstGeom>
          <a:ln w="12700">
            <a:miter lim="400000"/>
          </a:ln>
        </p:spPr>
      </p:pic>
      <p:sp>
        <p:nvSpPr>
          <p:cNvPr id="9" name="Subtitle 2"/>
          <p:cNvSpPr>
            <a:spLocks noGrp="1"/>
          </p:cNvSpPr>
          <p:nvPr>
            <p:ph type="subTitle" idx="1"/>
          </p:nvPr>
        </p:nvSpPr>
        <p:spPr>
          <a:xfrm>
            <a:off x="1028711" y="4509834"/>
            <a:ext cx="7434681"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0" name="Shape 7"/>
          <p:cNvSpPr>
            <a:spLocks noGrp="1"/>
          </p:cNvSpPr>
          <p:nvPr>
            <p:ph type="title"/>
          </p:nvPr>
        </p:nvSpPr>
        <p:spPr>
          <a:xfrm>
            <a:off x="1028712" y="1551752"/>
            <a:ext cx="7434681"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6" name="TextBox 15"/>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Tree>
    <p:extLst>
      <p:ext uri="{BB962C8B-B14F-4D97-AF65-F5344CB8AC3E}">
        <p14:creationId xmlns:p14="http://schemas.microsoft.com/office/powerpoint/2010/main" val="3961240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2">
    <p:spTree>
      <p:nvGrpSpPr>
        <p:cNvPr id="1" name=""/>
        <p:cNvGrpSpPr/>
        <p:nvPr/>
      </p:nvGrpSpPr>
      <p:grpSpPr>
        <a:xfrm>
          <a:off x="0" y="0"/>
          <a:ext cx="0" cy="0"/>
          <a:chOff x="0" y="0"/>
          <a:chExt cx="0" cy="0"/>
        </a:xfrm>
      </p:grpSpPr>
      <p:sp>
        <p:nvSpPr>
          <p:cNvPr id="15" name="Shape 108"/>
          <p:cNvSpPr/>
          <p:nvPr userDrawn="1"/>
        </p:nvSpPr>
        <p:spPr>
          <a:xfrm>
            <a:off x="1" y="-21306"/>
            <a:ext cx="6861969" cy="6879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15" y="0"/>
                </a:lnTo>
                <a:lnTo>
                  <a:pt x="21600" y="21600"/>
                </a:lnTo>
                <a:lnTo>
                  <a:pt x="34" y="21600"/>
                </a:lnTo>
                <a:lnTo>
                  <a:pt x="0" y="0"/>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6" name="image3.png"/>
          <p:cNvPicPr/>
          <p:nvPr userDrawn="1"/>
        </p:nvPicPr>
        <p:blipFill>
          <a:blip r:embed="rId2">
            <a:extLst/>
          </a:blip>
          <a:stretch>
            <a:fillRect/>
          </a:stretch>
        </p:blipFill>
        <p:spPr>
          <a:xfrm>
            <a:off x="700173" y="692695"/>
            <a:ext cx="1950001" cy="734484"/>
          </a:xfrm>
          <a:prstGeom prst="rect">
            <a:avLst/>
          </a:prstGeom>
          <a:ln w="12700">
            <a:miter lim="400000"/>
          </a:ln>
        </p:spPr>
      </p:pic>
      <p:sp>
        <p:nvSpPr>
          <p:cNvPr id="10" name="Subtitle 2"/>
          <p:cNvSpPr>
            <a:spLocks noGrp="1"/>
          </p:cNvSpPr>
          <p:nvPr>
            <p:ph type="subTitle" idx="1"/>
          </p:nvPr>
        </p:nvSpPr>
        <p:spPr>
          <a:xfrm>
            <a:off x="1028712" y="4509834"/>
            <a:ext cx="5094419"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2" name="Shape 7"/>
          <p:cNvSpPr>
            <a:spLocks noGrp="1"/>
          </p:cNvSpPr>
          <p:nvPr>
            <p:ph type="title"/>
          </p:nvPr>
        </p:nvSpPr>
        <p:spPr>
          <a:xfrm>
            <a:off x="1028711" y="1551752"/>
            <a:ext cx="4236324"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7" name="TextBox 16"/>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9" name="Picture 3" descr="C:\Users\dekocklu\Pictures\electrician_plug_it_in_400_wht_5536.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7202" y="2138759"/>
            <a:ext cx="1368152" cy="1824203"/>
          </a:xfrm>
          <a:prstGeom prst="rect">
            <a:avLst/>
          </a:prstGeom>
          <a:noFill/>
        </p:spPr>
      </p:pic>
      <p:pic>
        <p:nvPicPr>
          <p:cNvPr id="13" name="Picture 6" descr="C:\Users\dekocklu\Pictures\cyclist_clip_400_wht_568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54672" y="4313702"/>
            <a:ext cx="1013211" cy="16342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dekocklu\Pictures\jackhammer_the_concrete_400_wht_7525.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51489" y="3104031"/>
            <a:ext cx="1520270" cy="14252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dekocklu\Pictures\group_of_protesters_944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44016" y="4570641"/>
            <a:ext cx="1637009" cy="12048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dekocklu\Pictures\road_closed_sign_400_wht_1078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544478" y="332056"/>
            <a:ext cx="1707011" cy="1493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ekocklu\Pictures\construction_pipes_turn_valve_400_wht_8575.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70246" y="296479"/>
            <a:ext cx="1610920" cy="1718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dekocklu\Pictures\bus_trip_400_wht_701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928989" y="2396552"/>
            <a:ext cx="1768866" cy="119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2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90" y="1"/>
            <a:ext cx="9555510" cy="5622356"/>
          </a:xfrm>
          <a:prstGeom prst="rect">
            <a:avLst/>
          </a:prstGeom>
          <a:noFill/>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2" name="Shape 7"/>
          <p:cNvSpPr>
            <a:spLocks noGrp="1"/>
          </p:cNvSpPr>
          <p:nvPr>
            <p:ph type="title"/>
          </p:nvPr>
        </p:nvSpPr>
        <p:spPr>
          <a:xfrm>
            <a:off x="1028712" y="1551752"/>
            <a:ext cx="7429500" cy="2794621"/>
          </a:xfrm>
          <a:prstGeom prst="rect">
            <a:avLst/>
          </a:prstGeom>
          <a:noFill/>
        </p:spPr>
        <p:txBody>
          <a:bodyPr anchor="b"/>
          <a:lstStyle>
            <a:lvl1pPr algn="l">
              <a:defRPr sz="3600">
                <a:solidFill>
                  <a:schemeClr val="accent1"/>
                </a:solidFill>
                <a:latin typeface="FlandersArtSans-Bold" panose="00000800000000000000" pitchFamily="2" charset="0"/>
              </a:defRPr>
            </a:lvl1pPr>
          </a:lstStyle>
          <a:p>
            <a:pPr lvl="0">
              <a:defRPr sz="1800" b="0"/>
            </a:pPr>
            <a:r>
              <a:rPr lang="nl-NL" sz="3600" b="1"/>
              <a:t>Klik om de stijl te bewerken</a:t>
            </a:r>
            <a:endParaRPr sz="3600" b="1"/>
          </a:p>
        </p:txBody>
      </p:sp>
      <p:sp>
        <p:nvSpPr>
          <p:cNvPr id="13"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171" y="687274"/>
            <a:ext cx="1950000" cy="701014"/>
          </a:xfrm>
          <a:prstGeom prst="rect">
            <a:avLst/>
          </a:prstGeom>
        </p:spPr>
      </p:pic>
      <p:sp>
        <p:nvSpPr>
          <p:cNvPr id="14" name="TextBox 13"/>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
        <p:nvSpPr>
          <p:cNvPr id="11" name="Subtitle 2"/>
          <p:cNvSpPr>
            <a:spLocks noGrp="1"/>
          </p:cNvSpPr>
          <p:nvPr>
            <p:ph type="subTitle" idx="1"/>
          </p:nvPr>
        </p:nvSpPr>
        <p:spPr>
          <a:xfrm>
            <a:off x="1028712" y="4509834"/>
            <a:ext cx="7429501" cy="948859"/>
          </a:xfrm>
          <a:noFill/>
        </p:spPr>
        <p:txBody>
          <a:bodyPr/>
          <a:lstStyle>
            <a:lvl1pPr marL="0" indent="0" algn="l">
              <a:buNone/>
              <a:defRPr sz="2400">
                <a:solidFill>
                  <a:schemeClr val="bg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2774061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
        <p:nvSpPr>
          <p:cNvPr id="4"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2277072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ussentitel 2">
    <p:spTree>
      <p:nvGrpSpPr>
        <p:cNvPr id="1" name=""/>
        <p:cNvGrpSpPr/>
        <p:nvPr/>
      </p:nvGrpSpPr>
      <p:grpSpPr>
        <a:xfrm>
          <a:off x="0" y="0"/>
          <a:ext cx="0" cy="0"/>
          <a:chOff x="0" y="0"/>
          <a:chExt cx="0" cy="0"/>
        </a:xfrm>
      </p:grpSpPr>
      <p:pic>
        <p:nvPicPr>
          <p:cNvPr id="10" name="image1.png"/>
          <p:cNvPicPr/>
          <p:nvPr/>
        </p:nvPicPr>
        <p:blipFill>
          <a:blip r:embed="rId2">
            <a:extLst/>
          </a:blip>
          <a:srcRect l="763" t="1399" r="6439" b="3435"/>
          <a:stretch>
            <a:fillRect/>
          </a:stretch>
        </p:blipFill>
        <p:spPr>
          <a:xfrm>
            <a:off x="350488" y="-1"/>
            <a:ext cx="9555512" cy="6858001"/>
          </a:xfrm>
          <a:prstGeom prst="rect">
            <a:avLst/>
          </a:prstGeom>
          <a:ln w="12700">
            <a:miter lim="400000"/>
          </a:ln>
        </p:spPr>
      </p:pic>
      <p:sp>
        <p:nvSpPr>
          <p:cNvPr id="5"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6"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Tree>
    <p:extLst>
      <p:ext uri="{BB962C8B-B14F-4D97-AF65-F5344CB8AC3E}">
        <p14:creationId xmlns:p14="http://schemas.microsoft.com/office/powerpoint/2010/main" val="2843470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1"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2"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3"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178384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90" y="1"/>
            <a:ext cx="9555510" cy="5622356"/>
          </a:xfrm>
          <a:prstGeom prst="rect">
            <a:avLst/>
          </a:prstGeom>
          <a:noFill/>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2" name="Shape 7"/>
          <p:cNvSpPr>
            <a:spLocks noGrp="1"/>
          </p:cNvSpPr>
          <p:nvPr>
            <p:ph type="title"/>
          </p:nvPr>
        </p:nvSpPr>
        <p:spPr>
          <a:xfrm>
            <a:off x="1028712" y="1551752"/>
            <a:ext cx="7429500" cy="2794621"/>
          </a:xfrm>
          <a:prstGeom prst="rect">
            <a:avLst/>
          </a:prstGeom>
          <a:noFill/>
        </p:spPr>
        <p:txBody>
          <a:bodyPr anchor="b"/>
          <a:lstStyle>
            <a:lvl1pPr algn="l">
              <a:defRPr sz="3600">
                <a:solidFill>
                  <a:schemeClr val="accent1"/>
                </a:solidFill>
                <a:latin typeface="FlandersArtSans-Bold" panose="00000800000000000000" pitchFamily="2" charset="0"/>
              </a:defRPr>
            </a:lvl1pPr>
          </a:lstStyle>
          <a:p>
            <a:pPr lvl="0">
              <a:defRPr sz="1800" b="0"/>
            </a:pPr>
            <a:r>
              <a:rPr lang="nl-NL" sz="3600" b="1"/>
              <a:t>Klik om de stijl te bewerken</a:t>
            </a:r>
            <a:endParaRPr sz="3600" b="1"/>
          </a:p>
        </p:txBody>
      </p:sp>
      <p:sp>
        <p:nvSpPr>
          <p:cNvPr id="13"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171" y="687274"/>
            <a:ext cx="1950000" cy="701014"/>
          </a:xfrm>
          <a:prstGeom prst="rect">
            <a:avLst/>
          </a:prstGeom>
        </p:spPr>
      </p:pic>
      <p:sp>
        <p:nvSpPr>
          <p:cNvPr id="14" name="TextBox 13"/>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
        <p:nvSpPr>
          <p:cNvPr id="11" name="Subtitle 2"/>
          <p:cNvSpPr>
            <a:spLocks noGrp="1"/>
          </p:cNvSpPr>
          <p:nvPr>
            <p:ph type="subTitle" idx="1"/>
          </p:nvPr>
        </p:nvSpPr>
        <p:spPr>
          <a:xfrm>
            <a:off x="1028712" y="4509834"/>
            <a:ext cx="7429501" cy="948859"/>
          </a:xfrm>
          <a:noFill/>
        </p:spPr>
        <p:txBody>
          <a:bodyPr/>
          <a:lstStyle>
            <a:lvl1pPr marL="0" indent="0" algn="l">
              <a:buNone/>
              <a:defRPr sz="2400">
                <a:solidFill>
                  <a:schemeClr val="bg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1036797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en dubbele Inhoud">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681038"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
        <p:nvSpPr>
          <p:cNvPr id="18" name="Content Placeholder 2"/>
          <p:cNvSpPr>
            <a:spLocks noGrp="1"/>
          </p:cNvSpPr>
          <p:nvPr>
            <p:ph sz="quarter" idx="11"/>
          </p:nvPr>
        </p:nvSpPr>
        <p:spPr>
          <a:xfrm>
            <a:off x="5040876"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Tree>
    <p:extLst>
      <p:ext uri="{BB962C8B-B14F-4D97-AF65-F5344CB8AC3E}">
        <p14:creationId xmlns:p14="http://schemas.microsoft.com/office/powerpoint/2010/main" val="534356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kel Titel">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1"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2"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3893850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9"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0"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4100419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62524" y="365128"/>
            <a:ext cx="3023824" cy="1325563"/>
          </a:xfrm>
          <a:prstGeom prst="rect">
            <a:avLst/>
          </a:prstGeom>
        </p:spPr>
        <p:txBody>
          <a:bodyPr vert="horz" lIns="91440" tIns="45720" rIns="91440" bIns="45720" rtlCol="0" anchor="t">
            <a:normAutofit/>
          </a:bodyPr>
          <a:lstStyle>
            <a:lvl1pPr>
              <a:defRPr sz="2400">
                <a:latin typeface="FlandersArtSans-Bold" panose="00000800000000000000" pitchFamily="2" charset="0"/>
              </a:defRPr>
            </a:lvl1pPr>
          </a:lstStyle>
          <a:p>
            <a:r>
              <a:rPr lang="nl-NL"/>
              <a:t>Klik om de stijl te bewerken</a:t>
            </a:r>
            <a:endParaRPr lang="nl-BE"/>
          </a:p>
        </p:txBody>
      </p:sp>
      <p:sp>
        <p:nvSpPr>
          <p:cNvPr id="7" name="Shape 40"/>
          <p:cNvSpPr>
            <a:spLocks noGrp="1"/>
          </p:cNvSpPr>
          <p:nvPr>
            <p:ph type="body" idx="1"/>
          </p:nvPr>
        </p:nvSpPr>
        <p:spPr>
          <a:xfrm>
            <a:off x="662524" y="5892601"/>
            <a:ext cx="3023824"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10" name="Content Placeholder 2"/>
          <p:cNvSpPr>
            <a:spLocks noGrp="1"/>
          </p:cNvSpPr>
          <p:nvPr>
            <p:ph sz="quarter" idx="10"/>
          </p:nvPr>
        </p:nvSpPr>
        <p:spPr>
          <a:xfrm>
            <a:off x="3842570" y="365126"/>
            <a:ext cx="5382393" cy="6109416"/>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2357807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0" name="Shape 40"/>
          <p:cNvSpPr>
            <a:spLocks noGrp="1"/>
          </p:cNvSpPr>
          <p:nvPr>
            <p:ph type="body" idx="1"/>
          </p:nvPr>
        </p:nvSpPr>
        <p:spPr>
          <a:xfrm>
            <a:off x="1432474" y="5817248"/>
            <a:ext cx="6963661"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3" name="Picture Placeholder 2"/>
          <p:cNvSpPr>
            <a:spLocks noGrp="1"/>
          </p:cNvSpPr>
          <p:nvPr>
            <p:ph type="pic" sz="quarter" idx="10"/>
          </p:nvPr>
        </p:nvSpPr>
        <p:spPr>
          <a:xfrm>
            <a:off x="1432472" y="1499129"/>
            <a:ext cx="6963662" cy="4168466"/>
          </a:xfrm>
        </p:spPr>
        <p:txBody>
          <a:bodyPr/>
          <a:lstStyle>
            <a:lvl1pPr marL="0" indent="0">
              <a:buNone/>
              <a:defRPr>
                <a:latin typeface="FlandersArtSans-Regular" panose="00000500000000000000" pitchFamily="2" charset="0"/>
              </a:defRPr>
            </a:lvl1pPr>
          </a:lstStyle>
          <a:p>
            <a:r>
              <a:rPr lang="nl-NL"/>
              <a:t>Klik op het pictogram als u een afbeelding wilt toevoegen</a:t>
            </a:r>
            <a:endParaRPr lang="nl-BE"/>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647618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E98BED5-B3FB-429E-ABBD-E0FF850916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3088" y="216001"/>
            <a:ext cx="3960842" cy="6392779"/>
          </a:xfrm>
          <a:prstGeom prst="rect">
            <a:avLst/>
          </a:prstGeom>
        </p:spPr>
      </p:pic>
      <p:sp>
        <p:nvSpPr>
          <p:cNvPr id="54" name="Shape 54"/>
          <p:cNvSpPr/>
          <p:nvPr userDrawn="1"/>
        </p:nvSpPr>
        <p:spPr>
          <a:xfrm>
            <a:off x="182071" y="216001"/>
            <a:ext cx="6797342" cy="6392779"/>
          </a:xfrm>
          <a:custGeom>
            <a:avLst/>
            <a:gdLst>
              <a:gd name="connsiteX0" fmla="*/ 0 w 21600"/>
              <a:gd name="connsiteY0" fmla="*/ 0 h 21563"/>
              <a:gd name="connsiteX1" fmla="*/ 17189 w 21600"/>
              <a:gd name="connsiteY1" fmla="*/ 44 h 21563"/>
              <a:gd name="connsiteX2" fmla="*/ 21600 w 21600"/>
              <a:gd name="connsiteY2" fmla="*/ 21563 h 21563"/>
              <a:gd name="connsiteX3" fmla="*/ 33 w 21600"/>
              <a:gd name="connsiteY3" fmla="*/ 21563 h 21563"/>
              <a:gd name="connsiteX4" fmla="*/ 0 w 21600"/>
              <a:gd name="connsiteY4" fmla="*/ 0 h 21563"/>
              <a:gd name="connsiteX0" fmla="*/ 0 w 21600"/>
              <a:gd name="connsiteY0" fmla="*/ 37 h 21600"/>
              <a:gd name="connsiteX1" fmla="*/ 17903 w 21600"/>
              <a:gd name="connsiteY1" fmla="*/ 0 h 21600"/>
              <a:gd name="connsiteX2" fmla="*/ 21600 w 21600"/>
              <a:gd name="connsiteY2" fmla="*/ 21600 h 21600"/>
              <a:gd name="connsiteX3" fmla="*/ 33 w 21600"/>
              <a:gd name="connsiteY3" fmla="*/ 21600 h 21600"/>
              <a:gd name="connsiteX4" fmla="*/ 0 w 21600"/>
              <a:gd name="connsiteY4" fmla="*/ 37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0" y="37"/>
                </a:moveTo>
                <a:lnTo>
                  <a:pt x="17903" y="0"/>
                </a:lnTo>
                <a:lnTo>
                  <a:pt x="21600" y="21600"/>
                </a:lnTo>
                <a:lnTo>
                  <a:pt x="33" y="21600"/>
                </a:lnTo>
                <a:cubicBezTo>
                  <a:pt x="22" y="14412"/>
                  <a:pt x="11" y="7225"/>
                  <a:pt x="0" y="37"/>
                </a:cubicBezTo>
                <a:close/>
              </a:path>
            </a:pathLst>
          </a:custGeom>
          <a:solidFill>
            <a:schemeClr val="accent1"/>
          </a:solidFill>
          <a:ln w="12700">
            <a:miter lim="400000"/>
          </a:ln>
        </p:spPr>
        <p:txBody>
          <a:bodyPr lIns="0" tIns="0" rIns="0" bIns="0" anchor="ctr"/>
          <a:lstStyle/>
          <a:p>
            <a:pPr lvl="0" algn="ctr">
              <a:defRPr>
                <a:solidFill>
                  <a:srgbClr val="FFFFFF"/>
                </a:solidFill>
              </a:defRPr>
            </a:pPr>
            <a:endParaRPr sz="1463"/>
          </a:p>
        </p:txBody>
      </p:sp>
      <p:sp>
        <p:nvSpPr>
          <p:cNvPr id="9" name="Subtitle 2"/>
          <p:cNvSpPr>
            <a:spLocks noGrp="1"/>
          </p:cNvSpPr>
          <p:nvPr>
            <p:ph type="subTitle" idx="1" hasCustomPrompt="1"/>
          </p:nvPr>
        </p:nvSpPr>
        <p:spPr>
          <a:xfrm>
            <a:off x="916990" y="4052164"/>
            <a:ext cx="5222125" cy="1112525"/>
          </a:xfrm>
        </p:spPr>
        <p:txBody>
          <a:bodyPr/>
          <a:lstStyle>
            <a:lvl1pPr marL="0" indent="0" algn="l">
              <a:buNone/>
              <a:defRPr sz="1950">
                <a:solidFill>
                  <a:schemeClr val="tx2"/>
                </a:solidFill>
                <a:latin typeface="+mn-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nl-NL"/>
              <a:t>sprekers</a:t>
            </a:r>
            <a:endParaRPr lang="en-US"/>
          </a:p>
        </p:txBody>
      </p:sp>
      <p:sp>
        <p:nvSpPr>
          <p:cNvPr id="10" name="Shape 7"/>
          <p:cNvSpPr>
            <a:spLocks noGrp="1"/>
          </p:cNvSpPr>
          <p:nvPr>
            <p:ph type="title" hasCustomPrompt="1"/>
          </p:nvPr>
        </p:nvSpPr>
        <p:spPr>
          <a:xfrm>
            <a:off x="916990" y="1841201"/>
            <a:ext cx="5534945" cy="1879399"/>
          </a:xfrm>
          <a:custGeom>
            <a:avLst/>
            <a:gdLst>
              <a:gd name="connsiteX0" fmla="*/ 0 w 6343009"/>
              <a:gd name="connsiteY0" fmla="*/ 0 h 1879399"/>
              <a:gd name="connsiteX1" fmla="*/ 6343009 w 6343009"/>
              <a:gd name="connsiteY1" fmla="*/ 0 h 1879399"/>
              <a:gd name="connsiteX2" fmla="*/ 6343009 w 6343009"/>
              <a:gd name="connsiteY2" fmla="*/ 1879399 h 1879399"/>
              <a:gd name="connsiteX3" fmla="*/ 0 w 6343009"/>
              <a:gd name="connsiteY3" fmla="*/ 1879399 h 1879399"/>
              <a:gd name="connsiteX4" fmla="*/ 0 w 6343009"/>
              <a:gd name="connsiteY4" fmla="*/ 0 h 1879399"/>
              <a:gd name="connsiteX0" fmla="*/ 0 w 6812240"/>
              <a:gd name="connsiteY0" fmla="*/ 0 h 1879399"/>
              <a:gd name="connsiteX1" fmla="*/ 6343009 w 6812240"/>
              <a:gd name="connsiteY1" fmla="*/ 0 h 1879399"/>
              <a:gd name="connsiteX2" fmla="*/ 6812240 w 6812240"/>
              <a:gd name="connsiteY2" fmla="*/ 1879399 h 1879399"/>
              <a:gd name="connsiteX3" fmla="*/ 0 w 6812240"/>
              <a:gd name="connsiteY3" fmla="*/ 1879399 h 1879399"/>
              <a:gd name="connsiteX4" fmla="*/ 0 w 6812240"/>
              <a:gd name="connsiteY4" fmla="*/ 0 h 1879399"/>
              <a:gd name="connsiteX0" fmla="*/ 0 w 6812240"/>
              <a:gd name="connsiteY0" fmla="*/ 0 h 1879399"/>
              <a:gd name="connsiteX1" fmla="*/ 6355041 w 6812240"/>
              <a:gd name="connsiteY1" fmla="*/ 12032 h 1879399"/>
              <a:gd name="connsiteX2" fmla="*/ 6812240 w 6812240"/>
              <a:gd name="connsiteY2" fmla="*/ 1879399 h 1879399"/>
              <a:gd name="connsiteX3" fmla="*/ 0 w 6812240"/>
              <a:gd name="connsiteY3" fmla="*/ 1879399 h 1879399"/>
              <a:gd name="connsiteX4" fmla="*/ 0 w 6812240"/>
              <a:gd name="connsiteY4" fmla="*/ 0 h 187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2240" h="1879399">
                <a:moveTo>
                  <a:pt x="0" y="0"/>
                </a:moveTo>
                <a:lnTo>
                  <a:pt x="6355041" y="12032"/>
                </a:lnTo>
                <a:lnTo>
                  <a:pt x="6812240" y="1879399"/>
                </a:lnTo>
                <a:lnTo>
                  <a:pt x="0" y="1879399"/>
                </a:lnTo>
                <a:lnTo>
                  <a:pt x="0" y="0"/>
                </a:lnTo>
                <a:close/>
              </a:path>
            </a:pathLst>
          </a:custGeom>
        </p:spPr>
        <p:txBody>
          <a:bodyPr anchor="b"/>
          <a:lstStyle>
            <a:lvl1pPr algn="l">
              <a:defRPr sz="2925">
                <a:solidFill>
                  <a:schemeClr val="tx1"/>
                </a:solidFill>
                <a:latin typeface="+mn-lt"/>
              </a:defRPr>
            </a:lvl1pPr>
          </a:lstStyle>
          <a:p>
            <a:pPr lvl="0">
              <a:defRPr sz="1800" b="0"/>
            </a:pPr>
            <a:r>
              <a:rPr lang="nl-NL" sz="2925" b="1"/>
              <a:t>Titel</a:t>
            </a:r>
            <a:endParaRPr sz="2925" b="1"/>
          </a:p>
        </p:txBody>
      </p:sp>
      <p:sp>
        <p:nvSpPr>
          <p:cNvPr id="16" name="TextBox 15"/>
          <p:cNvSpPr txBox="1"/>
          <p:nvPr userDrawn="1"/>
        </p:nvSpPr>
        <p:spPr>
          <a:xfrm>
            <a:off x="3669874" y="6166442"/>
            <a:ext cx="3198355" cy="2250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147" tIns="37147" rIns="37147" bIns="37147" numCol="1" spcCol="38100" rtlCol="0" anchor="t">
            <a:spAutoFit/>
          </a:bodyPr>
          <a:lstStyle/>
          <a:p>
            <a:pPr marL="0" marR="0" indent="0" algn="r" defTabSz="742950" rtl="0" fontAlgn="auto" latinLnBrk="1" hangingPunct="0">
              <a:lnSpc>
                <a:spcPct val="100000"/>
              </a:lnSpc>
              <a:spcBef>
                <a:spcPts val="0"/>
              </a:spcBef>
              <a:spcAft>
                <a:spcPts val="0"/>
              </a:spcAft>
              <a:buClrTx/>
              <a:buSzTx/>
              <a:buFontTx/>
              <a:buNone/>
              <a:tabLst/>
            </a:pPr>
            <a:r>
              <a:rPr kumimoji="0" lang="nl-BE" sz="975"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5" name="Afbeelding 4">
            <a:extLst>
              <a:ext uri="{FF2B5EF4-FFF2-40B4-BE49-F238E27FC236}">
                <a16:creationId xmlns:a16="http://schemas.microsoft.com/office/drawing/2014/main" id="{F1780115-34A6-440D-9006-6808A21486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687" y="5968340"/>
            <a:ext cx="1144049" cy="396207"/>
          </a:xfrm>
          <a:prstGeom prst="rect">
            <a:avLst/>
          </a:prstGeom>
        </p:spPr>
      </p:pic>
      <p:pic>
        <p:nvPicPr>
          <p:cNvPr id="7" name="Afbeelding 6">
            <a:extLst>
              <a:ext uri="{FF2B5EF4-FFF2-40B4-BE49-F238E27FC236}">
                <a16:creationId xmlns:a16="http://schemas.microsoft.com/office/drawing/2014/main" id="{ED1383A9-4FAD-43B9-8947-B66AB465C0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7396" y="493455"/>
            <a:ext cx="1827889" cy="970687"/>
          </a:xfrm>
          <a:prstGeom prst="rect">
            <a:avLst/>
          </a:prstGeom>
        </p:spPr>
      </p:pic>
    </p:spTree>
    <p:extLst>
      <p:ext uri="{BB962C8B-B14F-4D97-AF65-F5344CB8AC3E}">
        <p14:creationId xmlns:p14="http://schemas.microsoft.com/office/powerpoint/2010/main" val="3184784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el">
    <p:spTree>
      <p:nvGrpSpPr>
        <p:cNvPr id="1" name=""/>
        <p:cNvGrpSpPr/>
        <p:nvPr/>
      </p:nvGrpSpPr>
      <p:grpSpPr>
        <a:xfrm>
          <a:off x="0" y="0"/>
          <a:ext cx="0" cy="0"/>
          <a:chOff x="0" y="0"/>
          <a:chExt cx="0" cy="0"/>
        </a:xfrm>
      </p:grpSpPr>
      <p:grpSp>
        <p:nvGrpSpPr>
          <p:cNvPr id="11" name="Group 5">
            <a:extLst>
              <a:ext uri="{FF2B5EF4-FFF2-40B4-BE49-F238E27FC236}">
                <a16:creationId xmlns:a16="http://schemas.microsoft.com/office/drawing/2014/main" id="{F01CA778-B4F8-4536-BBAE-4C4208909FE4}"/>
              </a:ext>
            </a:extLst>
          </p:cNvPr>
          <p:cNvGrpSpPr/>
          <p:nvPr userDrawn="1"/>
        </p:nvGrpSpPr>
        <p:grpSpPr>
          <a:xfrm>
            <a:off x="3495774" y="522876"/>
            <a:ext cx="6077868" cy="5799111"/>
            <a:chOff x="2490394" y="-13646"/>
            <a:chExt cx="8846346" cy="6858000"/>
          </a:xfrm>
        </p:grpSpPr>
        <p:pic>
          <p:nvPicPr>
            <p:cNvPr id="12" name="Afbeelding 11">
              <a:extLst>
                <a:ext uri="{FF2B5EF4-FFF2-40B4-BE49-F238E27FC236}">
                  <a16:creationId xmlns:a16="http://schemas.microsoft.com/office/drawing/2014/main" id="{F3DCFD7C-949A-41FF-98F9-250A9B00654F}"/>
                </a:ext>
              </a:extLst>
            </p:cNvPr>
            <p:cNvPicPr>
              <a:picLocks noChangeAspect="1"/>
            </p:cNvPicPr>
            <p:nvPr/>
          </p:nvPicPr>
          <p:blipFill>
            <a:blip r:embed="rId2"/>
            <a:stretch>
              <a:fillRect/>
            </a:stretch>
          </p:blipFill>
          <p:spPr>
            <a:xfrm>
              <a:off x="7354146" y="3796925"/>
              <a:ext cx="3982594" cy="3047429"/>
            </a:xfrm>
            <a:prstGeom prst="rect">
              <a:avLst/>
            </a:prstGeom>
          </p:spPr>
        </p:pic>
        <p:graphicFrame>
          <p:nvGraphicFramePr>
            <p:cNvPr id="13" name="Diagram 12">
              <a:extLst>
                <a:ext uri="{FF2B5EF4-FFF2-40B4-BE49-F238E27FC236}">
                  <a16:creationId xmlns:a16="http://schemas.microsoft.com/office/drawing/2014/main" id="{4637EA7F-1B5A-4F54-B585-7E89F7AD13E0}"/>
                </a:ext>
              </a:extLst>
            </p:cNvPr>
            <p:cNvGraphicFramePr/>
            <p:nvPr>
              <p:extLst/>
            </p:nvPr>
          </p:nvGraphicFramePr>
          <p:xfrm>
            <a:off x="2490394" y="-13646"/>
            <a:ext cx="8846346"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7">
              <a:extLst>
                <a:ext uri="{FF2B5EF4-FFF2-40B4-BE49-F238E27FC236}">
                  <a16:creationId xmlns:a16="http://schemas.microsoft.com/office/drawing/2014/main" id="{2AE49A9F-099E-4D34-B099-2E6B1C722E2F}"/>
                </a:ext>
              </a:extLst>
            </p:cNvPr>
            <p:cNvGrpSpPr/>
            <p:nvPr/>
          </p:nvGrpSpPr>
          <p:grpSpPr>
            <a:xfrm>
              <a:off x="6085474" y="4725640"/>
              <a:ext cx="1656184" cy="1619029"/>
              <a:chOff x="5388998" y="2388903"/>
              <a:chExt cx="1466047" cy="1447093"/>
            </a:xfrm>
            <a:solidFill>
              <a:srgbClr val="FBD837"/>
            </a:solidFill>
          </p:grpSpPr>
          <p:sp>
            <p:nvSpPr>
              <p:cNvPr id="15" name="Oval 8">
                <a:extLst>
                  <a:ext uri="{FF2B5EF4-FFF2-40B4-BE49-F238E27FC236}">
                    <a16:creationId xmlns:a16="http://schemas.microsoft.com/office/drawing/2014/main" id="{60FD2434-6EEA-4AE5-B768-9C67AF57ED8B}"/>
                  </a:ext>
                </a:extLst>
              </p:cNvPr>
              <p:cNvSpPr/>
              <p:nvPr/>
            </p:nvSpPr>
            <p:spPr>
              <a:xfrm>
                <a:off x="5388998" y="2388903"/>
                <a:ext cx="1466047" cy="1447093"/>
              </a:xfrm>
              <a:prstGeom prst="ellipse">
                <a:avLst/>
              </a:prstGeom>
              <a:solidFill>
                <a:srgbClr val="FFEB00"/>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BE" sz="1381">
                  <a:solidFill>
                    <a:schemeClr val="tx2">
                      <a:lumMod val="75000"/>
                    </a:schemeClr>
                  </a:solidFill>
                </a:endParaRPr>
              </a:p>
            </p:txBody>
          </p:sp>
          <p:sp>
            <p:nvSpPr>
              <p:cNvPr id="17" name="Oval 4">
                <a:extLst>
                  <a:ext uri="{FF2B5EF4-FFF2-40B4-BE49-F238E27FC236}">
                    <a16:creationId xmlns:a16="http://schemas.microsoft.com/office/drawing/2014/main" id="{FFCB776D-412D-48FB-A8DA-B788045EA32E}"/>
                  </a:ext>
                </a:extLst>
              </p:cNvPr>
              <p:cNvSpPr/>
              <p:nvPr/>
            </p:nvSpPr>
            <p:spPr>
              <a:xfrm>
                <a:off x="5603697" y="2588185"/>
                <a:ext cx="1036651" cy="1023249"/>
              </a:xfrm>
              <a:prstGeom prst="rect">
                <a:avLst/>
              </a:prstGeom>
              <a:solidFill>
                <a:srgbClr val="FFEB0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722313">
                  <a:lnSpc>
                    <a:spcPct val="90000"/>
                  </a:lnSpc>
                  <a:spcBef>
                    <a:spcPct val="0"/>
                  </a:spcBef>
                  <a:spcAft>
                    <a:spcPct val="35000"/>
                  </a:spcAft>
                </a:pPr>
                <a:r>
                  <a:rPr lang="nl-NL" sz="1625">
                    <a:solidFill>
                      <a:schemeClr val="tx2">
                        <a:lumMod val="75000"/>
                      </a:schemeClr>
                    </a:solidFill>
                  </a:rPr>
                  <a:t>EU</a:t>
                </a:r>
              </a:p>
            </p:txBody>
          </p:sp>
        </p:grpSp>
      </p:grpSp>
      <p:sp>
        <p:nvSpPr>
          <p:cNvPr id="4" name="Vrije vorm: vorm 3">
            <a:extLst>
              <a:ext uri="{FF2B5EF4-FFF2-40B4-BE49-F238E27FC236}">
                <a16:creationId xmlns:a16="http://schemas.microsoft.com/office/drawing/2014/main" id="{8744051E-5994-4C1A-8894-664A0331E50C}"/>
              </a:ext>
            </a:extLst>
          </p:cNvPr>
          <p:cNvSpPr/>
          <p:nvPr userDrawn="1"/>
        </p:nvSpPr>
        <p:spPr>
          <a:xfrm>
            <a:off x="-9775" y="0"/>
            <a:ext cx="3890712" cy="6845968"/>
          </a:xfrm>
          <a:custGeom>
            <a:avLst/>
            <a:gdLst>
              <a:gd name="connsiteX0" fmla="*/ 3236495 w 4788569"/>
              <a:gd name="connsiteY0" fmla="*/ 0 h 6845968"/>
              <a:gd name="connsiteX1" fmla="*/ 0 w 4788569"/>
              <a:gd name="connsiteY1" fmla="*/ 0 h 6845968"/>
              <a:gd name="connsiteX2" fmla="*/ 0 w 4788569"/>
              <a:gd name="connsiteY2" fmla="*/ 6845968 h 6845968"/>
              <a:gd name="connsiteX3" fmla="*/ 4788569 w 4788569"/>
              <a:gd name="connsiteY3" fmla="*/ 6845968 h 6845968"/>
              <a:gd name="connsiteX4" fmla="*/ 3236495 w 4788569"/>
              <a:gd name="connsiteY4" fmla="*/ 0 h 684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69" h="6845968">
                <a:moveTo>
                  <a:pt x="3236495" y="0"/>
                </a:moveTo>
                <a:lnTo>
                  <a:pt x="0" y="0"/>
                </a:lnTo>
                <a:lnTo>
                  <a:pt x="0" y="6845968"/>
                </a:lnTo>
                <a:lnTo>
                  <a:pt x="4788569" y="6845968"/>
                </a:lnTo>
                <a:lnTo>
                  <a:pt x="323649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81"/>
          </a:p>
        </p:txBody>
      </p:sp>
      <p:pic>
        <p:nvPicPr>
          <p:cNvPr id="21" name="Afbeelding 20">
            <a:extLst>
              <a:ext uri="{FF2B5EF4-FFF2-40B4-BE49-F238E27FC236}">
                <a16:creationId xmlns:a16="http://schemas.microsoft.com/office/drawing/2014/main" id="{699F022B-F35B-4D6D-965D-A98416F87E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32358" y="4024839"/>
            <a:ext cx="2674613" cy="926272"/>
          </a:xfrm>
          <a:prstGeom prst="rect">
            <a:avLst/>
          </a:prstGeom>
        </p:spPr>
      </p:pic>
      <p:sp>
        <p:nvSpPr>
          <p:cNvPr id="6" name="Tekstvak 5">
            <a:extLst>
              <a:ext uri="{FF2B5EF4-FFF2-40B4-BE49-F238E27FC236}">
                <a16:creationId xmlns:a16="http://schemas.microsoft.com/office/drawing/2014/main" id="{D41EEE39-E225-4562-8D36-0AE2271818F7}"/>
              </a:ext>
            </a:extLst>
          </p:cNvPr>
          <p:cNvSpPr txBox="1"/>
          <p:nvPr userDrawn="1"/>
        </p:nvSpPr>
        <p:spPr>
          <a:xfrm>
            <a:off x="224826" y="3231335"/>
            <a:ext cx="2674613" cy="1192634"/>
          </a:xfrm>
          <a:prstGeom prst="rect">
            <a:avLst/>
          </a:prstGeom>
          <a:noFill/>
        </p:spPr>
        <p:txBody>
          <a:bodyPr wrap="square" rtlCol="0">
            <a:spAutoFit/>
          </a:bodyPr>
          <a:lstStyle/>
          <a:p>
            <a:r>
              <a:rPr lang="nl-BE" sz="3575" b="1">
                <a:solidFill>
                  <a:schemeClr val="bg1"/>
                </a:solidFill>
                <a:latin typeface="+mn-lt"/>
              </a:rPr>
              <a:t>Context </a:t>
            </a:r>
            <a:r>
              <a:rPr lang="nl-BE" sz="3575" b="1" err="1">
                <a:solidFill>
                  <a:schemeClr val="bg1"/>
                </a:solidFill>
                <a:latin typeface="+mn-lt"/>
              </a:rPr>
              <a:t>from</a:t>
            </a:r>
            <a:endParaRPr lang="nl-BE" sz="3575" b="1">
              <a:solidFill>
                <a:schemeClr val="bg1"/>
              </a:solidFill>
              <a:latin typeface="+mn-lt"/>
            </a:endParaRPr>
          </a:p>
        </p:txBody>
      </p:sp>
    </p:spTree>
    <p:extLst>
      <p:ext uri="{BB962C8B-B14F-4D97-AF65-F5344CB8AC3E}">
        <p14:creationId xmlns:p14="http://schemas.microsoft.com/office/powerpoint/2010/main" val="3060631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278606" marR="0"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latin typeface="+mn-lt"/>
              </a:defRPr>
            </a:lvl1pPr>
            <a:lvl2pPr marL="636814" marR="0" indent="-265339" defTabSz="742950" eaLnBrk="1" fontAlgn="auto" latinLnBrk="0" hangingPunct="1">
              <a:lnSpc>
                <a:spcPct val="100000"/>
              </a:lnSpc>
              <a:spcBef>
                <a:spcPts val="569"/>
              </a:spcBef>
              <a:spcAft>
                <a:spcPts val="0"/>
              </a:spcAft>
              <a:buClrTx/>
              <a:buSzPct val="100000"/>
              <a:buFont typeface="Wingdings" panose="05000000000000000000" pitchFamily="2" charset="2"/>
              <a:buChar char="§"/>
              <a:tabLst/>
              <a:defRPr>
                <a:latin typeface="+mn-lt"/>
              </a:defRPr>
            </a:lvl2pPr>
            <a:lvl3pPr marL="990600" marR="0" indent="-247650"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latin typeface="+mn-lt"/>
              </a:defRPr>
            </a:lvl3pPr>
            <a:lvl4pPr marL="1411605" marR="0" indent="-297180" defTabSz="742950" eaLnBrk="1" fontAlgn="auto" latinLnBrk="0" hangingPunct="1">
              <a:lnSpc>
                <a:spcPct val="100000"/>
              </a:lnSpc>
              <a:spcBef>
                <a:spcPts val="569"/>
              </a:spcBef>
              <a:spcAft>
                <a:spcPts val="0"/>
              </a:spcAft>
              <a:buClrTx/>
              <a:buSzPct val="100000"/>
              <a:buFont typeface="Wingdings" panose="05000000000000000000" pitchFamily="2" charset="2"/>
              <a:buChar char="§"/>
              <a:tabLst/>
              <a:defRPr>
                <a:latin typeface="+mn-lt"/>
              </a:defRPr>
            </a:lvl4pPr>
            <a:lvl5pPr marL="1783080" marR="0" indent="-297180"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latin typeface="+mn-lt"/>
              </a:defRPr>
            </a:lvl5pPr>
          </a:lstStyle>
          <a:p>
            <a:pPr marL="278606" marR="0" lvl="0"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Tekststijl van het model bewerken</a:t>
            </a:r>
          </a:p>
          <a:p>
            <a:pPr marL="278606" marR="0" lvl="1"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278606" marR="0" lvl="2"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278606" marR="0" lvl="3"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278606" marR="0" lvl="4"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3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lvl1pPr>
              <a:defRPr sz="2925"/>
            </a:lvl1pPr>
          </a:lstStyle>
          <a:p>
            <a:r>
              <a:rPr lang="nl-NL"/>
              <a:t>Klik om stijl te bewerken</a:t>
            </a:r>
            <a:endParaRPr lang="nl-BE"/>
          </a:p>
        </p:txBody>
      </p:sp>
      <p:sp>
        <p:nvSpPr>
          <p:cNvPr id="11" name="Footer Placeholder 6"/>
          <p:cNvSpPr>
            <a:spLocks noGrp="1"/>
          </p:cNvSpPr>
          <p:nvPr>
            <p:ph type="ftr" sz="quarter" idx="3"/>
          </p:nvPr>
        </p:nvSpPr>
        <p:spPr>
          <a:xfrm>
            <a:off x="321469" y="6520510"/>
            <a:ext cx="8308181" cy="261610"/>
          </a:xfrm>
          <a:prstGeom prst="rect">
            <a:avLst/>
          </a:prstGeom>
        </p:spPr>
        <p:txBody>
          <a:bodyPr vert="horz" lIns="91440" tIns="45720" rIns="91440" bIns="45720" rtlCol="0" anchor="ctr"/>
          <a:lstStyle>
            <a:lvl1pPr algn="l">
              <a:defRPr sz="1138" b="0">
                <a:solidFill>
                  <a:schemeClr val="tx2"/>
                </a:solidFill>
                <a:latin typeface="+mn-lt"/>
              </a:defRPr>
            </a:lvl1pPr>
          </a:lstStyle>
          <a:p>
            <a:r>
              <a:rPr lang="en-US"/>
              <a:t>GIPOD project – BWG 8</a:t>
            </a:r>
            <a:endParaRPr lang="nl-BE"/>
          </a:p>
        </p:txBody>
      </p:sp>
      <p:sp>
        <p:nvSpPr>
          <p:cNvPr id="12" name="Shape 5"/>
          <p:cNvSpPr>
            <a:spLocks noGrp="1"/>
          </p:cNvSpPr>
          <p:nvPr>
            <p:ph type="sldNum" sz="quarter" idx="4"/>
          </p:nvPr>
        </p:nvSpPr>
        <p:spPr>
          <a:xfrm>
            <a:off x="8992254" y="6454355"/>
            <a:ext cx="739309" cy="229935"/>
          </a:xfrm>
          <a:prstGeom prst="rect">
            <a:avLst/>
          </a:prstGeom>
          <a:ln w="12700">
            <a:miter lim="400000"/>
          </a:ln>
        </p:spPr>
        <p:txBody>
          <a:bodyPr wrap="square" lIns="45719" rIns="45719" anchor="ctr">
            <a:spAutoFit/>
          </a:bodyPr>
          <a:lstStyle>
            <a:lvl1pPr algn="r">
              <a:defRPr sz="894">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Tree>
    <p:extLst>
      <p:ext uri="{BB962C8B-B14F-4D97-AF65-F5344CB8AC3E}">
        <p14:creationId xmlns:p14="http://schemas.microsoft.com/office/powerpoint/2010/main" val="1830663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Titel">
    <p:spTree>
      <p:nvGrpSpPr>
        <p:cNvPr id="1" name=""/>
        <p:cNvGrpSpPr/>
        <p:nvPr/>
      </p:nvGrpSpPr>
      <p:grpSpPr>
        <a:xfrm>
          <a:off x="0" y="0"/>
          <a:ext cx="0" cy="0"/>
          <a:chOff x="0" y="0"/>
          <a:chExt cx="0" cy="0"/>
        </a:xfrm>
      </p:grpSpPr>
      <p:sp>
        <p:nvSpPr>
          <p:cNvPr id="16" name="TextBox 15"/>
          <p:cNvSpPr txBox="1"/>
          <p:nvPr userDrawn="1"/>
        </p:nvSpPr>
        <p:spPr>
          <a:xfrm>
            <a:off x="3669874" y="6166442"/>
            <a:ext cx="3198355" cy="2250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147" tIns="37147" rIns="37147" bIns="37147" numCol="1" spcCol="38100" rtlCol="0" anchor="t">
            <a:spAutoFit/>
          </a:bodyPr>
          <a:lstStyle/>
          <a:p>
            <a:pPr marL="0" marR="0" indent="0" algn="r" defTabSz="742950" rtl="0" fontAlgn="auto" latinLnBrk="1" hangingPunct="0">
              <a:lnSpc>
                <a:spcPct val="100000"/>
              </a:lnSpc>
              <a:spcBef>
                <a:spcPts val="0"/>
              </a:spcBef>
              <a:spcAft>
                <a:spcPts val="0"/>
              </a:spcAft>
              <a:buClrTx/>
              <a:buSzTx/>
              <a:buFontTx/>
              <a:buNone/>
              <a:tabLst/>
            </a:pPr>
            <a:r>
              <a:rPr kumimoji="0" lang="nl-BE" sz="975"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11" name="Afbeelding 10">
            <a:extLst>
              <a:ext uri="{FF2B5EF4-FFF2-40B4-BE49-F238E27FC236}">
                <a16:creationId xmlns:a16="http://schemas.microsoft.com/office/drawing/2014/main" id="{F7C6EAA1-426C-46DC-9530-C59155604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181" y="252087"/>
            <a:ext cx="7347185" cy="6392779"/>
          </a:xfrm>
          <a:prstGeom prst="rect">
            <a:avLst/>
          </a:prstGeom>
        </p:spPr>
      </p:pic>
      <p:sp>
        <p:nvSpPr>
          <p:cNvPr id="12" name="Shape 54">
            <a:extLst>
              <a:ext uri="{FF2B5EF4-FFF2-40B4-BE49-F238E27FC236}">
                <a16:creationId xmlns:a16="http://schemas.microsoft.com/office/drawing/2014/main" id="{41D11941-E1AC-46B7-9ADB-86DD58CD385D}"/>
              </a:ext>
            </a:extLst>
          </p:cNvPr>
          <p:cNvSpPr/>
          <p:nvPr userDrawn="1"/>
        </p:nvSpPr>
        <p:spPr>
          <a:xfrm>
            <a:off x="219635" y="252087"/>
            <a:ext cx="6198038" cy="6392780"/>
          </a:xfrm>
          <a:custGeom>
            <a:avLst/>
            <a:gdLst>
              <a:gd name="connsiteX0" fmla="*/ 0 w 21600"/>
              <a:gd name="connsiteY0" fmla="*/ 0 h 21563"/>
              <a:gd name="connsiteX1" fmla="*/ 17189 w 21600"/>
              <a:gd name="connsiteY1" fmla="*/ 44 h 21563"/>
              <a:gd name="connsiteX2" fmla="*/ 21600 w 21600"/>
              <a:gd name="connsiteY2" fmla="*/ 21563 h 21563"/>
              <a:gd name="connsiteX3" fmla="*/ 33 w 21600"/>
              <a:gd name="connsiteY3" fmla="*/ 21563 h 21563"/>
              <a:gd name="connsiteX4" fmla="*/ 0 w 21600"/>
              <a:gd name="connsiteY4" fmla="*/ 0 h 21563"/>
              <a:gd name="connsiteX0" fmla="*/ 0 w 21600"/>
              <a:gd name="connsiteY0" fmla="*/ 37 h 21600"/>
              <a:gd name="connsiteX1" fmla="*/ 17903 w 21600"/>
              <a:gd name="connsiteY1" fmla="*/ 0 h 21600"/>
              <a:gd name="connsiteX2" fmla="*/ 21600 w 21600"/>
              <a:gd name="connsiteY2" fmla="*/ 21600 h 21600"/>
              <a:gd name="connsiteX3" fmla="*/ 33 w 21600"/>
              <a:gd name="connsiteY3" fmla="*/ 21600 h 21600"/>
              <a:gd name="connsiteX4" fmla="*/ 0 w 21600"/>
              <a:gd name="connsiteY4" fmla="*/ 37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0" y="37"/>
                </a:moveTo>
                <a:lnTo>
                  <a:pt x="17903" y="0"/>
                </a:lnTo>
                <a:lnTo>
                  <a:pt x="21600" y="21600"/>
                </a:lnTo>
                <a:lnTo>
                  <a:pt x="33" y="21600"/>
                </a:lnTo>
                <a:cubicBezTo>
                  <a:pt x="22" y="14412"/>
                  <a:pt x="11" y="7225"/>
                  <a:pt x="0" y="37"/>
                </a:cubicBezTo>
                <a:close/>
              </a:path>
            </a:pathLst>
          </a:custGeom>
          <a:solidFill>
            <a:schemeClr val="accent2"/>
          </a:solidFill>
          <a:ln w="12700">
            <a:miter lim="400000"/>
          </a:ln>
        </p:spPr>
        <p:txBody>
          <a:bodyPr lIns="0" tIns="0" rIns="0" bIns="0" anchor="ctr"/>
          <a:lstStyle/>
          <a:p>
            <a:pPr lvl="0" algn="ctr">
              <a:defRPr>
                <a:solidFill>
                  <a:srgbClr val="FFFFFF"/>
                </a:solidFill>
              </a:defRPr>
            </a:pPr>
            <a:endParaRPr sz="1463"/>
          </a:p>
        </p:txBody>
      </p:sp>
      <p:sp>
        <p:nvSpPr>
          <p:cNvPr id="13" name="Rechthoek 12">
            <a:extLst>
              <a:ext uri="{FF2B5EF4-FFF2-40B4-BE49-F238E27FC236}">
                <a16:creationId xmlns:a16="http://schemas.microsoft.com/office/drawing/2014/main" id="{94357F50-631A-43A7-8212-2900763C5BE7}"/>
              </a:ext>
            </a:extLst>
          </p:cNvPr>
          <p:cNvSpPr/>
          <p:nvPr userDrawn="1"/>
        </p:nvSpPr>
        <p:spPr>
          <a:xfrm>
            <a:off x="799294" y="1315995"/>
            <a:ext cx="2623751" cy="4226011"/>
          </a:xfrm>
          <a:prstGeom prst="rect">
            <a:avLst/>
          </a:prstGeom>
          <a:solidFill>
            <a:srgbClr val="363635"/>
          </a:solidFill>
          <a:ln>
            <a:solidFill>
              <a:srgbClr val="363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575" err="1"/>
              <a:t>Come</a:t>
            </a:r>
            <a:r>
              <a:rPr lang="nl-BE" sz="3575"/>
              <a:t> to</a:t>
            </a:r>
          </a:p>
          <a:p>
            <a:endParaRPr lang="nl-BE" sz="2925"/>
          </a:p>
          <a:p>
            <a:r>
              <a:rPr lang="nl-BE" sz="3575" b="1" err="1"/>
              <a:t>Trefdag</a:t>
            </a:r>
            <a:endParaRPr lang="nl-BE" sz="3575" b="1"/>
          </a:p>
          <a:p>
            <a:r>
              <a:rPr lang="nl-BE" sz="3575" b="1"/>
              <a:t>Digitaal</a:t>
            </a:r>
          </a:p>
          <a:p>
            <a:r>
              <a:rPr lang="nl-BE" sz="3575" b="1"/>
              <a:t>Vlaanderen</a:t>
            </a:r>
          </a:p>
          <a:p>
            <a:endParaRPr lang="nl-BE" sz="2925" b="1"/>
          </a:p>
          <a:p>
            <a:r>
              <a:rPr lang="nl-BE" sz="2925"/>
              <a:t>29/11/2018</a:t>
            </a:r>
            <a:endParaRPr lang="nl-BE" sz="1381"/>
          </a:p>
        </p:txBody>
      </p:sp>
      <p:pic>
        <p:nvPicPr>
          <p:cNvPr id="14" name="Afbeelding 13">
            <a:extLst>
              <a:ext uri="{FF2B5EF4-FFF2-40B4-BE49-F238E27FC236}">
                <a16:creationId xmlns:a16="http://schemas.microsoft.com/office/drawing/2014/main" id="{ED1E5BDB-6328-48F5-9FC3-143C50280D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4513" y="5008729"/>
            <a:ext cx="479269" cy="533277"/>
          </a:xfrm>
          <a:prstGeom prst="rect">
            <a:avLst/>
          </a:prstGeom>
        </p:spPr>
      </p:pic>
      <p:sp>
        <p:nvSpPr>
          <p:cNvPr id="17" name="Rechthoek 16">
            <a:extLst>
              <a:ext uri="{FF2B5EF4-FFF2-40B4-BE49-F238E27FC236}">
                <a16:creationId xmlns:a16="http://schemas.microsoft.com/office/drawing/2014/main" id="{F577FE25-97AC-4A63-8C62-72B48ECE2E7F}"/>
              </a:ext>
            </a:extLst>
          </p:cNvPr>
          <p:cNvSpPr/>
          <p:nvPr userDrawn="1"/>
        </p:nvSpPr>
        <p:spPr>
          <a:xfrm>
            <a:off x="4002703" y="5008729"/>
            <a:ext cx="1984128" cy="643455"/>
          </a:xfrm>
          <a:prstGeom prst="rect">
            <a:avLst/>
          </a:prstGeom>
          <a:solidFill>
            <a:srgbClr val="363635"/>
          </a:solidFill>
          <a:ln>
            <a:solidFill>
              <a:srgbClr val="363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250"/>
              <a:t>ICC </a:t>
            </a:r>
            <a:r>
              <a:rPr lang="nl-BE" sz="3250" err="1"/>
              <a:t>Ghent</a:t>
            </a:r>
            <a:endParaRPr lang="nl-BE" sz="3250"/>
          </a:p>
        </p:txBody>
      </p:sp>
    </p:spTree>
    <p:extLst>
      <p:ext uri="{BB962C8B-B14F-4D97-AF65-F5344CB8AC3E}">
        <p14:creationId xmlns:p14="http://schemas.microsoft.com/office/powerpoint/2010/main" val="336732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974560" y="2002536"/>
            <a:ext cx="8420101" cy="2794621"/>
          </a:xfrm>
          <a:prstGeom prst="rect">
            <a:avLst/>
          </a:prstGeom>
        </p:spPr>
        <p:txBody>
          <a:bodyPr anchor="b"/>
          <a:lstStyle>
            <a:lvl1pPr algn="r">
              <a:defRPr sz="2925">
                <a:latin typeface="FlandersArtSans-Bold" panose="00000800000000000000" pitchFamily="2" charset="0"/>
              </a:defRPr>
            </a:lvl1pPr>
          </a:lstStyle>
          <a:p>
            <a:pPr lvl="0">
              <a:defRPr sz="1800" b="0"/>
            </a:pPr>
            <a:r>
              <a:rPr lang="en-US" sz="2925" b="1"/>
              <a:t>Click to edit Master title style</a:t>
            </a:r>
            <a:endParaRPr sz="2925" b="1"/>
          </a:p>
        </p:txBody>
      </p:sp>
      <p:sp>
        <p:nvSpPr>
          <p:cNvPr id="4" name="Subtitle 2"/>
          <p:cNvSpPr>
            <a:spLocks noGrp="1"/>
          </p:cNvSpPr>
          <p:nvPr>
            <p:ph type="subTitle" idx="1"/>
          </p:nvPr>
        </p:nvSpPr>
        <p:spPr>
          <a:xfrm>
            <a:off x="1965158" y="4941168"/>
            <a:ext cx="7429500" cy="1655762"/>
          </a:xfrm>
        </p:spPr>
        <p:txBody>
          <a:bodyPr/>
          <a:lstStyle>
            <a:lvl1pPr marL="0" indent="0" algn="r">
              <a:buNone/>
              <a:defRPr sz="1950">
                <a:solidFill>
                  <a:schemeClr val="tx2"/>
                </a:solidFill>
                <a:latin typeface="FlandersArtSans-Regular" panose="00000500000000000000"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Tree>
    <p:extLst>
      <p:ext uri="{BB962C8B-B14F-4D97-AF65-F5344CB8AC3E}">
        <p14:creationId xmlns:p14="http://schemas.microsoft.com/office/powerpoint/2010/main" val="40168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
        <p:nvSpPr>
          <p:cNvPr id="4"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83820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2">
    <p:spTree>
      <p:nvGrpSpPr>
        <p:cNvPr id="1" name=""/>
        <p:cNvGrpSpPr/>
        <p:nvPr/>
      </p:nvGrpSpPr>
      <p:grpSpPr>
        <a:xfrm>
          <a:off x="0" y="0"/>
          <a:ext cx="0" cy="0"/>
          <a:chOff x="0" y="0"/>
          <a:chExt cx="0" cy="0"/>
        </a:xfrm>
      </p:grpSpPr>
      <p:pic>
        <p:nvPicPr>
          <p:cNvPr id="10" name="image1.png"/>
          <p:cNvPicPr/>
          <p:nvPr/>
        </p:nvPicPr>
        <p:blipFill>
          <a:blip r:embed="rId2">
            <a:extLst/>
          </a:blip>
          <a:srcRect l="763" t="1399" r="6439" b="3435"/>
          <a:stretch>
            <a:fillRect/>
          </a:stretch>
        </p:blipFill>
        <p:spPr>
          <a:xfrm>
            <a:off x="350488" y="-1"/>
            <a:ext cx="9555512" cy="6858001"/>
          </a:xfrm>
          <a:prstGeom prst="rect">
            <a:avLst/>
          </a:prstGeom>
          <a:ln w="12700">
            <a:miter lim="400000"/>
          </a:ln>
        </p:spPr>
      </p:pic>
      <p:sp>
        <p:nvSpPr>
          <p:cNvPr id="5"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6"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Tree>
    <p:extLst>
      <p:ext uri="{BB962C8B-B14F-4D97-AF65-F5344CB8AC3E}">
        <p14:creationId xmlns:p14="http://schemas.microsoft.com/office/powerpoint/2010/main" val="296733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1"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2"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3"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288815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dubbele Inhoud">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681038"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
        <p:nvSpPr>
          <p:cNvPr id="18" name="Content Placeholder 2"/>
          <p:cNvSpPr>
            <a:spLocks noGrp="1"/>
          </p:cNvSpPr>
          <p:nvPr>
            <p:ph sz="quarter" idx="11"/>
          </p:nvPr>
        </p:nvSpPr>
        <p:spPr>
          <a:xfrm>
            <a:off x="5040876"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Tree>
    <p:extLst>
      <p:ext uri="{BB962C8B-B14F-4D97-AF65-F5344CB8AC3E}">
        <p14:creationId xmlns:p14="http://schemas.microsoft.com/office/powerpoint/2010/main" val="260631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kel Titel">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1"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2"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224291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9"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0"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321565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482215"/>
            <a:ext cx="8543925" cy="4992328"/>
          </a:xfrm>
          <a:prstGeom prst="rect">
            <a:avLst/>
          </a:prstGeom>
        </p:spPr>
        <p:txBody>
          <a:bodyPr vert="horz" lIns="91440" tIns="45720" rIns="91440" bIns="45720" rtlCol="0">
            <a:normAutofit/>
          </a:body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7"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sp>
        <p:nvSpPr>
          <p:cNvPr id="8"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0"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1"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7101139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86" r:id="rId11"/>
    <p:sldLayoutId id="2147483730" r:id="rId12"/>
  </p:sldLayoutIdLst>
  <p:hf sldNum="0" hdr="0"/>
  <p:txStyles>
    <p:titleStyle>
      <a:lvl1pPr algn="l" defTabSz="914400" rtl="0" eaLnBrk="1" latinLnBrk="0" hangingPunct="1">
        <a:lnSpc>
          <a:spcPct val="90000"/>
        </a:lnSpc>
        <a:spcBef>
          <a:spcPct val="0"/>
        </a:spcBef>
        <a:buNone/>
        <a:defRPr sz="3200" kern="1200">
          <a:solidFill>
            <a:schemeClr val="tx1"/>
          </a:solidFill>
          <a:latin typeface="FlandersArtSans-Bold" panose="00000800000000000000" pitchFamily="2" charset="0"/>
          <a:ea typeface="+mj-ea"/>
          <a:cs typeface="+mj-cs"/>
        </a:defRPr>
      </a:lvl1pPr>
    </p:titleStyle>
    <p:bodyStyle>
      <a:lvl1pPr marL="0" marR="0" indent="0" algn="l" defTabSz="914400" rtl="0" eaLnBrk="1" fontAlgn="auto" latinLnBrk="0" hangingPunct="1">
        <a:lnSpc>
          <a:spcPct val="100000"/>
        </a:lnSpc>
        <a:spcBef>
          <a:spcPts val="700"/>
        </a:spcBef>
        <a:spcAft>
          <a:spcPts val="0"/>
        </a:spcAft>
        <a:buClr>
          <a:schemeClr val="accent1"/>
        </a:buClr>
        <a:buSzPct val="100000"/>
        <a:buFont typeface="FlandersArtSans-Regular" panose="00000500000000000000" pitchFamily="2" charset="0"/>
        <a:buNone/>
        <a:tabLst/>
        <a:defRPr sz="2400" kern="1200">
          <a:solidFill>
            <a:schemeClr val="tx1"/>
          </a:solidFill>
          <a:latin typeface="+mn-lt"/>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mn-lt"/>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mn-lt"/>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mn-lt"/>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482215"/>
            <a:ext cx="8543925" cy="4992328"/>
          </a:xfrm>
          <a:prstGeom prst="rect">
            <a:avLst/>
          </a:prstGeom>
        </p:spPr>
        <p:txBody>
          <a:bodyPr vert="horz" lIns="91440" tIns="45720" rIns="91440" bIns="45720" rtlCol="0">
            <a:normAutofit/>
          </a:body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7"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sp>
        <p:nvSpPr>
          <p:cNvPr id="8"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0"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1"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30599659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p:txStyles>
    <p:titleStyle>
      <a:lvl1pPr algn="l" defTabSz="914400" rtl="0" eaLnBrk="1" latinLnBrk="0" hangingPunct="1">
        <a:lnSpc>
          <a:spcPct val="90000"/>
        </a:lnSpc>
        <a:spcBef>
          <a:spcPct val="0"/>
        </a:spcBef>
        <a:buNone/>
        <a:defRPr sz="3200" kern="1200">
          <a:solidFill>
            <a:schemeClr val="tx1"/>
          </a:solidFill>
          <a:latin typeface="FlandersArtSans-Bold" panose="00000800000000000000" pitchFamily="2" charset="0"/>
          <a:ea typeface="+mj-ea"/>
          <a:cs typeface="+mj-cs"/>
        </a:defRPr>
      </a:lvl1pPr>
    </p:titleStyle>
    <p:bodyStyle>
      <a:lvl1pPr marL="0" marR="0" indent="0" algn="l" defTabSz="914400" rtl="0" eaLnBrk="1" fontAlgn="auto" latinLnBrk="0" hangingPunct="1">
        <a:lnSpc>
          <a:spcPct val="100000"/>
        </a:lnSpc>
        <a:spcBef>
          <a:spcPts val="700"/>
        </a:spcBef>
        <a:spcAft>
          <a:spcPts val="0"/>
        </a:spcAft>
        <a:buClr>
          <a:schemeClr val="accent1"/>
        </a:buClr>
        <a:buSzPct val="100000"/>
        <a:buFont typeface="FlandersArtSans-Regular" panose="00000500000000000000" pitchFamily="2" charset="0"/>
        <a:buNone/>
        <a:tabLst/>
        <a:defRPr sz="2400" kern="1200">
          <a:solidFill>
            <a:schemeClr val="tx1"/>
          </a:solidFill>
          <a:latin typeface="+mn-lt"/>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mn-lt"/>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mn-lt"/>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mn-lt"/>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482215"/>
            <a:ext cx="8543925" cy="4992328"/>
          </a:xfrm>
          <a:prstGeom prst="rect">
            <a:avLst/>
          </a:prstGeom>
        </p:spPr>
        <p:txBody>
          <a:bodyPr vert="horz" lIns="91440" tIns="45720" rIns="91440" bIns="45720" rtlCol="0">
            <a:normAutofit/>
          </a:body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7"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sp>
        <p:nvSpPr>
          <p:cNvPr id="8"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8</a:t>
            </a:r>
          </a:p>
        </p:txBody>
      </p:sp>
      <p:sp>
        <p:nvSpPr>
          <p:cNvPr id="10"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1"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r>
              <a:rPr lang="nl-BE"/>
              <a:t>12 maart 2019</a:t>
            </a:r>
          </a:p>
        </p:txBody>
      </p:sp>
    </p:spTree>
    <p:extLst>
      <p:ext uri="{BB962C8B-B14F-4D97-AF65-F5344CB8AC3E}">
        <p14:creationId xmlns:p14="http://schemas.microsoft.com/office/powerpoint/2010/main" val="37377428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p:txStyles>
    <p:titleStyle>
      <a:lvl1pPr algn="l" defTabSz="914400" rtl="0" eaLnBrk="1" latinLnBrk="0" hangingPunct="1">
        <a:lnSpc>
          <a:spcPct val="90000"/>
        </a:lnSpc>
        <a:spcBef>
          <a:spcPct val="0"/>
        </a:spcBef>
        <a:buNone/>
        <a:defRPr sz="3200" kern="1200">
          <a:solidFill>
            <a:schemeClr val="tx1"/>
          </a:solidFill>
          <a:latin typeface="FlandersArtSans-Bold" panose="00000800000000000000" pitchFamily="2" charset="0"/>
          <a:ea typeface="+mj-ea"/>
          <a:cs typeface="+mj-cs"/>
        </a:defRPr>
      </a:lvl1pPr>
    </p:titleStyle>
    <p:bodyStyle>
      <a:lvl1pPr marL="0" marR="0" indent="0" algn="l" defTabSz="914400" rtl="0" eaLnBrk="1" fontAlgn="auto" latinLnBrk="0" hangingPunct="1">
        <a:lnSpc>
          <a:spcPct val="100000"/>
        </a:lnSpc>
        <a:spcBef>
          <a:spcPts val="700"/>
        </a:spcBef>
        <a:spcAft>
          <a:spcPts val="0"/>
        </a:spcAft>
        <a:buClr>
          <a:schemeClr val="accent1"/>
        </a:buClr>
        <a:buSzPct val="100000"/>
        <a:buFont typeface="FlandersArtSans-Regular" panose="00000500000000000000" pitchFamily="2" charset="0"/>
        <a:buNone/>
        <a:tabLst/>
        <a:defRPr sz="2400" kern="1200">
          <a:solidFill>
            <a:schemeClr val="tx1"/>
          </a:solidFill>
          <a:latin typeface="+mn-lt"/>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mn-lt"/>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mn-lt"/>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mn-lt"/>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482215"/>
            <a:ext cx="8543925" cy="4572076"/>
          </a:xfrm>
          <a:prstGeom prst="rect">
            <a:avLst/>
          </a:prstGeom>
        </p:spPr>
        <p:txBody>
          <a:bodyPr vert="horz" lIns="91440" tIns="45720" rIns="91440" bIns="45720" rtlCol="0">
            <a:normAutofit/>
          </a:bodyPr>
          <a:lstStyle/>
          <a:p>
            <a:pPr marL="278606" marR="0" lvl="0"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Tekststijl van het model bewerken</a:t>
            </a:r>
          </a:p>
          <a:p>
            <a:pPr marL="278606" marR="0" lvl="1"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278606" marR="0" lvl="2"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278606" marR="0" lvl="3"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278606" marR="0" lvl="4"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3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7" name="Shape 2"/>
          <p:cNvSpPr/>
          <p:nvPr userDrawn="1"/>
        </p:nvSpPr>
        <p:spPr>
          <a:xfrm>
            <a:off x="-24895" y="0"/>
            <a:ext cx="350489" cy="6858000"/>
          </a:xfrm>
          <a:prstGeom prst="rect">
            <a:avLst/>
          </a:prstGeom>
          <a:solidFill>
            <a:schemeClr val="accent1"/>
          </a:solidFill>
          <a:ln w="12700">
            <a:miter lim="400000"/>
          </a:ln>
        </p:spPr>
        <p:txBody>
          <a:bodyPr lIns="0" tIns="0" rIns="0" bIns="0" anchor="ctr"/>
          <a:lstStyle/>
          <a:p>
            <a:pPr lvl="0" algn="ctr">
              <a:defRPr>
                <a:solidFill>
                  <a:srgbClr val="FFFFFF"/>
                </a:solidFill>
              </a:defRPr>
            </a:pPr>
            <a:endParaRPr sz="1463"/>
          </a:p>
        </p:txBody>
      </p:sp>
      <p:sp>
        <p:nvSpPr>
          <p:cNvPr id="8"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stijl te bewerken</a:t>
            </a:r>
            <a:endParaRPr lang="nl-BE"/>
          </a:p>
        </p:txBody>
      </p:sp>
      <p:sp>
        <p:nvSpPr>
          <p:cNvPr id="9" name="Footer Placeholder 6"/>
          <p:cNvSpPr>
            <a:spLocks noGrp="1"/>
          </p:cNvSpPr>
          <p:nvPr>
            <p:ph type="ftr" sz="quarter" idx="3"/>
          </p:nvPr>
        </p:nvSpPr>
        <p:spPr>
          <a:xfrm>
            <a:off x="480651" y="6511105"/>
            <a:ext cx="6084000" cy="176928"/>
          </a:xfrm>
          <a:prstGeom prst="rect">
            <a:avLst/>
          </a:prstGeom>
        </p:spPr>
        <p:txBody>
          <a:bodyPr vert="horz" lIns="91440" tIns="45720" rIns="91440" bIns="45720" rtlCol="0" anchor="ctr"/>
          <a:lstStyle>
            <a:lvl1pPr algn="l">
              <a:defRPr sz="894" b="0">
                <a:solidFill>
                  <a:schemeClr val="tx2"/>
                </a:solidFill>
                <a:latin typeface="FlandersArtSans-Bold" panose="00000800000000000000" pitchFamily="2" charset="0"/>
              </a:defRPr>
            </a:lvl1pPr>
          </a:lstStyle>
          <a:p>
            <a:r>
              <a:rPr lang="en-US"/>
              <a:t>GIPOD project – BWG 8</a:t>
            </a:r>
            <a:endParaRPr lang="nl-BE"/>
          </a:p>
        </p:txBody>
      </p:sp>
      <p:pic>
        <p:nvPicPr>
          <p:cNvPr id="4" name="Afbeelding 3">
            <a:extLst>
              <a:ext uri="{FF2B5EF4-FFF2-40B4-BE49-F238E27FC236}">
                <a16:creationId xmlns:a16="http://schemas.microsoft.com/office/drawing/2014/main" id="{0370558F-DE09-4A69-8753-68A3FE0641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1614" y="6499861"/>
            <a:ext cx="543350" cy="188173"/>
          </a:xfrm>
          <a:prstGeom prst="rect">
            <a:avLst/>
          </a:prstGeom>
        </p:spPr>
      </p:pic>
      <p:cxnSp>
        <p:nvCxnSpPr>
          <p:cNvPr id="6" name="Rechte verbindingslijn 5">
            <a:extLst>
              <a:ext uri="{FF2B5EF4-FFF2-40B4-BE49-F238E27FC236}">
                <a16:creationId xmlns:a16="http://schemas.microsoft.com/office/drawing/2014/main" id="{45E19A6D-B034-4077-B013-74DC40DCAA53}"/>
              </a:ext>
            </a:extLst>
          </p:cNvPr>
          <p:cNvCxnSpPr>
            <a:cxnSpLocks/>
          </p:cNvCxnSpPr>
          <p:nvPr userDrawn="1"/>
        </p:nvCxnSpPr>
        <p:spPr>
          <a:xfrm>
            <a:off x="9224963" y="6426423"/>
            <a:ext cx="107993" cy="2616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11893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sldNum="0" hdr="0"/>
  <p:txStyles>
    <p:titleStyle>
      <a:lvl1pPr algn="l" defTabSz="742950" rtl="0" eaLnBrk="1" latinLnBrk="0" hangingPunct="1">
        <a:lnSpc>
          <a:spcPct val="90000"/>
        </a:lnSpc>
        <a:spcBef>
          <a:spcPct val="0"/>
        </a:spcBef>
        <a:buNone/>
        <a:defRPr sz="2600" b="1" kern="1200">
          <a:solidFill>
            <a:schemeClr val="tx1"/>
          </a:solidFill>
          <a:latin typeface="+mn-lt"/>
          <a:ea typeface="+mj-ea"/>
          <a:cs typeface="+mj-cs"/>
        </a:defRPr>
      </a:lvl1pPr>
    </p:titleStyle>
    <p:bodyStyle>
      <a:lvl1pPr marL="0" marR="0" indent="0" algn="l" defTabSz="742950" rtl="0" eaLnBrk="1" fontAlgn="auto" latinLnBrk="0" hangingPunct="1">
        <a:lnSpc>
          <a:spcPct val="100000"/>
        </a:lnSpc>
        <a:spcBef>
          <a:spcPts val="569"/>
        </a:spcBef>
        <a:spcAft>
          <a:spcPts val="0"/>
        </a:spcAft>
        <a:buClr>
          <a:schemeClr val="accent1"/>
        </a:buClr>
        <a:buSzPct val="100000"/>
        <a:buFont typeface="FlandersArtSans-Regular" panose="00000500000000000000" pitchFamily="2" charset="0"/>
        <a:buNone/>
        <a:tabLst/>
        <a:defRPr sz="1950" kern="1200">
          <a:solidFill>
            <a:schemeClr val="tx1"/>
          </a:solidFill>
          <a:latin typeface="+mn-lt"/>
          <a:ea typeface="+mn-ea"/>
          <a:cs typeface="+mn-cs"/>
        </a:defRPr>
      </a:lvl1pPr>
      <a:lvl2pPr marL="636814" marR="0" indent="-265339" algn="l" defTabSz="742950" rtl="0" eaLnBrk="1" fontAlgn="auto" latinLnBrk="0" hangingPunct="1">
        <a:lnSpc>
          <a:spcPct val="100000"/>
        </a:lnSpc>
        <a:spcBef>
          <a:spcPts val="569"/>
        </a:spcBef>
        <a:spcAft>
          <a:spcPts val="0"/>
        </a:spcAft>
        <a:buClrTx/>
        <a:buSzPct val="100000"/>
        <a:buFont typeface="Wingdings" panose="05000000000000000000" pitchFamily="2" charset="2"/>
        <a:buChar char="§"/>
        <a:tabLst/>
        <a:defRPr sz="1950" kern="1200">
          <a:solidFill>
            <a:schemeClr val="tx1"/>
          </a:solidFill>
          <a:latin typeface="+mn-lt"/>
          <a:ea typeface="+mn-ea"/>
          <a:cs typeface="+mn-cs"/>
        </a:defRPr>
      </a:lvl2pPr>
      <a:lvl3pPr marL="990600" marR="0" indent="-247650" algn="l" defTabSz="742950" rtl="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sz="1950" kern="1200">
          <a:solidFill>
            <a:schemeClr val="tx1"/>
          </a:solidFill>
          <a:latin typeface="+mn-lt"/>
          <a:ea typeface="+mn-ea"/>
          <a:cs typeface="+mn-cs"/>
        </a:defRPr>
      </a:lvl3pPr>
      <a:lvl4pPr marL="1411605" marR="0" indent="-297180" algn="l" defTabSz="742950" rtl="0" eaLnBrk="1" fontAlgn="auto" latinLnBrk="0" hangingPunct="1">
        <a:lnSpc>
          <a:spcPct val="100000"/>
        </a:lnSpc>
        <a:spcBef>
          <a:spcPts val="569"/>
        </a:spcBef>
        <a:spcAft>
          <a:spcPts val="0"/>
        </a:spcAft>
        <a:buClrTx/>
        <a:buSzPct val="100000"/>
        <a:buFont typeface="Wingdings" panose="05000000000000000000" pitchFamily="2" charset="2"/>
        <a:buChar char="§"/>
        <a:tabLst/>
        <a:defRPr sz="1950" kern="1200">
          <a:solidFill>
            <a:schemeClr val="tx1"/>
          </a:solidFill>
          <a:latin typeface="+mn-lt"/>
          <a:ea typeface="+mn-ea"/>
          <a:cs typeface="+mn-cs"/>
        </a:defRPr>
      </a:lvl4pPr>
      <a:lvl5pPr marL="1783080" marR="0" indent="-297180" algn="l" defTabSz="742950" rtl="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sz="195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jurgen.dooms@kb.vlaanderen.be" TargetMode="External"/><Relationship Id="rId2" Type="http://schemas.openxmlformats.org/officeDocument/2006/relationships/hyperlink" Target="mailto:els.bossier@kb.vlaanderen.be" TargetMode="External"/><Relationship Id="rId1" Type="http://schemas.openxmlformats.org/officeDocument/2006/relationships/slideLayout" Target="../slideLayouts/slideLayout12.xml"/><Relationship Id="rId5" Type="http://schemas.openxmlformats.org/officeDocument/2006/relationships/hyperlink" Target="mailto:stefaan.roets@kb.vlaanderen.be" TargetMode="External"/><Relationship Id="rId4" Type="http://schemas.openxmlformats.org/officeDocument/2006/relationships/hyperlink" Target="mailto:dooms@kb.vlaanderen.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028711" y="4498683"/>
            <a:ext cx="5094419" cy="1112525"/>
          </a:xfrm>
        </p:spPr>
        <p:txBody>
          <a:bodyPr vert="horz" lIns="91440" tIns="45720" rIns="91440" bIns="45720" rtlCol="0" anchor="t">
            <a:normAutofit/>
          </a:bodyPr>
          <a:lstStyle/>
          <a:p>
            <a:r>
              <a:rPr lang="nl-BE" dirty="0">
                <a:latin typeface="FlandersArtSans-Regular"/>
              </a:rPr>
              <a:t>BWG 8 - Hergebruik</a:t>
            </a:r>
          </a:p>
          <a:p>
            <a:r>
              <a:rPr lang="nl-BE" sz="1400" dirty="0">
                <a:latin typeface="FlandersArtSans-Regular"/>
              </a:rPr>
              <a:t>12 maart 2019 </a:t>
            </a:r>
            <a:endParaRPr lang="nl-BE" sz="1400" dirty="0"/>
          </a:p>
        </p:txBody>
      </p:sp>
      <p:sp>
        <p:nvSpPr>
          <p:cNvPr id="6" name="Title 5"/>
          <p:cNvSpPr>
            <a:spLocks noGrp="1"/>
          </p:cNvSpPr>
          <p:nvPr>
            <p:ph type="title"/>
          </p:nvPr>
        </p:nvSpPr>
        <p:spPr>
          <a:xfrm>
            <a:off x="1028711" y="1551752"/>
            <a:ext cx="4647260" cy="2794621"/>
          </a:xfrm>
        </p:spPr>
        <p:txBody>
          <a:bodyPr>
            <a:normAutofit/>
          </a:bodyPr>
          <a:lstStyle/>
          <a:p>
            <a:r>
              <a:rPr lang="nl-BE"/>
              <a:t>Project</a:t>
            </a:r>
            <a:br>
              <a:rPr lang="nl-BE"/>
            </a:br>
            <a:r>
              <a:rPr lang="nl-BE"/>
              <a:t>GIPOD vernieuwing</a:t>
            </a:r>
            <a:br>
              <a:rPr lang="nl-BE"/>
            </a:br>
            <a:endParaRPr lang="nl-BE"/>
          </a:p>
        </p:txBody>
      </p:sp>
      <p:sp>
        <p:nvSpPr>
          <p:cNvPr id="2" name="Rectangle 1">
            <a:extLst>
              <a:ext uri="{FF2B5EF4-FFF2-40B4-BE49-F238E27FC236}">
                <a16:creationId xmlns:a16="http://schemas.microsoft.com/office/drawing/2014/main" id="{DE55C953-604F-4290-AA9B-7B7E7675EE93}"/>
              </a:ext>
            </a:extLst>
          </p:cNvPr>
          <p:cNvSpPr/>
          <p:nvPr/>
        </p:nvSpPr>
        <p:spPr>
          <a:xfrm>
            <a:off x="4829408" y="3244398"/>
            <a:ext cx="247184" cy="369204"/>
          </a:xfrm>
          <a:prstGeom prst="rect">
            <a:avLst/>
          </a:prstGeom>
        </p:spPr>
        <p:txBody>
          <a:bodyPr wrap="none">
            <a:spAutoFit/>
          </a:bodyPr>
          <a:lstStyle/>
          <a:p>
            <a:r>
              <a:rPr lang="nl-BE">
                <a:solidFill>
                  <a:srgbClr val="000000"/>
                </a:solidFill>
                <a:latin typeface="Segoe UI" panose="020B0502040204020203" pitchFamily="34" charset="0"/>
              </a:rPr>
              <a:t> </a:t>
            </a:r>
            <a:endParaRPr lang="nl-BE"/>
          </a:p>
        </p:txBody>
      </p:sp>
      <p:sp>
        <p:nvSpPr>
          <p:cNvPr id="3" name="Rectangle 2">
            <a:extLst>
              <a:ext uri="{FF2B5EF4-FFF2-40B4-BE49-F238E27FC236}">
                <a16:creationId xmlns:a16="http://schemas.microsoft.com/office/drawing/2014/main" id="{1A7F1C17-B4A5-4EBB-921D-379F51502568}"/>
              </a:ext>
            </a:extLst>
          </p:cNvPr>
          <p:cNvSpPr/>
          <p:nvPr/>
        </p:nvSpPr>
        <p:spPr>
          <a:xfrm>
            <a:off x="4829408" y="3244398"/>
            <a:ext cx="247184" cy="369204"/>
          </a:xfrm>
          <a:prstGeom prst="rect">
            <a:avLst/>
          </a:prstGeom>
        </p:spPr>
        <p:txBody>
          <a:bodyPr wrap="none">
            <a:spAutoFit/>
          </a:bodyPr>
          <a:lstStyle/>
          <a:p>
            <a:r>
              <a:rPr lang="nl-BE">
                <a:solidFill>
                  <a:srgbClr val="000000"/>
                </a:solidFill>
                <a:latin typeface="Segoe UI" panose="020B0502040204020203" pitchFamily="34" charset="0"/>
              </a:rPr>
              <a:t> </a:t>
            </a:r>
            <a:endParaRPr lang="nl-BE"/>
          </a:p>
        </p:txBody>
      </p:sp>
      <p:sp>
        <p:nvSpPr>
          <p:cNvPr id="4" name="Rectangle 3">
            <a:extLst>
              <a:ext uri="{FF2B5EF4-FFF2-40B4-BE49-F238E27FC236}">
                <a16:creationId xmlns:a16="http://schemas.microsoft.com/office/drawing/2014/main" id="{DA83343B-287D-443D-85D8-35888257914D}"/>
              </a:ext>
            </a:extLst>
          </p:cNvPr>
          <p:cNvSpPr/>
          <p:nvPr/>
        </p:nvSpPr>
        <p:spPr>
          <a:xfrm>
            <a:off x="4829408" y="3244398"/>
            <a:ext cx="247184" cy="369204"/>
          </a:xfrm>
          <a:prstGeom prst="rect">
            <a:avLst/>
          </a:prstGeom>
        </p:spPr>
        <p:txBody>
          <a:bodyPr wrap="none">
            <a:spAutoFit/>
          </a:bodyPr>
          <a:lstStyle/>
          <a:p>
            <a:r>
              <a:rPr lang="nl-BE">
                <a:solidFill>
                  <a:srgbClr val="000000"/>
                </a:solidFill>
                <a:latin typeface="Segoe UI" panose="020B0502040204020203" pitchFamily="34" charset="0"/>
              </a:rPr>
              <a:t> </a:t>
            </a:r>
            <a:endParaRPr lang="nl-BE"/>
          </a:p>
        </p:txBody>
      </p:sp>
    </p:spTree>
    <p:extLst>
      <p:ext uri="{BB962C8B-B14F-4D97-AF65-F5344CB8AC3E}">
        <p14:creationId xmlns:p14="http://schemas.microsoft.com/office/powerpoint/2010/main" val="145632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p:txBody>
          <a:bodyPr>
            <a:normAutofit/>
          </a:bodyPr>
          <a:lstStyle/>
          <a:p>
            <a:r>
              <a:rPr lang="nl-BE"/>
              <a:t>Mobiliteit en hinder door werken, evenementen en omleidingen</a:t>
            </a:r>
          </a:p>
          <a:p>
            <a:r>
              <a:rPr lang="nl-BE"/>
              <a:t>Innovatie in dit domein stimuleren</a:t>
            </a:r>
          </a:p>
          <a:p>
            <a:pPr lvl="1"/>
            <a:r>
              <a:rPr lang="nl-BE" sz="2000"/>
              <a:t>smart </a:t>
            </a:r>
            <a:r>
              <a:rPr lang="nl-BE" sz="2000" err="1"/>
              <a:t>city</a:t>
            </a:r>
            <a:endParaRPr lang="nl-BE" sz="2000"/>
          </a:p>
          <a:p>
            <a:pPr lvl="1"/>
            <a:r>
              <a:rPr lang="nl-BE" sz="2000"/>
              <a:t>hinderkaarten</a:t>
            </a:r>
          </a:p>
          <a:p>
            <a:pPr lvl="1"/>
            <a:r>
              <a:rPr lang="nl-BE" sz="2000"/>
              <a:t>impactmanagement</a:t>
            </a:r>
          </a:p>
          <a:p>
            <a:pPr lvl="1"/>
            <a:r>
              <a:rPr lang="nl-BE" sz="2000"/>
              <a:t>linked data</a:t>
            </a:r>
          </a:p>
          <a:p>
            <a:pPr lvl="1"/>
            <a:r>
              <a:rPr lang="nl-BE" sz="2300"/>
              <a:t>….</a:t>
            </a:r>
          </a:p>
          <a:p>
            <a:pPr lvl="1"/>
            <a:endParaRPr lang="nl-BE" sz="2000"/>
          </a:p>
        </p:txBody>
      </p:sp>
      <p:sp>
        <p:nvSpPr>
          <p:cNvPr id="2" name="Title 1"/>
          <p:cNvSpPr>
            <a:spLocks noGrp="1"/>
          </p:cNvSpPr>
          <p:nvPr>
            <p:ph type="title"/>
          </p:nvPr>
        </p:nvSpPr>
        <p:spPr/>
        <p:txBody>
          <a:bodyPr/>
          <a:lstStyle/>
          <a:p>
            <a:r>
              <a:rPr lang="nl-BE"/>
              <a:t>Waarom GIPOD vernieuwen?</a:t>
            </a:r>
          </a:p>
        </p:txBody>
      </p:sp>
      <p:sp>
        <p:nvSpPr>
          <p:cNvPr id="4" name="Footer Placeholder 3"/>
          <p:cNvSpPr>
            <a:spLocks noGrp="1"/>
          </p:cNvSpPr>
          <p:nvPr>
            <p:ph type="ftr" sz="quarter" idx="3"/>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GIPOD project – BWG 8</a:t>
            </a:r>
          </a:p>
        </p:txBody>
      </p:sp>
      <p:sp>
        <p:nvSpPr>
          <p:cNvPr id="6" name="Tijdelijke aanduiding voor datum 5"/>
          <p:cNvSpPr>
            <a:spLocks noGrp="1"/>
          </p:cNvSpPr>
          <p:nvPr>
            <p:ph type="dt" sz="quarter" idx="2"/>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12 maart 2019</a:t>
            </a:r>
          </a:p>
        </p:txBody>
      </p:sp>
    </p:spTree>
    <p:extLst>
      <p:ext uri="{BB962C8B-B14F-4D97-AF65-F5344CB8AC3E}">
        <p14:creationId xmlns:p14="http://schemas.microsoft.com/office/powerpoint/2010/main" val="300540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B152A74-508F-4258-A794-9EA20C5482B6}"/>
              </a:ext>
            </a:extLst>
          </p:cNvPr>
          <p:cNvSpPr>
            <a:spLocks noGrp="1"/>
          </p:cNvSpPr>
          <p:nvPr>
            <p:ph type="title"/>
          </p:nvPr>
        </p:nvSpPr>
        <p:spPr/>
        <p:txBody>
          <a:bodyPr/>
          <a:lstStyle/>
          <a:p>
            <a:r>
              <a:rPr lang="nl-BE" dirty="0"/>
              <a:t>Context: linked data – scope vernieuwing</a:t>
            </a:r>
          </a:p>
        </p:txBody>
      </p:sp>
      <p:sp>
        <p:nvSpPr>
          <p:cNvPr id="4" name="Tijdelijke aanduiding voor voettekst 3">
            <a:extLst>
              <a:ext uri="{FF2B5EF4-FFF2-40B4-BE49-F238E27FC236}">
                <a16:creationId xmlns:a16="http://schemas.microsoft.com/office/drawing/2014/main" id="{E95851C3-E9C7-445F-852D-362001283064}"/>
              </a:ext>
            </a:extLst>
          </p:cNvPr>
          <p:cNvSpPr>
            <a:spLocks noGrp="1"/>
          </p:cNvSpPr>
          <p:nvPr>
            <p:ph type="ftr" sz="quarter" idx="3"/>
          </p:nvPr>
        </p:nvSpPr>
        <p:spPr/>
        <p:txBody>
          <a:bodyPr/>
          <a:lstStyle/>
          <a:p>
            <a:pPr marL="0" marR="0" lvl="0" indent="0" algn="l" defTabSz="742816" rtl="0" eaLnBrk="1" fontAlgn="auto" latinLnBrk="0" hangingPunct="1">
              <a:lnSpc>
                <a:spcPct val="100000"/>
              </a:lnSpc>
              <a:spcBef>
                <a:spcPts val="0"/>
              </a:spcBef>
              <a:spcAft>
                <a:spcPts val="0"/>
              </a:spcAft>
              <a:buClrTx/>
              <a:buSzTx/>
              <a:buFontTx/>
              <a:buNone/>
              <a:tabLst/>
              <a:defRPr/>
            </a:pPr>
            <a:r>
              <a:rPr kumimoji="0" lang="en-US" sz="1138" b="0" i="0" u="none" strike="noStrike" kern="1200" cap="none" spc="0" normalizeH="0" baseline="0" noProof="0">
                <a:ln>
                  <a:noFill/>
                </a:ln>
                <a:solidFill>
                  <a:srgbClr val="6B6B6B"/>
                </a:solidFill>
                <a:effectLst/>
                <a:uLnTx/>
                <a:uFillTx/>
                <a:latin typeface="Calibri" panose="020F0502020204030204"/>
                <a:ea typeface="+mn-ea"/>
                <a:cs typeface="Calibri"/>
                <a:sym typeface="Calibri"/>
              </a:rPr>
              <a:t>GIPOD project – BWG 8</a:t>
            </a:r>
            <a:endParaRPr kumimoji="0" lang="nl-BE" sz="1138" b="0" i="0" u="none" strike="noStrike" kern="1200" cap="none" spc="0" normalizeH="0" baseline="0" noProof="0">
              <a:ln>
                <a:noFill/>
              </a:ln>
              <a:solidFill>
                <a:srgbClr val="6B6B6B"/>
              </a:solidFill>
              <a:effectLst/>
              <a:uLnTx/>
              <a:uFillTx/>
              <a:latin typeface="Calibri" panose="020F0502020204030204"/>
              <a:ea typeface="+mn-ea"/>
              <a:cs typeface="Calibri"/>
              <a:sym typeface="Calibri"/>
            </a:endParaRPr>
          </a:p>
        </p:txBody>
      </p:sp>
      <p:pic>
        <p:nvPicPr>
          <p:cNvPr id="8" name="Picture 5">
            <a:extLst>
              <a:ext uri="{FF2B5EF4-FFF2-40B4-BE49-F238E27FC236}">
                <a16:creationId xmlns:a16="http://schemas.microsoft.com/office/drawing/2014/main" id="{C2692A86-722D-424F-87E7-CA8656C7AA92}"/>
              </a:ext>
            </a:extLst>
          </p:cNvPr>
          <p:cNvPicPr>
            <a:picLocks noGrp="1" noChangeAspect="1"/>
          </p:cNvPicPr>
          <p:nvPr>
            <p:ph sz="quarter" idx="10"/>
          </p:nvPr>
        </p:nvPicPr>
        <p:blipFill>
          <a:blip r:embed="rId2"/>
          <a:stretch>
            <a:fillRect/>
          </a:stretch>
        </p:blipFill>
        <p:spPr>
          <a:xfrm>
            <a:off x="1680925" y="1485714"/>
            <a:ext cx="6333648" cy="4388519"/>
          </a:xfrm>
          <a:prstGeom prst="rect">
            <a:avLst/>
          </a:prstGeom>
        </p:spPr>
      </p:pic>
    </p:spTree>
    <p:extLst>
      <p:ext uri="{BB962C8B-B14F-4D97-AF65-F5344CB8AC3E}">
        <p14:creationId xmlns:p14="http://schemas.microsoft.com/office/powerpoint/2010/main" val="125366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52" y="365126"/>
            <a:ext cx="9216242" cy="984352"/>
          </a:xfrm>
        </p:spPr>
        <p:txBody>
          <a:bodyPr/>
          <a:lstStyle/>
          <a:p>
            <a:r>
              <a:rPr lang="nl-BE" dirty="0"/>
              <a:t>GIPOD – Begrippen voor de vernieuwing</a:t>
            </a:r>
          </a:p>
        </p:txBody>
      </p:sp>
      <p:sp>
        <p:nvSpPr>
          <p:cNvPr id="4" name="Footer Placeholder 3"/>
          <p:cNvSpPr>
            <a:spLocks noGrp="1"/>
          </p:cNvSpPr>
          <p:nvPr>
            <p:ph type="ftr" sz="quarter" idx="3"/>
          </p:nvPr>
        </p:nvSpPr>
        <p:spPr/>
        <p:txBody>
          <a:bodyPr/>
          <a:lstStyle/>
          <a:p>
            <a:r>
              <a:rPr lang="nl-BE"/>
              <a:t>GIPOD project – BWG 8</a:t>
            </a:r>
            <a:endParaRPr lang="nl-BE" dirty="0"/>
          </a:p>
        </p:txBody>
      </p:sp>
      <p:sp>
        <p:nvSpPr>
          <p:cNvPr id="6" name="Tijdelijke aanduiding voor datum 5"/>
          <p:cNvSpPr>
            <a:spLocks noGrp="1"/>
          </p:cNvSpPr>
          <p:nvPr>
            <p:ph type="dt" sz="quarter" idx="2"/>
          </p:nvPr>
        </p:nvSpPr>
        <p:spPr>
          <a:xfrm>
            <a:off x="6742452" y="6580984"/>
            <a:ext cx="2863858" cy="174732"/>
          </a:xfrm>
        </p:spPr>
        <p:txBody>
          <a:bodyPr/>
          <a:lstStyle/>
          <a:p>
            <a:r>
              <a:rPr lang="nl-BE"/>
              <a:t>12 maart 2019</a:t>
            </a:r>
            <a:endParaRPr lang="nl-BE" dirty="0"/>
          </a:p>
        </p:txBody>
      </p:sp>
      <p:sp>
        <p:nvSpPr>
          <p:cNvPr id="8" name="Tijdelijke aanduiding voor inhoud 7"/>
          <p:cNvSpPr>
            <a:spLocks noGrp="1"/>
          </p:cNvSpPr>
          <p:nvPr>
            <p:ph sz="quarter" idx="10"/>
          </p:nvPr>
        </p:nvSpPr>
        <p:spPr>
          <a:xfrm>
            <a:off x="884585" y="1175244"/>
            <a:ext cx="8543925" cy="5216764"/>
          </a:xfrm>
        </p:spPr>
        <p:txBody>
          <a:bodyPr>
            <a:normAutofit/>
          </a:bodyPr>
          <a:lstStyle/>
          <a:p>
            <a:pPr marL="342900" lvl="1" indent="-342900">
              <a:buFont typeface="FlandersArtSans-Regular" panose="00000500000000000000" pitchFamily="2" charset="0"/>
              <a:buChar char="&gt;"/>
            </a:pPr>
            <a:r>
              <a:rPr lang="nl-BE" dirty="0"/>
              <a:t>Begrippenkader vastleggen</a:t>
            </a:r>
          </a:p>
          <a:p>
            <a:pPr lvl="1"/>
            <a:r>
              <a:rPr lang="nl-BE" sz="2000" dirty="0"/>
              <a:t>innames</a:t>
            </a:r>
          </a:p>
          <a:p>
            <a:pPr lvl="2"/>
            <a:r>
              <a:rPr lang="nl-BE" dirty="0"/>
              <a:t>grondwerken</a:t>
            </a:r>
          </a:p>
          <a:p>
            <a:pPr lvl="2"/>
            <a:r>
              <a:rPr lang="nl-BE" dirty="0"/>
              <a:t>werken</a:t>
            </a:r>
          </a:p>
          <a:p>
            <a:pPr lvl="2"/>
            <a:r>
              <a:rPr lang="nl-BE" dirty="0"/>
              <a:t>evenementen</a:t>
            </a:r>
          </a:p>
          <a:p>
            <a:pPr lvl="1"/>
            <a:r>
              <a:rPr lang="nl-BE" sz="2000" dirty="0"/>
              <a:t>innamezones</a:t>
            </a:r>
          </a:p>
          <a:p>
            <a:pPr lvl="1"/>
            <a:endParaRPr lang="nl-BE" dirty="0"/>
          </a:p>
          <a:p>
            <a:pPr lvl="2"/>
            <a:endParaRPr lang="nl-BE" sz="1600" dirty="0"/>
          </a:p>
          <a:p>
            <a:pPr marL="914400" lvl="2" indent="0">
              <a:buNone/>
            </a:pPr>
            <a:endParaRPr lang="nl-BE" sz="2100" dirty="0"/>
          </a:p>
          <a:p>
            <a:endParaRPr lang="nl-BE" sz="1800" dirty="0"/>
          </a:p>
          <a:p>
            <a:endParaRPr lang="nl-BE" sz="2000" dirty="0"/>
          </a:p>
          <a:p>
            <a:pPr marL="0" indent="0">
              <a:buNone/>
            </a:pPr>
            <a:endParaRPr lang="nl-BE" sz="2000" dirty="0"/>
          </a:p>
          <a:p>
            <a:pPr marL="457200" lvl="1" indent="0">
              <a:buNone/>
            </a:pPr>
            <a:endParaRPr lang="nl-BE" dirty="0"/>
          </a:p>
          <a:p>
            <a:pPr lvl="1"/>
            <a:endParaRPr lang="nl-BE" dirty="0"/>
          </a:p>
        </p:txBody>
      </p:sp>
      <p:sp>
        <p:nvSpPr>
          <p:cNvPr id="3" name="Rectangle 2">
            <a:extLst>
              <a:ext uri="{FF2B5EF4-FFF2-40B4-BE49-F238E27FC236}">
                <a16:creationId xmlns:a16="http://schemas.microsoft.com/office/drawing/2014/main" id="{7666BC82-9C18-4F1F-B955-EAD95FE78036}"/>
              </a:ext>
            </a:extLst>
          </p:cNvPr>
          <p:cNvSpPr/>
          <p:nvPr/>
        </p:nvSpPr>
        <p:spPr>
          <a:xfrm>
            <a:off x="4831813" y="3244398"/>
            <a:ext cx="242374" cy="369204"/>
          </a:xfrm>
          <a:prstGeom prst="rect">
            <a:avLst/>
          </a:prstGeom>
        </p:spPr>
        <p:txBody>
          <a:bodyPr wrap="none">
            <a:spAutoFit/>
          </a:bodyPr>
          <a:lstStyle/>
          <a:p>
            <a:r>
              <a:rPr lang="nl-BE">
                <a:solidFill>
                  <a:srgbClr val="000000"/>
                </a:solidFill>
                <a:latin typeface="Times New Roman" panose="02020603050405020304" pitchFamily="18" charset="0"/>
              </a:rPr>
              <a:t> </a:t>
            </a:r>
            <a:endParaRPr lang="nl-BE"/>
          </a:p>
        </p:txBody>
      </p:sp>
      <p:sp>
        <p:nvSpPr>
          <p:cNvPr id="5" name="Rectangle 4">
            <a:extLst>
              <a:ext uri="{FF2B5EF4-FFF2-40B4-BE49-F238E27FC236}">
                <a16:creationId xmlns:a16="http://schemas.microsoft.com/office/drawing/2014/main" id="{CF6CAE25-EEB1-49A0-922C-28AD340D1273}"/>
              </a:ext>
            </a:extLst>
          </p:cNvPr>
          <p:cNvSpPr/>
          <p:nvPr/>
        </p:nvSpPr>
        <p:spPr>
          <a:xfrm>
            <a:off x="4831813" y="3244398"/>
            <a:ext cx="242374" cy="369204"/>
          </a:xfrm>
          <a:prstGeom prst="rect">
            <a:avLst/>
          </a:prstGeom>
        </p:spPr>
        <p:txBody>
          <a:bodyPr wrap="none">
            <a:spAutoFit/>
          </a:bodyPr>
          <a:lstStyle/>
          <a:p>
            <a:r>
              <a:rPr lang="nl-BE">
                <a:solidFill>
                  <a:srgbClr val="000000"/>
                </a:solidFill>
                <a:latin typeface="Times New Roman" panose="02020603050405020304" pitchFamily="18" charset="0"/>
              </a:rPr>
              <a:t> </a:t>
            </a:r>
            <a:endParaRPr lang="nl-BE"/>
          </a:p>
        </p:txBody>
      </p:sp>
      <p:sp>
        <p:nvSpPr>
          <p:cNvPr id="11" name="Rectangle 1">
            <a:extLst>
              <a:ext uri="{FF2B5EF4-FFF2-40B4-BE49-F238E27FC236}">
                <a16:creationId xmlns:a16="http://schemas.microsoft.com/office/drawing/2014/main" id="{46B7D34B-3EB1-4E39-8B83-9ED812652DC5}"/>
              </a:ext>
            </a:extLst>
          </p:cNvPr>
          <p:cNvSpPr>
            <a:spLocks noChangeArrowheads="1"/>
          </p:cNvSpPr>
          <p:nvPr/>
        </p:nvSpPr>
        <p:spPr bwMode="auto">
          <a:xfrm>
            <a:off x="766763" y="35210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 name="Afbeelding 8">
            <a:extLst>
              <a:ext uri="{FF2B5EF4-FFF2-40B4-BE49-F238E27FC236}">
                <a16:creationId xmlns:a16="http://schemas.microsoft.com/office/drawing/2014/main" id="{03866E6E-E464-480D-A6F4-443101788BDF}"/>
              </a:ext>
            </a:extLst>
          </p:cNvPr>
          <p:cNvPicPr/>
          <p:nvPr/>
        </p:nvPicPr>
        <p:blipFill>
          <a:blip r:embed="rId3"/>
          <a:stretch>
            <a:fillRect/>
          </a:stretch>
        </p:blipFill>
        <p:spPr>
          <a:xfrm>
            <a:off x="2638968" y="3629827"/>
            <a:ext cx="5492661" cy="2452565"/>
          </a:xfrm>
          <a:prstGeom prst="rect">
            <a:avLst/>
          </a:prstGeom>
        </p:spPr>
      </p:pic>
    </p:spTree>
    <p:extLst>
      <p:ext uri="{BB962C8B-B14F-4D97-AF65-F5344CB8AC3E}">
        <p14:creationId xmlns:p14="http://schemas.microsoft.com/office/powerpoint/2010/main" val="137505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52" y="365126"/>
            <a:ext cx="9216242" cy="984352"/>
          </a:xfrm>
        </p:spPr>
        <p:txBody>
          <a:bodyPr/>
          <a:lstStyle/>
          <a:p>
            <a:r>
              <a:rPr lang="nl-BE" dirty="0"/>
              <a:t>GIPOD – Begrippen voor de vernieuwing</a:t>
            </a:r>
          </a:p>
        </p:txBody>
      </p:sp>
      <p:sp>
        <p:nvSpPr>
          <p:cNvPr id="4" name="Footer Placeholder 3"/>
          <p:cNvSpPr>
            <a:spLocks noGrp="1"/>
          </p:cNvSpPr>
          <p:nvPr>
            <p:ph type="ftr" sz="quarter" idx="3"/>
          </p:nvPr>
        </p:nvSpPr>
        <p:spPr/>
        <p:txBody>
          <a:bodyPr/>
          <a:lstStyle/>
          <a:p>
            <a:r>
              <a:rPr lang="nl-BE"/>
              <a:t>GIPOD project – BWG 8</a:t>
            </a:r>
            <a:endParaRPr lang="nl-BE" dirty="0"/>
          </a:p>
        </p:txBody>
      </p:sp>
      <p:sp>
        <p:nvSpPr>
          <p:cNvPr id="6" name="Tijdelijke aanduiding voor datum 5"/>
          <p:cNvSpPr>
            <a:spLocks noGrp="1"/>
          </p:cNvSpPr>
          <p:nvPr>
            <p:ph type="dt" sz="quarter" idx="2"/>
          </p:nvPr>
        </p:nvSpPr>
        <p:spPr>
          <a:xfrm>
            <a:off x="6742452" y="6580984"/>
            <a:ext cx="2863858" cy="174732"/>
          </a:xfrm>
        </p:spPr>
        <p:txBody>
          <a:bodyPr/>
          <a:lstStyle/>
          <a:p>
            <a:r>
              <a:rPr lang="nl-BE"/>
              <a:t>12 maart 2019</a:t>
            </a:r>
            <a:endParaRPr lang="nl-BE" dirty="0"/>
          </a:p>
        </p:txBody>
      </p:sp>
      <p:sp>
        <p:nvSpPr>
          <p:cNvPr id="8" name="Tijdelijke aanduiding voor inhoud 7"/>
          <p:cNvSpPr>
            <a:spLocks noGrp="1"/>
          </p:cNvSpPr>
          <p:nvPr>
            <p:ph sz="quarter" idx="10"/>
          </p:nvPr>
        </p:nvSpPr>
        <p:spPr>
          <a:xfrm>
            <a:off x="884585" y="1175244"/>
            <a:ext cx="8543925" cy="5216764"/>
          </a:xfrm>
        </p:spPr>
        <p:txBody>
          <a:bodyPr>
            <a:normAutofit/>
          </a:bodyPr>
          <a:lstStyle/>
          <a:p>
            <a:pPr marL="342900" lvl="1" indent="-342900">
              <a:buFont typeface="FlandersArtSans-Regular" panose="00000500000000000000" pitchFamily="2" charset="0"/>
              <a:buChar char="&gt;"/>
            </a:pPr>
            <a:r>
              <a:rPr lang="nl-BE" dirty="0"/>
              <a:t>Begrippenkader vastleggen</a:t>
            </a:r>
          </a:p>
          <a:p>
            <a:pPr lvl="1"/>
            <a:r>
              <a:rPr lang="nl-BE" sz="2000" dirty="0"/>
              <a:t>hinder</a:t>
            </a:r>
          </a:p>
          <a:p>
            <a:pPr lvl="2"/>
            <a:r>
              <a:rPr lang="nl-BE" sz="1800" dirty="0"/>
              <a:t>gevolgen voor de mobiliteit</a:t>
            </a:r>
          </a:p>
          <a:p>
            <a:pPr lvl="1"/>
            <a:r>
              <a:rPr lang="nl-BE" sz="2000" dirty="0"/>
              <a:t>hinderzones</a:t>
            </a:r>
          </a:p>
          <a:p>
            <a:pPr lvl="2"/>
            <a:r>
              <a:rPr lang="nl-BE" sz="1800" dirty="0"/>
              <a:t>op de plaats van de inname</a:t>
            </a:r>
          </a:p>
          <a:p>
            <a:pPr lvl="2"/>
            <a:r>
              <a:rPr lang="nl-BE" sz="1800" dirty="0"/>
              <a:t>op een andere plaats dan de inname</a:t>
            </a:r>
          </a:p>
          <a:p>
            <a:pPr marL="457200" lvl="1" indent="0">
              <a:buNone/>
            </a:pPr>
            <a:endParaRPr lang="nl-BE" sz="2000" b="1" dirty="0"/>
          </a:p>
          <a:p>
            <a:pPr lvl="1"/>
            <a:endParaRPr lang="nl-BE" sz="1800" dirty="0"/>
          </a:p>
          <a:p>
            <a:endParaRPr lang="nl-BE" sz="1800" dirty="0"/>
          </a:p>
          <a:p>
            <a:pPr lvl="1"/>
            <a:r>
              <a:rPr lang="nl-BE" sz="2000" dirty="0"/>
              <a:t>semantiek statussen grondwerk</a:t>
            </a:r>
          </a:p>
          <a:p>
            <a:pPr lvl="1"/>
            <a:r>
              <a:rPr lang="nl-BE" sz="2000" dirty="0"/>
              <a:t>project en fasering</a:t>
            </a:r>
          </a:p>
          <a:p>
            <a:pPr lvl="2"/>
            <a:r>
              <a:rPr lang="nl-BE" sz="1600" dirty="0"/>
              <a:t>eerste aanzet</a:t>
            </a:r>
          </a:p>
          <a:p>
            <a:pPr marL="0" indent="0">
              <a:buNone/>
            </a:pPr>
            <a:endParaRPr lang="nl-BE" sz="2000" dirty="0"/>
          </a:p>
          <a:p>
            <a:pPr marL="457200" lvl="1" indent="0">
              <a:buNone/>
            </a:pPr>
            <a:endParaRPr lang="nl-BE" dirty="0"/>
          </a:p>
          <a:p>
            <a:pPr marL="457200" lvl="1" indent="0">
              <a:buNone/>
            </a:pPr>
            <a:endParaRPr lang="nl-BE" dirty="0"/>
          </a:p>
        </p:txBody>
      </p:sp>
      <p:sp>
        <p:nvSpPr>
          <p:cNvPr id="3" name="Rectangle 2">
            <a:extLst>
              <a:ext uri="{FF2B5EF4-FFF2-40B4-BE49-F238E27FC236}">
                <a16:creationId xmlns:a16="http://schemas.microsoft.com/office/drawing/2014/main" id="{7666BC82-9C18-4F1F-B955-EAD95FE78036}"/>
              </a:ext>
            </a:extLst>
          </p:cNvPr>
          <p:cNvSpPr/>
          <p:nvPr/>
        </p:nvSpPr>
        <p:spPr>
          <a:xfrm>
            <a:off x="4831813" y="3244398"/>
            <a:ext cx="242374" cy="369204"/>
          </a:xfrm>
          <a:prstGeom prst="rect">
            <a:avLst/>
          </a:prstGeom>
        </p:spPr>
        <p:txBody>
          <a:bodyPr wrap="none">
            <a:spAutoFit/>
          </a:bodyPr>
          <a:lstStyle/>
          <a:p>
            <a:r>
              <a:rPr lang="nl-BE">
                <a:solidFill>
                  <a:srgbClr val="000000"/>
                </a:solidFill>
                <a:latin typeface="Times New Roman" panose="02020603050405020304" pitchFamily="18" charset="0"/>
              </a:rPr>
              <a:t> </a:t>
            </a:r>
            <a:endParaRPr lang="nl-BE"/>
          </a:p>
        </p:txBody>
      </p:sp>
      <p:sp>
        <p:nvSpPr>
          <p:cNvPr id="5" name="Rectangle 4">
            <a:extLst>
              <a:ext uri="{FF2B5EF4-FFF2-40B4-BE49-F238E27FC236}">
                <a16:creationId xmlns:a16="http://schemas.microsoft.com/office/drawing/2014/main" id="{CF6CAE25-EEB1-49A0-922C-28AD340D1273}"/>
              </a:ext>
            </a:extLst>
          </p:cNvPr>
          <p:cNvSpPr/>
          <p:nvPr/>
        </p:nvSpPr>
        <p:spPr>
          <a:xfrm>
            <a:off x="4831813" y="3244398"/>
            <a:ext cx="242374" cy="369204"/>
          </a:xfrm>
          <a:prstGeom prst="rect">
            <a:avLst/>
          </a:prstGeom>
        </p:spPr>
        <p:txBody>
          <a:bodyPr wrap="none">
            <a:spAutoFit/>
          </a:bodyPr>
          <a:lstStyle/>
          <a:p>
            <a:r>
              <a:rPr lang="nl-BE">
                <a:solidFill>
                  <a:srgbClr val="000000"/>
                </a:solidFill>
                <a:latin typeface="Times New Roman" panose="02020603050405020304" pitchFamily="18" charset="0"/>
              </a:rPr>
              <a:t> </a:t>
            </a:r>
            <a:endParaRPr lang="nl-BE"/>
          </a:p>
        </p:txBody>
      </p:sp>
      <p:sp>
        <p:nvSpPr>
          <p:cNvPr id="11" name="Rectangle 1">
            <a:extLst>
              <a:ext uri="{FF2B5EF4-FFF2-40B4-BE49-F238E27FC236}">
                <a16:creationId xmlns:a16="http://schemas.microsoft.com/office/drawing/2014/main" id="{46B7D34B-3EB1-4E39-8B83-9ED812652DC5}"/>
              </a:ext>
            </a:extLst>
          </p:cNvPr>
          <p:cNvSpPr>
            <a:spLocks noChangeArrowheads="1"/>
          </p:cNvSpPr>
          <p:nvPr/>
        </p:nvSpPr>
        <p:spPr bwMode="auto">
          <a:xfrm>
            <a:off x="766763" y="35210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0" name="Afbeelding 9">
            <a:extLst>
              <a:ext uri="{FF2B5EF4-FFF2-40B4-BE49-F238E27FC236}">
                <a16:creationId xmlns:a16="http://schemas.microsoft.com/office/drawing/2014/main" id="{1CB50419-F99D-40D9-870B-EBF08E4D9B83}"/>
              </a:ext>
            </a:extLst>
          </p:cNvPr>
          <p:cNvPicPr/>
          <p:nvPr/>
        </p:nvPicPr>
        <p:blipFill>
          <a:blip r:embed="rId3"/>
          <a:stretch>
            <a:fillRect/>
          </a:stretch>
        </p:blipFill>
        <p:spPr>
          <a:xfrm>
            <a:off x="5766621" y="2957264"/>
            <a:ext cx="3839689" cy="1805362"/>
          </a:xfrm>
          <a:prstGeom prst="rect">
            <a:avLst/>
          </a:prstGeom>
        </p:spPr>
      </p:pic>
    </p:spTree>
    <p:extLst>
      <p:ext uri="{BB962C8B-B14F-4D97-AF65-F5344CB8AC3E}">
        <p14:creationId xmlns:p14="http://schemas.microsoft.com/office/powerpoint/2010/main" val="245795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52" y="365126"/>
            <a:ext cx="9216242" cy="984352"/>
          </a:xfrm>
        </p:spPr>
        <p:txBody>
          <a:bodyPr/>
          <a:lstStyle/>
          <a:p>
            <a:r>
              <a:rPr lang="nl-BE"/>
              <a:t>Project aanpak – Governance</a:t>
            </a:r>
          </a:p>
        </p:txBody>
      </p:sp>
      <p:sp>
        <p:nvSpPr>
          <p:cNvPr id="4" name="Footer Placeholder 3"/>
          <p:cNvSpPr>
            <a:spLocks noGrp="1"/>
          </p:cNvSpPr>
          <p:nvPr>
            <p:ph type="ftr" sz="quarter" idx="3"/>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mn-cs"/>
              </a:rPr>
              <a:t>GIPOD project – BWG 8</a:t>
            </a:r>
            <a:endParaRPr kumimoji="0" lang="nl-BE" sz="1100" b="0" i="0" u="none" strike="noStrike" kern="1200" cap="none" spc="0" normalizeH="0" baseline="0" noProof="0" dirty="0">
              <a:ln>
                <a:noFill/>
              </a:ln>
              <a:solidFill>
                <a:srgbClr val="6B6B6B"/>
              </a:solidFill>
              <a:effectLst/>
              <a:uLnTx/>
              <a:uFillTx/>
              <a:latin typeface="FlandersArtSans-Bold" panose="00000800000000000000" pitchFamily="2" charset="0"/>
              <a:ea typeface="+mn-ea"/>
              <a:cs typeface="+mn-cs"/>
            </a:endParaRPr>
          </a:p>
        </p:txBody>
      </p:sp>
      <p:sp>
        <p:nvSpPr>
          <p:cNvPr id="6" name="Tijdelijke aanduiding voor datum 5"/>
          <p:cNvSpPr>
            <a:spLocks noGrp="1"/>
          </p:cNvSpPr>
          <p:nvPr>
            <p:ph type="dt" sz="quarter" idx="2"/>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mn-cs"/>
              </a:rPr>
              <a:t>12 maart 2019</a:t>
            </a:r>
          </a:p>
        </p:txBody>
      </p:sp>
      <p:sp>
        <p:nvSpPr>
          <p:cNvPr id="8" name="Tijdelijke aanduiding voor inhoud 7"/>
          <p:cNvSpPr>
            <a:spLocks noGrp="1"/>
          </p:cNvSpPr>
          <p:nvPr>
            <p:ph sz="quarter" idx="10"/>
          </p:nvPr>
        </p:nvSpPr>
        <p:spPr>
          <a:xfrm>
            <a:off x="884585" y="1175244"/>
            <a:ext cx="8543925" cy="5216764"/>
          </a:xfrm>
        </p:spPr>
        <p:txBody>
          <a:bodyPr>
            <a:normAutofit/>
          </a:bodyPr>
          <a:lstStyle/>
          <a:p>
            <a:pPr marL="457200" lvl="1" indent="0">
              <a:buNone/>
            </a:pPr>
            <a:endParaRPr lang="nl-BE" sz="2000"/>
          </a:p>
          <a:p>
            <a:pPr lvl="1"/>
            <a:endParaRPr lang="nl-BE"/>
          </a:p>
        </p:txBody>
      </p:sp>
      <p:sp>
        <p:nvSpPr>
          <p:cNvPr id="3" name="Rectangle 2">
            <a:extLst>
              <a:ext uri="{FF2B5EF4-FFF2-40B4-BE49-F238E27FC236}">
                <a16:creationId xmlns:a16="http://schemas.microsoft.com/office/drawing/2014/main" id="{7666BC82-9C18-4F1F-B955-EAD95FE78036}"/>
              </a:ext>
            </a:extLst>
          </p:cNvPr>
          <p:cNvSpPr/>
          <p:nvPr/>
        </p:nvSpPr>
        <p:spPr>
          <a:xfrm>
            <a:off x="4831813" y="3244398"/>
            <a:ext cx="242374" cy="369204"/>
          </a:xfrm>
          <a:prstGeom prst="rect">
            <a:avLst/>
          </a:prstGeom>
        </p:spPr>
        <p:txBody>
          <a:bodyPr wrap="none">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nl-BE" sz="1799"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BE" sz="1799" b="0" i="0" u="none" strike="noStrike" kern="1200" cap="none" spc="0" normalizeH="0" baseline="0" noProof="0">
              <a:ln>
                <a:noFill/>
              </a:ln>
              <a:solidFill>
                <a:srgbClr val="373636"/>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CF6CAE25-EEB1-49A0-922C-28AD340D1273}"/>
              </a:ext>
            </a:extLst>
          </p:cNvPr>
          <p:cNvSpPr/>
          <p:nvPr/>
        </p:nvSpPr>
        <p:spPr>
          <a:xfrm>
            <a:off x="4831813" y="3244398"/>
            <a:ext cx="242374" cy="369204"/>
          </a:xfrm>
          <a:prstGeom prst="rect">
            <a:avLst/>
          </a:prstGeom>
        </p:spPr>
        <p:txBody>
          <a:bodyPr wrap="none">
            <a:spAutoFit/>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nl-BE" sz="1799"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BE" sz="1799" b="0" i="0" u="none" strike="noStrike" kern="1200" cap="none" spc="0" normalizeH="0" baseline="0" noProof="0">
              <a:ln>
                <a:noFill/>
              </a:ln>
              <a:solidFill>
                <a:srgbClr val="373636"/>
              </a:solidFill>
              <a:effectLst/>
              <a:uLnTx/>
              <a:uFillTx/>
              <a:latin typeface="Calibri"/>
              <a:ea typeface="+mn-ea"/>
              <a:cs typeface="+mn-cs"/>
            </a:endParaRPr>
          </a:p>
        </p:txBody>
      </p:sp>
      <p:pic>
        <p:nvPicPr>
          <p:cNvPr id="9" name="Picture 22">
            <a:extLst>
              <a:ext uri="{FF2B5EF4-FFF2-40B4-BE49-F238E27FC236}">
                <a16:creationId xmlns:a16="http://schemas.microsoft.com/office/drawing/2014/main" id="{2ED528B4-0F38-45D9-BAAD-9966546ED66F}"/>
              </a:ext>
            </a:extLst>
          </p:cNvPr>
          <p:cNvPicPr/>
          <p:nvPr/>
        </p:nvPicPr>
        <p:blipFill>
          <a:blip r:embed="rId3"/>
          <a:stretch>
            <a:fillRect/>
          </a:stretch>
        </p:blipFill>
        <p:spPr>
          <a:xfrm>
            <a:off x="1016000" y="1349478"/>
            <a:ext cx="7868356" cy="4249811"/>
          </a:xfrm>
          <a:prstGeom prst="rect">
            <a:avLst/>
          </a:prstGeom>
        </p:spPr>
      </p:pic>
    </p:spTree>
    <p:extLst>
      <p:ext uri="{BB962C8B-B14F-4D97-AF65-F5344CB8AC3E}">
        <p14:creationId xmlns:p14="http://schemas.microsoft.com/office/powerpoint/2010/main" val="98513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978CBE-E738-4DF3-8404-4571748A6845}"/>
              </a:ext>
            </a:extLst>
          </p:cNvPr>
          <p:cNvSpPr>
            <a:spLocks noGrp="1"/>
          </p:cNvSpPr>
          <p:nvPr>
            <p:ph sz="quarter" idx="10"/>
          </p:nvPr>
        </p:nvSpPr>
        <p:spPr/>
        <p:txBody>
          <a:bodyPr vert="horz" lIns="91440" tIns="45720" rIns="91440" bIns="45720" rtlCol="0" anchor="t">
            <a:normAutofit/>
          </a:bodyPr>
          <a:lstStyle/>
          <a:p>
            <a:endParaRPr lang="nl-BE" sz="1800" b="1">
              <a:highlight>
                <a:srgbClr val="FFFF00"/>
              </a:highlight>
            </a:endParaRPr>
          </a:p>
          <a:p>
            <a:r>
              <a:rPr lang="nl-BE"/>
              <a:t>Release 1: opvragen, raadplegen en exporteren</a:t>
            </a:r>
          </a:p>
          <a:p>
            <a:r>
              <a:rPr lang="nl-BE"/>
              <a:t>Release 2: vernieuwde modules in nieuwe GIPOD</a:t>
            </a:r>
          </a:p>
          <a:p>
            <a:r>
              <a:rPr lang="nl-BE"/>
              <a:t>Release 3: nieuwe modules GIPOD</a:t>
            </a:r>
          </a:p>
          <a:p>
            <a:r>
              <a:rPr lang="nl-BE"/>
              <a:t>Release 4: verfijning en verdieping</a:t>
            </a:r>
          </a:p>
          <a:p>
            <a:endParaRPr lang="nl-BE" sz="1800" b="1">
              <a:highlight>
                <a:srgbClr val="FFFF00"/>
              </a:highlight>
            </a:endParaRPr>
          </a:p>
          <a:p>
            <a:pPr lvl="1"/>
            <a:endParaRPr lang="nl-BE"/>
          </a:p>
          <a:p>
            <a:pPr marL="783590" lvl="1" indent="-326390"/>
            <a:endParaRPr lang="nl-BE" sz="1400"/>
          </a:p>
        </p:txBody>
      </p:sp>
      <p:sp>
        <p:nvSpPr>
          <p:cNvPr id="2" name="Title 1"/>
          <p:cNvSpPr>
            <a:spLocks noGrp="1"/>
          </p:cNvSpPr>
          <p:nvPr>
            <p:ph type="title"/>
          </p:nvPr>
        </p:nvSpPr>
        <p:spPr/>
        <p:txBody>
          <a:bodyPr/>
          <a:lstStyle/>
          <a:p>
            <a:r>
              <a:rPr lang="nl-BE"/>
              <a:t>Projectaanpak Roadmap</a:t>
            </a:r>
          </a:p>
        </p:txBody>
      </p:sp>
      <p:sp>
        <p:nvSpPr>
          <p:cNvPr id="4" name="Footer Placeholder 3"/>
          <p:cNvSpPr>
            <a:spLocks noGrp="1"/>
          </p:cNvSpPr>
          <p:nvPr>
            <p:ph type="ftr" sz="quarter" idx="3"/>
          </p:nvPr>
        </p:nvSpPr>
        <p:spPr/>
        <p:txBody>
          <a:bodyPr/>
          <a:lstStyle/>
          <a:p>
            <a:pPr marL="0" marR="0" lvl="0" indent="0" algn="l" defTabSz="914234" rtl="0" eaLnBrk="1" fontAlgn="auto" latinLnBrk="0" hangingPunct="0">
              <a:lnSpc>
                <a:spcPct val="100000"/>
              </a:lnSpc>
              <a:spcBef>
                <a:spcPts val="0"/>
              </a:spcBef>
              <a:spcAft>
                <a:spcPts val="0"/>
              </a:spcAft>
              <a:buClrTx/>
              <a:buSzTx/>
              <a:buFontTx/>
              <a:buNone/>
              <a:tabLst/>
              <a:defRPr/>
            </a:pPr>
            <a:r>
              <a:rPr kumimoji="0" lang="nl-BE" sz="1100" b="0" i="0" u="none" strike="noStrike" kern="0" cap="none" spc="0" normalizeH="0" baseline="0" noProof="0">
                <a:ln>
                  <a:noFill/>
                </a:ln>
                <a:solidFill>
                  <a:srgbClr val="6B6B6B"/>
                </a:solidFill>
                <a:effectLst/>
                <a:uLnTx/>
                <a:uFillTx/>
                <a:latin typeface="FlandersArtSans-Bold" panose="00000800000000000000" pitchFamily="2" charset="0"/>
                <a:cs typeface="Calibri"/>
                <a:sym typeface="Calibri"/>
              </a:rPr>
              <a:t>GIPOD project – BWG 8</a:t>
            </a:r>
          </a:p>
        </p:txBody>
      </p:sp>
      <p:sp>
        <p:nvSpPr>
          <p:cNvPr id="6" name="Tijdelijke aanduiding voor datum 5"/>
          <p:cNvSpPr>
            <a:spLocks noGrp="1"/>
          </p:cNvSpPr>
          <p:nvPr>
            <p:ph type="dt" sz="quarter" idx="2"/>
          </p:nvPr>
        </p:nvSpPr>
        <p:spPr/>
        <p:txBody>
          <a:bodyPr/>
          <a:lstStyle/>
          <a:p>
            <a:pPr marL="0" marR="0" lvl="0" indent="0" algn="r" defTabSz="914234" rtl="0" eaLnBrk="1" fontAlgn="auto" latinLnBrk="0" hangingPunct="0">
              <a:lnSpc>
                <a:spcPct val="100000"/>
              </a:lnSpc>
              <a:spcBef>
                <a:spcPts val="0"/>
              </a:spcBef>
              <a:spcAft>
                <a:spcPts val="0"/>
              </a:spcAft>
              <a:buClrTx/>
              <a:buSzTx/>
              <a:buFontTx/>
              <a:buNone/>
              <a:tabLst/>
              <a:defRPr/>
            </a:pPr>
            <a:r>
              <a:rPr kumimoji="0" lang="nl-BE" sz="1100" b="0" i="0" u="none" strike="noStrike" kern="0" cap="none" spc="0" normalizeH="0" baseline="0" noProof="0">
                <a:ln>
                  <a:noFill/>
                </a:ln>
                <a:solidFill>
                  <a:srgbClr val="6B6B6B"/>
                </a:solidFill>
                <a:effectLst/>
                <a:uLnTx/>
                <a:uFillTx/>
                <a:latin typeface="FlandersArtSans-Bold" panose="00000800000000000000" pitchFamily="2" charset="0"/>
                <a:cs typeface="Calibri"/>
                <a:sym typeface="Calibri"/>
              </a:rPr>
              <a:t>12 maart 2019</a:t>
            </a:r>
          </a:p>
        </p:txBody>
      </p:sp>
    </p:spTree>
    <p:extLst>
      <p:ext uri="{BB962C8B-B14F-4D97-AF65-F5344CB8AC3E}">
        <p14:creationId xmlns:p14="http://schemas.microsoft.com/office/powerpoint/2010/main" val="135630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2F0C79D-0DA0-9244-AAD5-861053727394}"/>
              </a:ext>
            </a:extLst>
          </p:cNvPr>
          <p:cNvSpPr>
            <a:spLocks noGrp="1"/>
          </p:cNvSpPr>
          <p:nvPr>
            <p:ph type="subTitle" idx="1"/>
          </p:nvPr>
        </p:nvSpPr>
        <p:spPr/>
        <p:txBody>
          <a:bodyPr/>
          <a:lstStyle/>
          <a:p>
            <a:endParaRPr lang="nl-NL"/>
          </a:p>
        </p:txBody>
      </p:sp>
      <p:sp>
        <p:nvSpPr>
          <p:cNvPr id="2" name="Title 1">
            <a:extLst>
              <a:ext uri="{FF2B5EF4-FFF2-40B4-BE49-F238E27FC236}">
                <a16:creationId xmlns:a16="http://schemas.microsoft.com/office/drawing/2014/main" id="{6631E325-D9E3-4BF5-894D-B566827CADB6}"/>
              </a:ext>
            </a:extLst>
          </p:cNvPr>
          <p:cNvSpPr>
            <a:spLocks noGrp="1"/>
          </p:cNvSpPr>
          <p:nvPr>
            <p:ph type="title"/>
          </p:nvPr>
        </p:nvSpPr>
        <p:spPr/>
        <p:txBody>
          <a:bodyPr/>
          <a:lstStyle/>
          <a:p>
            <a:r>
              <a:rPr lang="nl-BE" dirty="0"/>
              <a:t>Tour de </a:t>
            </a:r>
            <a:r>
              <a:rPr lang="nl-BE" dirty="0" err="1"/>
              <a:t>table</a:t>
            </a:r>
            <a:endParaRPr lang="nl-BE" dirty="0"/>
          </a:p>
        </p:txBody>
      </p:sp>
    </p:spTree>
    <p:extLst>
      <p:ext uri="{BB962C8B-B14F-4D97-AF65-F5344CB8AC3E}">
        <p14:creationId xmlns:p14="http://schemas.microsoft.com/office/powerpoint/2010/main" val="20980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569070" y="1349478"/>
            <a:ext cx="6405232" cy="4992328"/>
          </a:xfrm>
        </p:spPr>
        <p:txBody>
          <a:bodyPr vert="horz" lIns="91440" tIns="45720" rIns="91440" bIns="45720" rtlCol="0" anchor="t">
            <a:normAutofit/>
          </a:bodyPr>
          <a:lstStyle/>
          <a:p>
            <a:r>
              <a:rPr lang="nl-BE" dirty="0"/>
              <a:t>NAAM : 	Naomi Oste</a:t>
            </a:r>
          </a:p>
          <a:p>
            <a:r>
              <a:rPr lang="nl-BE" dirty="0"/>
              <a:t>ORG :   	Informatie Vlaanderen</a:t>
            </a:r>
          </a:p>
          <a:p>
            <a:r>
              <a:rPr lang="nl-BE" dirty="0"/>
              <a:t>FUNCTIE : 	Business Analist</a:t>
            </a:r>
          </a:p>
          <a:p>
            <a:r>
              <a:rPr lang="nl-BE" dirty="0"/>
              <a:t>DOEL :  	Ik wil publieke GIPOD-data tonen 		in Geopunt, zodat burgers deze 		informatie kunnen raadplegen.</a:t>
            </a:r>
          </a:p>
          <a:p>
            <a:pPr marL="0" indent="0">
              <a:buNone/>
            </a:pPr>
            <a:endParaRPr lang="nl-BE" dirty="0"/>
          </a:p>
        </p:txBody>
      </p:sp>
      <p:sp>
        <p:nvSpPr>
          <p:cNvPr id="2" name="Title 1"/>
          <p:cNvSpPr>
            <a:spLocks noGrp="1"/>
          </p:cNvSpPr>
          <p:nvPr>
            <p:ph type="title"/>
          </p:nvPr>
        </p:nvSpPr>
        <p:spPr/>
        <p:txBody>
          <a:bodyPr/>
          <a:lstStyle/>
          <a:p>
            <a:r>
              <a:rPr lang="nl-BE" dirty="0"/>
              <a:t>Tour de </a:t>
            </a:r>
            <a:r>
              <a:rPr lang="nl-BE" dirty="0" err="1"/>
              <a:t>table</a:t>
            </a:r>
            <a:endParaRPr lang="nl-BE" dirty="0"/>
          </a:p>
        </p:txBody>
      </p:sp>
      <p:sp>
        <p:nvSpPr>
          <p:cNvPr id="4" name="Footer Placeholder 3"/>
          <p:cNvSpPr>
            <a:spLocks noGrp="1"/>
          </p:cNvSpPr>
          <p:nvPr>
            <p:ph type="ftr" sz="quarter" idx="3"/>
          </p:nvPr>
        </p:nvSpPr>
        <p:spPr>
          <a:xfrm>
            <a:off x="480652" y="6600914"/>
            <a:ext cx="6084000" cy="176928"/>
          </a:xfrm>
        </p:spPr>
        <p:txBody>
          <a:bodyPr/>
          <a:lstStyle/>
          <a:p>
            <a:r>
              <a:rPr lang="nl-BE" dirty="0"/>
              <a:t>GIPOD project – BWG 8</a:t>
            </a:r>
          </a:p>
        </p:txBody>
      </p:sp>
      <p:sp>
        <p:nvSpPr>
          <p:cNvPr id="6" name="Tijdelijke aanduiding voor datum 5"/>
          <p:cNvSpPr>
            <a:spLocks noGrp="1"/>
          </p:cNvSpPr>
          <p:nvPr>
            <p:ph type="dt" sz="quarter" idx="2"/>
          </p:nvPr>
        </p:nvSpPr>
        <p:spPr/>
        <p:txBody>
          <a:bodyPr/>
          <a:lstStyle/>
          <a:p>
            <a:r>
              <a:rPr lang="nl-BE"/>
              <a:t>12 maart 2019</a:t>
            </a:r>
            <a:endParaRPr lang="nl-BE" dirty="0"/>
          </a:p>
        </p:txBody>
      </p:sp>
      <p:pic>
        <p:nvPicPr>
          <p:cNvPr id="3" name="Afbeelding 2">
            <a:extLst>
              <a:ext uri="{FF2B5EF4-FFF2-40B4-BE49-F238E27FC236}">
                <a16:creationId xmlns:a16="http://schemas.microsoft.com/office/drawing/2014/main" id="{0BED472A-4E1C-4A33-90DB-1C0B9D01A03A}"/>
              </a:ext>
            </a:extLst>
          </p:cNvPr>
          <p:cNvPicPr>
            <a:picLocks noChangeAspect="1"/>
          </p:cNvPicPr>
          <p:nvPr/>
        </p:nvPicPr>
        <p:blipFill>
          <a:blip r:embed="rId3"/>
          <a:stretch>
            <a:fillRect/>
          </a:stretch>
        </p:blipFill>
        <p:spPr>
          <a:xfrm>
            <a:off x="7483508" y="1211119"/>
            <a:ext cx="1385928" cy="2527933"/>
          </a:xfrm>
          <a:prstGeom prst="rect">
            <a:avLst/>
          </a:prstGeom>
        </p:spPr>
      </p:pic>
    </p:spTree>
    <p:extLst>
      <p:ext uri="{BB962C8B-B14F-4D97-AF65-F5344CB8AC3E}">
        <p14:creationId xmlns:p14="http://schemas.microsoft.com/office/powerpoint/2010/main" val="4189143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569070" y="1349478"/>
            <a:ext cx="6405232" cy="4992328"/>
          </a:xfrm>
        </p:spPr>
        <p:txBody>
          <a:bodyPr vert="horz" lIns="91440" tIns="45720" rIns="91440" bIns="45720" rtlCol="0" anchor="t">
            <a:normAutofit/>
          </a:bodyPr>
          <a:lstStyle/>
          <a:p>
            <a:r>
              <a:rPr lang="nl-BE" dirty="0"/>
              <a:t>NAAM : 	_____________________</a:t>
            </a:r>
          </a:p>
          <a:p>
            <a:r>
              <a:rPr lang="nl-BE" dirty="0"/>
              <a:t>ORG :   	_____________________</a:t>
            </a:r>
          </a:p>
          <a:p>
            <a:r>
              <a:rPr lang="nl-BE" dirty="0"/>
              <a:t>FUNCTIE : 	_____________________</a:t>
            </a:r>
          </a:p>
          <a:p>
            <a:r>
              <a:rPr lang="nl-BE" dirty="0"/>
              <a:t>DOEL :  	___________________________________</a:t>
            </a:r>
          </a:p>
          <a:p>
            <a:pPr marL="0" indent="0">
              <a:buNone/>
            </a:pPr>
            <a:r>
              <a:rPr lang="nl-BE" dirty="0"/>
              <a:t>		___________________________________</a:t>
            </a:r>
          </a:p>
          <a:p>
            <a:pPr marL="0" indent="0">
              <a:buNone/>
            </a:pPr>
            <a:r>
              <a:rPr lang="nl-BE" dirty="0"/>
              <a:t>		___________________________________</a:t>
            </a:r>
          </a:p>
          <a:p>
            <a:pPr marL="0" indent="0">
              <a:buNone/>
            </a:pPr>
            <a:r>
              <a:rPr lang="nl-BE" dirty="0"/>
              <a:t>		___________________________________</a:t>
            </a:r>
          </a:p>
          <a:p>
            <a:pPr marL="0" indent="0">
              <a:buNone/>
            </a:pPr>
            <a:r>
              <a:rPr lang="nl-BE" dirty="0"/>
              <a:t>		___________________________________</a:t>
            </a:r>
          </a:p>
        </p:txBody>
      </p:sp>
      <p:sp>
        <p:nvSpPr>
          <p:cNvPr id="2" name="Title 1"/>
          <p:cNvSpPr>
            <a:spLocks noGrp="1"/>
          </p:cNvSpPr>
          <p:nvPr>
            <p:ph type="title"/>
          </p:nvPr>
        </p:nvSpPr>
        <p:spPr/>
        <p:txBody>
          <a:bodyPr/>
          <a:lstStyle/>
          <a:p>
            <a:r>
              <a:rPr lang="nl-BE" dirty="0"/>
              <a:t>Tour de </a:t>
            </a:r>
            <a:r>
              <a:rPr lang="nl-BE" dirty="0" err="1"/>
              <a:t>table</a:t>
            </a:r>
            <a:endParaRPr lang="nl-BE" dirty="0"/>
          </a:p>
        </p:txBody>
      </p:sp>
      <p:sp>
        <p:nvSpPr>
          <p:cNvPr id="4" name="Footer Placeholder 3"/>
          <p:cNvSpPr>
            <a:spLocks noGrp="1"/>
          </p:cNvSpPr>
          <p:nvPr>
            <p:ph type="ftr" sz="quarter" idx="3"/>
          </p:nvPr>
        </p:nvSpPr>
        <p:spPr>
          <a:xfrm>
            <a:off x="480652" y="6600914"/>
            <a:ext cx="6084000" cy="176928"/>
          </a:xfrm>
        </p:spPr>
        <p:txBody>
          <a:bodyPr/>
          <a:lstStyle/>
          <a:p>
            <a:r>
              <a:rPr lang="nl-BE" dirty="0"/>
              <a:t>GIPOD project – BWG 8</a:t>
            </a:r>
          </a:p>
        </p:txBody>
      </p:sp>
      <p:sp>
        <p:nvSpPr>
          <p:cNvPr id="6" name="Tijdelijke aanduiding voor datum 5"/>
          <p:cNvSpPr>
            <a:spLocks noGrp="1"/>
          </p:cNvSpPr>
          <p:nvPr>
            <p:ph type="dt" sz="quarter" idx="2"/>
          </p:nvPr>
        </p:nvSpPr>
        <p:spPr/>
        <p:txBody>
          <a:bodyPr/>
          <a:lstStyle/>
          <a:p>
            <a:r>
              <a:rPr lang="nl-BE"/>
              <a:t>12 maart 2019</a:t>
            </a:r>
            <a:endParaRPr lang="nl-BE" dirty="0"/>
          </a:p>
        </p:txBody>
      </p:sp>
      <p:pic>
        <p:nvPicPr>
          <p:cNvPr id="3" name="Afbeelding 2">
            <a:extLst>
              <a:ext uri="{FF2B5EF4-FFF2-40B4-BE49-F238E27FC236}">
                <a16:creationId xmlns:a16="http://schemas.microsoft.com/office/drawing/2014/main" id="{0BED472A-4E1C-4A33-90DB-1C0B9D01A03A}"/>
              </a:ext>
            </a:extLst>
          </p:cNvPr>
          <p:cNvPicPr>
            <a:picLocks noChangeAspect="1"/>
          </p:cNvPicPr>
          <p:nvPr/>
        </p:nvPicPr>
        <p:blipFill>
          <a:blip r:embed="rId3"/>
          <a:stretch>
            <a:fillRect/>
          </a:stretch>
        </p:blipFill>
        <p:spPr>
          <a:xfrm>
            <a:off x="7483508" y="1211119"/>
            <a:ext cx="1385928" cy="2527933"/>
          </a:xfrm>
          <a:prstGeom prst="rect">
            <a:avLst/>
          </a:prstGeom>
        </p:spPr>
      </p:pic>
    </p:spTree>
    <p:extLst>
      <p:ext uri="{BB962C8B-B14F-4D97-AF65-F5344CB8AC3E}">
        <p14:creationId xmlns:p14="http://schemas.microsoft.com/office/powerpoint/2010/main" val="11188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569070" y="1349478"/>
            <a:ext cx="6405232" cy="4992328"/>
          </a:xfrm>
        </p:spPr>
        <p:txBody>
          <a:bodyPr vert="horz" lIns="91440" tIns="45720" rIns="91440" bIns="45720" rtlCol="0" anchor="t">
            <a:normAutofit/>
          </a:bodyPr>
          <a:lstStyle/>
          <a:p>
            <a:r>
              <a:rPr lang="nl-BE" dirty="0"/>
              <a:t>NAAM : 	_____________________</a:t>
            </a:r>
          </a:p>
          <a:p>
            <a:r>
              <a:rPr lang="nl-BE" dirty="0"/>
              <a:t>ORG :   	_____________________</a:t>
            </a:r>
          </a:p>
          <a:p>
            <a:r>
              <a:rPr lang="nl-BE" dirty="0"/>
              <a:t>FUNCTIE : 	_____________________</a:t>
            </a:r>
          </a:p>
          <a:p>
            <a:r>
              <a:rPr lang="nl-BE" dirty="0"/>
              <a:t>DOEL :  	___________________________________</a:t>
            </a:r>
          </a:p>
          <a:p>
            <a:pPr marL="0" indent="0">
              <a:buNone/>
            </a:pPr>
            <a:r>
              <a:rPr lang="nl-BE" dirty="0"/>
              <a:t>		___________________________________</a:t>
            </a:r>
          </a:p>
          <a:p>
            <a:pPr marL="0" indent="0">
              <a:buNone/>
            </a:pPr>
            <a:r>
              <a:rPr lang="nl-BE" dirty="0"/>
              <a:t>		___________________________________</a:t>
            </a:r>
          </a:p>
          <a:p>
            <a:pPr marL="0" indent="0">
              <a:buNone/>
            </a:pPr>
            <a:r>
              <a:rPr lang="nl-BE" dirty="0"/>
              <a:t>		___________________________________</a:t>
            </a:r>
          </a:p>
          <a:p>
            <a:pPr marL="0" indent="0">
              <a:buNone/>
            </a:pPr>
            <a:r>
              <a:rPr lang="nl-BE" dirty="0"/>
              <a:t>		___________________________________</a:t>
            </a:r>
          </a:p>
        </p:txBody>
      </p:sp>
      <p:sp>
        <p:nvSpPr>
          <p:cNvPr id="2" name="Title 1"/>
          <p:cNvSpPr>
            <a:spLocks noGrp="1"/>
          </p:cNvSpPr>
          <p:nvPr>
            <p:ph type="title"/>
          </p:nvPr>
        </p:nvSpPr>
        <p:spPr/>
        <p:txBody>
          <a:bodyPr/>
          <a:lstStyle/>
          <a:p>
            <a:r>
              <a:rPr lang="nl-BE" dirty="0"/>
              <a:t>Tour de </a:t>
            </a:r>
            <a:r>
              <a:rPr lang="nl-BE" dirty="0" err="1"/>
              <a:t>table</a:t>
            </a:r>
            <a:endParaRPr lang="nl-BE" dirty="0"/>
          </a:p>
        </p:txBody>
      </p:sp>
      <p:sp>
        <p:nvSpPr>
          <p:cNvPr id="4" name="Footer Placeholder 3"/>
          <p:cNvSpPr>
            <a:spLocks noGrp="1"/>
          </p:cNvSpPr>
          <p:nvPr>
            <p:ph type="ftr" sz="quarter" idx="3"/>
          </p:nvPr>
        </p:nvSpPr>
        <p:spPr>
          <a:xfrm>
            <a:off x="480652" y="6600914"/>
            <a:ext cx="6084000" cy="176928"/>
          </a:xfrm>
        </p:spPr>
        <p:txBody>
          <a:bodyPr/>
          <a:lstStyle/>
          <a:p>
            <a:r>
              <a:rPr lang="nl-BE" dirty="0"/>
              <a:t>GIPOD project – BWG 8</a:t>
            </a:r>
          </a:p>
        </p:txBody>
      </p:sp>
      <p:sp>
        <p:nvSpPr>
          <p:cNvPr id="6" name="Tijdelijke aanduiding voor datum 5"/>
          <p:cNvSpPr>
            <a:spLocks noGrp="1"/>
          </p:cNvSpPr>
          <p:nvPr>
            <p:ph type="dt" sz="quarter" idx="2"/>
          </p:nvPr>
        </p:nvSpPr>
        <p:spPr/>
        <p:txBody>
          <a:bodyPr/>
          <a:lstStyle/>
          <a:p>
            <a:r>
              <a:rPr lang="nl-BE"/>
              <a:t>12 maart 2019</a:t>
            </a:r>
            <a:endParaRPr lang="nl-BE" dirty="0"/>
          </a:p>
        </p:txBody>
      </p:sp>
      <p:pic>
        <p:nvPicPr>
          <p:cNvPr id="3" name="Afbeelding 2">
            <a:extLst>
              <a:ext uri="{FF2B5EF4-FFF2-40B4-BE49-F238E27FC236}">
                <a16:creationId xmlns:a16="http://schemas.microsoft.com/office/drawing/2014/main" id="{0BED472A-4E1C-4A33-90DB-1C0B9D01A03A}"/>
              </a:ext>
            </a:extLst>
          </p:cNvPr>
          <p:cNvPicPr>
            <a:picLocks noChangeAspect="1"/>
          </p:cNvPicPr>
          <p:nvPr/>
        </p:nvPicPr>
        <p:blipFill>
          <a:blip r:embed="rId3"/>
          <a:stretch>
            <a:fillRect/>
          </a:stretch>
        </p:blipFill>
        <p:spPr>
          <a:xfrm>
            <a:off x="7483508" y="1211119"/>
            <a:ext cx="1385928" cy="2527933"/>
          </a:xfrm>
          <a:prstGeom prst="rect">
            <a:avLst/>
          </a:prstGeom>
        </p:spPr>
      </p:pic>
    </p:spTree>
    <p:extLst>
      <p:ext uri="{BB962C8B-B14F-4D97-AF65-F5344CB8AC3E}">
        <p14:creationId xmlns:p14="http://schemas.microsoft.com/office/powerpoint/2010/main" val="178792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569069" y="1349478"/>
            <a:ext cx="8543925" cy="4992328"/>
          </a:xfrm>
        </p:spPr>
        <p:txBody>
          <a:bodyPr vert="horz" lIns="91440" tIns="45720" rIns="91440" bIns="45720" rtlCol="0" anchor="t">
            <a:normAutofit/>
          </a:bodyPr>
          <a:lstStyle/>
          <a:p>
            <a:r>
              <a:rPr lang="nl-BE" dirty="0"/>
              <a:t>Intro: vernieuwing GIPOD</a:t>
            </a:r>
          </a:p>
          <a:p>
            <a:pPr lvl="1"/>
            <a:r>
              <a:rPr lang="nl-BE" sz="1800" dirty="0"/>
              <a:t>Doel</a:t>
            </a:r>
          </a:p>
          <a:p>
            <a:pPr lvl="1"/>
            <a:r>
              <a:rPr lang="nl-BE" sz="1800" dirty="0"/>
              <a:t>Scope</a:t>
            </a:r>
          </a:p>
          <a:p>
            <a:pPr lvl="1"/>
            <a:r>
              <a:rPr lang="nl-BE" sz="1800" dirty="0"/>
              <a:t>Timing/</a:t>
            </a:r>
            <a:r>
              <a:rPr lang="nl-BE" sz="1800" dirty="0" err="1"/>
              <a:t>roadmap</a:t>
            </a:r>
            <a:r>
              <a:rPr lang="nl-BE" sz="1800" dirty="0"/>
              <a:t> project</a:t>
            </a:r>
          </a:p>
          <a:p>
            <a:r>
              <a:rPr lang="nl-BE" dirty="0"/>
              <a:t>Tour de </a:t>
            </a:r>
            <a:r>
              <a:rPr lang="nl-BE" dirty="0" err="1"/>
              <a:t>table</a:t>
            </a:r>
            <a:endParaRPr lang="nl-BE" dirty="0"/>
          </a:p>
          <a:p>
            <a:r>
              <a:rPr lang="nl-BE" dirty="0"/>
              <a:t>Behoeften analyse</a:t>
            </a:r>
          </a:p>
          <a:p>
            <a:pPr lvl="1"/>
            <a:r>
              <a:rPr lang="nl-BE" sz="1800" dirty="0"/>
              <a:t>Welke data</a:t>
            </a:r>
          </a:p>
          <a:p>
            <a:pPr lvl="1"/>
            <a:r>
              <a:rPr lang="nl-BE" sz="1800" dirty="0"/>
              <a:t>Welke formaten</a:t>
            </a:r>
          </a:p>
          <a:p>
            <a:pPr lvl="1"/>
            <a:r>
              <a:rPr lang="nl-BE" sz="1800" dirty="0"/>
              <a:t>Huidige ontsluiting : pro/con</a:t>
            </a:r>
          </a:p>
          <a:p>
            <a:pPr lvl="1"/>
            <a:r>
              <a:rPr lang="nl-BE" sz="1800" dirty="0"/>
              <a:t>Andere behoeften?</a:t>
            </a:r>
            <a:endParaRPr lang="nl-BE" dirty="0"/>
          </a:p>
          <a:p>
            <a:r>
              <a:rPr lang="nl-BE" dirty="0"/>
              <a:t>Varia</a:t>
            </a:r>
          </a:p>
          <a:p>
            <a:pPr marL="0" indent="0">
              <a:buNone/>
            </a:pPr>
            <a:endParaRPr lang="nl-BE" dirty="0"/>
          </a:p>
        </p:txBody>
      </p:sp>
      <p:sp>
        <p:nvSpPr>
          <p:cNvPr id="2" name="Title 1"/>
          <p:cNvSpPr>
            <a:spLocks noGrp="1"/>
          </p:cNvSpPr>
          <p:nvPr>
            <p:ph type="title"/>
          </p:nvPr>
        </p:nvSpPr>
        <p:spPr/>
        <p:txBody>
          <a:bodyPr/>
          <a:lstStyle/>
          <a:p>
            <a:r>
              <a:rPr lang="nl-BE"/>
              <a:t>Agenda</a:t>
            </a:r>
          </a:p>
        </p:txBody>
      </p:sp>
      <p:sp>
        <p:nvSpPr>
          <p:cNvPr id="4" name="Footer Placeholder 3"/>
          <p:cNvSpPr>
            <a:spLocks noGrp="1"/>
          </p:cNvSpPr>
          <p:nvPr>
            <p:ph type="ftr" sz="quarter" idx="3"/>
          </p:nvPr>
        </p:nvSpPr>
        <p:spPr>
          <a:xfrm>
            <a:off x="480652" y="6600914"/>
            <a:ext cx="6084000" cy="176928"/>
          </a:xfrm>
        </p:spPr>
        <p:txBody>
          <a:bodyPr/>
          <a:lstStyle/>
          <a:p>
            <a:r>
              <a:rPr lang="nl-BE" dirty="0"/>
              <a:t>GIPOD project – BWG 8</a:t>
            </a:r>
          </a:p>
        </p:txBody>
      </p:sp>
      <p:sp>
        <p:nvSpPr>
          <p:cNvPr id="6" name="Tijdelijke aanduiding voor datum 5"/>
          <p:cNvSpPr>
            <a:spLocks noGrp="1"/>
          </p:cNvSpPr>
          <p:nvPr>
            <p:ph type="dt" sz="quarter" idx="2"/>
          </p:nvPr>
        </p:nvSpPr>
        <p:spPr/>
        <p:txBody>
          <a:bodyPr/>
          <a:lstStyle/>
          <a:p>
            <a:r>
              <a:rPr lang="nl-BE"/>
              <a:t>12 maart 2019</a:t>
            </a:r>
            <a:endParaRPr lang="nl-BE" dirty="0"/>
          </a:p>
        </p:txBody>
      </p:sp>
    </p:spTree>
    <p:extLst>
      <p:ext uri="{BB962C8B-B14F-4D97-AF65-F5344CB8AC3E}">
        <p14:creationId xmlns:p14="http://schemas.microsoft.com/office/powerpoint/2010/main" val="166826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2F0C79D-0DA0-9244-AAD5-861053727394}"/>
              </a:ext>
            </a:extLst>
          </p:cNvPr>
          <p:cNvSpPr>
            <a:spLocks noGrp="1"/>
          </p:cNvSpPr>
          <p:nvPr>
            <p:ph type="subTitle" idx="1"/>
          </p:nvPr>
        </p:nvSpPr>
        <p:spPr/>
        <p:txBody>
          <a:bodyPr/>
          <a:lstStyle/>
          <a:p>
            <a:endParaRPr lang="nl-NL"/>
          </a:p>
        </p:txBody>
      </p:sp>
      <p:sp>
        <p:nvSpPr>
          <p:cNvPr id="2" name="Title 1">
            <a:extLst>
              <a:ext uri="{FF2B5EF4-FFF2-40B4-BE49-F238E27FC236}">
                <a16:creationId xmlns:a16="http://schemas.microsoft.com/office/drawing/2014/main" id="{6631E325-D9E3-4BF5-894D-B566827CADB6}"/>
              </a:ext>
            </a:extLst>
          </p:cNvPr>
          <p:cNvSpPr>
            <a:spLocks noGrp="1"/>
          </p:cNvSpPr>
          <p:nvPr>
            <p:ph type="title"/>
          </p:nvPr>
        </p:nvSpPr>
        <p:spPr/>
        <p:txBody>
          <a:bodyPr/>
          <a:lstStyle/>
          <a:p>
            <a:r>
              <a:rPr lang="nl-BE" dirty="0"/>
              <a:t>Behoeften analyse</a:t>
            </a:r>
          </a:p>
        </p:txBody>
      </p:sp>
    </p:spTree>
    <p:extLst>
      <p:ext uri="{BB962C8B-B14F-4D97-AF65-F5344CB8AC3E}">
        <p14:creationId xmlns:p14="http://schemas.microsoft.com/office/powerpoint/2010/main" val="3280689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569069" y="1349478"/>
            <a:ext cx="8543925" cy="4992328"/>
          </a:xfrm>
        </p:spPr>
        <p:txBody>
          <a:bodyPr vert="horz" lIns="91440" tIns="45720" rIns="91440" bIns="45720" rtlCol="0" anchor="t">
            <a:normAutofit/>
          </a:bodyPr>
          <a:lstStyle/>
          <a:p>
            <a:pPr marL="0" indent="0">
              <a:buNone/>
            </a:pPr>
            <a:r>
              <a:rPr lang="nl-BE" dirty="0"/>
              <a:t>Welke data zijn nodig ?</a:t>
            </a:r>
          </a:p>
          <a:p>
            <a:r>
              <a:rPr lang="nl-BE" dirty="0"/>
              <a:t>Algemene info </a:t>
            </a:r>
          </a:p>
          <a:p>
            <a:r>
              <a:rPr lang="nl-BE" dirty="0"/>
              <a:t>Planning</a:t>
            </a:r>
          </a:p>
          <a:p>
            <a:r>
              <a:rPr lang="nl-BE" dirty="0"/>
              <a:t>Locatie</a:t>
            </a:r>
          </a:p>
          <a:p>
            <a:r>
              <a:rPr lang="nl-BE" dirty="0"/>
              <a:t>Hinder</a:t>
            </a:r>
          </a:p>
          <a:p>
            <a:r>
              <a:rPr lang="nl-BE" dirty="0"/>
              <a:t>Omleiding</a:t>
            </a:r>
          </a:p>
          <a:p>
            <a:r>
              <a:rPr lang="nl-BE" dirty="0"/>
              <a:t>Contactgegevens</a:t>
            </a:r>
          </a:p>
          <a:p>
            <a:pPr>
              <a:buFontTx/>
              <a:buChar char="-"/>
            </a:pPr>
            <a:endParaRPr lang="nl-BE" dirty="0"/>
          </a:p>
          <a:p>
            <a:pPr marL="0" indent="0">
              <a:buNone/>
            </a:pPr>
            <a:endParaRPr lang="nl-BE" dirty="0"/>
          </a:p>
        </p:txBody>
      </p:sp>
      <p:sp>
        <p:nvSpPr>
          <p:cNvPr id="2" name="Title 1"/>
          <p:cNvSpPr>
            <a:spLocks noGrp="1"/>
          </p:cNvSpPr>
          <p:nvPr>
            <p:ph type="title"/>
          </p:nvPr>
        </p:nvSpPr>
        <p:spPr/>
        <p:txBody>
          <a:bodyPr/>
          <a:lstStyle/>
          <a:p>
            <a:r>
              <a:rPr lang="nl-BE" dirty="0"/>
              <a:t>Behoeften analyse : data</a:t>
            </a:r>
          </a:p>
        </p:txBody>
      </p:sp>
      <p:sp>
        <p:nvSpPr>
          <p:cNvPr id="4" name="Footer Placeholder 3"/>
          <p:cNvSpPr>
            <a:spLocks noGrp="1"/>
          </p:cNvSpPr>
          <p:nvPr>
            <p:ph type="ftr" sz="quarter" idx="3"/>
          </p:nvPr>
        </p:nvSpPr>
        <p:spPr>
          <a:xfrm>
            <a:off x="480652" y="6600914"/>
            <a:ext cx="6084000" cy="176928"/>
          </a:xfrm>
        </p:spPr>
        <p:txBody>
          <a:bodyPr/>
          <a:lstStyle/>
          <a:p>
            <a:r>
              <a:rPr lang="nl-BE" dirty="0"/>
              <a:t>GIPOD project – BWG 8</a:t>
            </a:r>
          </a:p>
        </p:txBody>
      </p:sp>
      <p:sp>
        <p:nvSpPr>
          <p:cNvPr id="6" name="Tijdelijke aanduiding voor datum 5"/>
          <p:cNvSpPr>
            <a:spLocks noGrp="1"/>
          </p:cNvSpPr>
          <p:nvPr>
            <p:ph type="dt" sz="quarter" idx="2"/>
          </p:nvPr>
        </p:nvSpPr>
        <p:spPr/>
        <p:txBody>
          <a:bodyPr/>
          <a:lstStyle/>
          <a:p>
            <a:r>
              <a:rPr lang="nl-BE"/>
              <a:t>12 maart 2019</a:t>
            </a:r>
            <a:endParaRPr lang="nl-BE" dirty="0"/>
          </a:p>
        </p:txBody>
      </p:sp>
    </p:spTree>
    <p:extLst>
      <p:ext uri="{BB962C8B-B14F-4D97-AF65-F5344CB8AC3E}">
        <p14:creationId xmlns:p14="http://schemas.microsoft.com/office/powerpoint/2010/main" val="1510020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569069" y="1349478"/>
            <a:ext cx="8543925" cy="4992328"/>
          </a:xfrm>
        </p:spPr>
        <p:txBody>
          <a:bodyPr vert="horz" lIns="91440" tIns="45720" rIns="91440" bIns="45720" rtlCol="0" anchor="t">
            <a:normAutofit/>
          </a:bodyPr>
          <a:lstStyle/>
          <a:p>
            <a:pPr marL="0" indent="0">
              <a:buNone/>
            </a:pPr>
            <a:r>
              <a:rPr lang="nl-BE" dirty="0"/>
              <a:t>Formaten :</a:t>
            </a:r>
          </a:p>
          <a:p>
            <a:r>
              <a:rPr lang="nl-BE" dirty="0"/>
              <a:t>Public API</a:t>
            </a:r>
          </a:p>
          <a:p>
            <a:r>
              <a:rPr lang="nl-BE" dirty="0"/>
              <a:t>WMS</a:t>
            </a:r>
          </a:p>
          <a:p>
            <a:r>
              <a:rPr lang="nl-BE" dirty="0"/>
              <a:t>WFS</a:t>
            </a:r>
          </a:p>
          <a:p>
            <a:r>
              <a:rPr lang="nl-BE" dirty="0"/>
              <a:t>Hinder in Kaart (Geopunt)</a:t>
            </a:r>
          </a:p>
          <a:p>
            <a:r>
              <a:rPr lang="nl-BE" dirty="0" err="1"/>
              <a:t>Minimaps</a:t>
            </a:r>
            <a:r>
              <a:rPr lang="nl-BE" dirty="0"/>
              <a:t> (Geopunt)</a:t>
            </a:r>
          </a:p>
          <a:p>
            <a:endParaRPr lang="nl-BE" dirty="0"/>
          </a:p>
          <a:p>
            <a:pPr marL="0" indent="0">
              <a:buNone/>
            </a:pPr>
            <a:endParaRPr lang="nl-BE" dirty="0"/>
          </a:p>
        </p:txBody>
      </p:sp>
      <p:sp>
        <p:nvSpPr>
          <p:cNvPr id="2" name="Title 1"/>
          <p:cNvSpPr>
            <a:spLocks noGrp="1"/>
          </p:cNvSpPr>
          <p:nvPr>
            <p:ph type="title"/>
          </p:nvPr>
        </p:nvSpPr>
        <p:spPr/>
        <p:txBody>
          <a:bodyPr/>
          <a:lstStyle/>
          <a:p>
            <a:r>
              <a:rPr lang="nl-BE" dirty="0"/>
              <a:t>Behoeften analyse : formaat</a:t>
            </a:r>
          </a:p>
        </p:txBody>
      </p:sp>
      <p:sp>
        <p:nvSpPr>
          <p:cNvPr id="4" name="Footer Placeholder 3"/>
          <p:cNvSpPr>
            <a:spLocks noGrp="1"/>
          </p:cNvSpPr>
          <p:nvPr>
            <p:ph type="ftr" sz="quarter" idx="3"/>
          </p:nvPr>
        </p:nvSpPr>
        <p:spPr>
          <a:xfrm>
            <a:off x="480652" y="6600914"/>
            <a:ext cx="6084000" cy="176928"/>
          </a:xfrm>
        </p:spPr>
        <p:txBody>
          <a:bodyPr/>
          <a:lstStyle/>
          <a:p>
            <a:r>
              <a:rPr lang="nl-BE" dirty="0"/>
              <a:t>GIPOD project – BWG 8</a:t>
            </a:r>
          </a:p>
        </p:txBody>
      </p:sp>
      <p:sp>
        <p:nvSpPr>
          <p:cNvPr id="6" name="Tijdelijke aanduiding voor datum 5"/>
          <p:cNvSpPr>
            <a:spLocks noGrp="1"/>
          </p:cNvSpPr>
          <p:nvPr>
            <p:ph type="dt" sz="quarter" idx="2"/>
          </p:nvPr>
        </p:nvSpPr>
        <p:spPr/>
        <p:txBody>
          <a:bodyPr/>
          <a:lstStyle/>
          <a:p>
            <a:r>
              <a:rPr lang="nl-BE"/>
              <a:t>12 maart 2019</a:t>
            </a:r>
            <a:endParaRPr lang="nl-BE" dirty="0"/>
          </a:p>
        </p:txBody>
      </p:sp>
    </p:spTree>
    <p:extLst>
      <p:ext uri="{BB962C8B-B14F-4D97-AF65-F5344CB8AC3E}">
        <p14:creationId xmlns:p14="http://schemas.microsoft.com/office/powerpoint/2010/main" val="259532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569069" y="1349478"/>
            <a:ext cx="8543925" cy="4992328"/>
          </a:xfrm>
        </p:spPr>
        <p:txBody>
          <a:bodyPr vert="horz" lIns="91440" tIns="45720" rIns="91440" bIns="45720" rtlCol="0" anchor="t">
            <a:normAutofit/>
          </a:bodyPr>
          <a:lstStyle/>
          <a:p>
            <a:r>
              <a:rPr lang="nl-BE" dirty="0"/>
              <a:t>PRO</a:t>
            </a:r>
          </a:p>
          <a:p>
            <a:endParaRPr lang="nl-BE" dirty="0"/>
          </a:p>
          <a:p>
            <a:r>
              <a:rPr lang="nl-BE" dirty="0"/>
              <a:t>CON</a:t>
            </a:r>
          </a:p>
        </p:txBody>
      </p:sp>
      <p:sp>
        <p:nvSpPr>
          <p:cNvPr id="2" name="Title 1"/>
          <p:cNvSpPr>
            <a:spLocks noGrp="1"/>
          </p:cNvSpPr>
          <p:nvPr>
            <p:ph type="title"/>
          </p:nvPr>
        </p:nvSpPr>
        <p:spPr/>
        <p:txBody>
          <a:bodyPr/>
          <a:lstStyle/>
          <a:p>
            <a:r>
              <a:rPr lang="nl-BE" dirty="0"/>
              <a:t>Huidige ontsluiting</a:t>
            </a:r>
          </a:p>
        </p:txBody>
      </p:sp>
      <p:sp>
        <p:nvSpPr>
          <p:cNvPr id="4" name="Footer Placeholder 3"/>
          <p:cNvSpPr>
            <a:spLocks noGrp="1"/>
          </p:cNvSpPr>
          <p:nvPr>
            <p:ph type="ftr" sz="quarter" idx="3"/>
          </p:nvPr>
        </p:nvSpPr>
        <p:spPr>
          <a:xfrm>
            <a:off x="480652" y="6600914"/>
            <a:ext cx="6084000" cy="176928"/>
          </a:xfrm>
        </p:spPr>
        <p:txBody>
          <a:bodyPr/>
          <a:lstStyle/>
          <a:p>
            <a:r>
              <a:rPr lang="nl-BE" dirty="0"/>
              <a:t>GIPOD project – BWG 8</a:t>
            </a:r>
          </a:p>
        </p:txBody>
      </p:sp>
      <p:sp>
        <p:nvSpPr>
          <p:cNvPr id="6" name="Tijdelijke aanduiding voor datum 5"/>
          <p:cNvSpPr>
            <a:spLocks noGrp="1"/>
          </p:cNvSpPr>
          <p:nvPr>
            <p:ph type="dt" sz="quarter" idx="2"/>
          </p:nvPr>
        </p:nvSpPr>
        <p:spPr/>
        <p:txBody>
          <a:bodyPr/>
          <a:lstStyle/>
          <a:p>
            <a:r>
              <a:rPr lang="nl-BE"/>
              <a:t>12 maart 2019</a:t>
            </a:r>
            <a:endParaRPr lang="nl-BE" dirty="0"/>
          </a:p>
        </p:txBody>
      </p:sp>
    </p:spTree>
    <p:extLst>
      <p:ext uri="{BB962C8B-B14F-4D97-AF65-F5344CB8AC3E}">
        <p14:creationId xmlns:p14="http://schemas.microsoft.com/office/powerpoint/2010/main" val="476303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569069" y="1349478"/>
            <a:ext cx="8543925" cy="4992328"/>
          </a:xfrm>
        </p:spPr>
        <p:txBody>
          <a:bodyPr vert="horz" lIns="91440" tIns="45720" rIns="91440" bIns="45720" rtlCol="0" anchor="t">
            <a:normAutofit/>
          </a:bodyPr>
          <a:lstStyle/>
          <a:p>
            <a:pPr marL="0" indent="0">
              <a:buNone/>
            </a:pPr>
            <a:endParaRPr lang="nl-BE" dirty="0"/>
          </a:p>
        </p:txBody>
      </p:sp>
      <p:sp>
        <p:nvSpPr>
          <p:cNvPr id="2" name="Title 1"/>
          <p:cNvSpPr>
            <a:spLocks noGrp="1"/>
          </p:cNvSpPr>
          <p:nvPr>
            <p:ph type="title"/>
          </p:nvPr>
        </p:nvSpPr>
        <p:spPr/>
        <p:txBody>
          <a:bodyPr/>
          <a:lstStyle/>
          <a:p>
            <a:r>
              <a:rPr lang="nl-BE" dirty="0"/>
              <a:t>Andere behoeften ?</a:t>
            </a:r>
          </a:p>
        </p:txBody>
      </p:sp>
      <p:sp>
        <p:nvSpPr>
          <p:cNvPr id="4" name="Footer Placeholder 3"/>
          <p:cNvSpPr>
            <a:spLocks noGrp="1"/>
          </p:cNvSpPr>
          <p:nvPr>
            <p:ph type="ftr" sz="quarter" idx="3"/>
          </p:nvPr>
        </p:nvSpPr>
        <p:spPr>
          <a:xfrm>
            <a:off x="480652" y="6600914"/>
            <a:ext cx="6084000" cy="176928"/>
          </a:xfrm>
        </p:spPr>
        <p:txBody>
          <a:bodyPr/>
          <a:lstStyle/>
          <a:p>
            <a:r>
              <a:rPr lang="nl-BE" dirty="0"/>
              <a:t>GIPOD project – BWG 8</a:t>
            </a:r>
          </a:p>
        </p:txBody>
      </p:sp>
      <p:sp>
        <p:nvSpPr>
          <p:cNvPr id="6" name="Tijdelijke aanduiding voor datum 5"/>
          <p:cNvSpPr>
            <a:spLocks noGrp="1"/>
          </p:cNvSpPr>
          <p:nvPr>
            <p:ph type="dt" sz="quarter" idx="2"/>
          </p:nvPr>
        </p:nvSpPr>
        <p:spPr/>
        <p:txBody>
          <a:bodyPr/>
          <a:lstStyle/>
          <a:p>
            <a:r>
              <a:rPr lang="nl-BE"/>
              <a:t>12 maart 2019</a:t>
            </a:r>
            <a:endParaRPr lang="nl-BE" dirty="0"/>
          </a:p>
        </p:txBody>
      </p:sp>
    </p:spTree>
    <p:extLst>
      <p:ext uri="{BB962C8B-B14F-4D97-AF65-F5344CB8AC3E}">
        <p14:creationId xmlns:p14="http://schemas.microsoft.com/office/powerpoint/2010/main" val="1021234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2F0C79D-0DA0-9244-AAD5-861053727394}"/>
              </a:ext>
            </a:extLst>
          </p:cNvPr>
          <p:cNvSpPr>
            <a:spLocks noGrp="1"/>
          </p:cNvSpPr>
          <p:nvPr>
            <p:ph type="subTitle" idx="1"/>
          </p:nvPr>
        </p:nvSpPr>
        <p:spPr/>
        <p:txBody>
          <a:bodyPr/>
          <a:lstStyle/>
          <a:p>
            <a:endParaRPr lang="nl-NL" dirty="0"/>
          </a:p>
        </p:txBody>
      </p:sp>
      <p:sp>
        <p:nvSpPr>
          <p:cNvPr id="2" name="Title 1">
            <a:extLst>
              <a:ext uri="{FF2B5EF4-FFF2-40B4-BE49-F238E27FC236}">
                <a16:creationId xmlns:a16="http://schemas.microsoft.com/office/drawing/2014/main" id="{6631E325-D9E3-4BF5-894D-B566827CADB6}"/>
              </a:ext>
            </a:extLst>
          </p:cNvPr>
          <p:cNvSpPr>
            <a:spLocks noGrp="1"/>
          </p:cNvSpPr>
          <p:nvPr>
            <p:ph type="title"/>
          </p:nvPr>
        </p:nvSpPr>
        <p:spPr/>
        <p:txBody>
          <a:bodyPr/>
          <a:lstStyle/>
          <a:p>
            <a:r>
              <a:rPr lang="nl-BE" dirty="0"/>
              <a:t>Varia</a:t>
            </a:r>
          </a:p>
        </p:txBody>
      </p:sp>
    </p:spTree>
    <p:extLst>
      <p:ext uri="{BB962C8B-B14F-4D97-AF65-F5344CB8AC3E}">
        <p14:creationId xmlns:p14="http://schemas.microsoft.com/office/powerpoint/2010/main" val="2706211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569069" y="1349478"/>
            <a:ext cx="8543925" cy="4992328"/>
          </a:xfrm>
        </p:spPr>
        <p:txBody>
          <a:bodyPr vert="horz" lIns="91440" tIns="45720" rIns="91440" bIns="45720" rtlCol="0" anchor="t">
            <a:normAutofit/>
          </a:bodyPr>
          <a:lstStyle/>
          <a:p>
            <a:r>
              <a:rPr lang="nl-BE" dirty="0"/>
              <a:t>Volgende BWG voor GIPOD-gebruikers (bijdragers): 21/3</a:t>
            </a:r>
          </a:p>
          <a:p>
            <a:pPr lvl="1"/>
            <a:r>
              <a:rPr lang="nl-BE" sz="2000" dirty="0"/>
              <a:t>Creatie en beheer van grondwerken</a:t>
            </a:r>
          </a:p>
          <a:p>
            <a:pPr lvl="1"/>
            <a:r>
              <a:rPr lang="nl-BE" sz="2000" dirty="0"/>
              <a:t>Creatie en beheer van werken</a:t>
            </a:r>
          </a:p>
          <a:p>
            <a:pPr lvl="1"/>
            <a:r>
              <a:rPr lang="nl-BE" sz="2000" dirty="0"/>
              <a:t>Creatie en beheer van evenementen</a:t>
            </a:r>
          </a:p>
          <a:p>
            <a:pPr lvl="1"/>
            <a:endParaRPr lang="nl-BE" sz="2000" dirty="0"/>
          </a:p>
          <a:p>
            <a:r>
              <a:rPr lang="nl-BE" dirty="0"/>
              <a:t>Verzendlijst </a:t>
            </a:r>
            <a:r>
              <a:rPr lang="nl-BE" dirty="0" err="1"/>
              <a:t>hergebruikers</a:t>
            </a:r>
            <a:endParaRPr lang="nl-BE" dirty="0"/>
          </a:p>
        </p:txBody>
      </p:sp>
      <p:sp>
        <p:nvSpPr>
          <p:cNvPr id="2" name="Title 1"/>
          <p:cNvSpPr>
            <a:spLocks noGrp="1"/>
          </p:cNvSpPr>
          <p:nvPr>
            <p:ph type="title"/>
          </p:nvPr>
        </p:nvSpPr>
        <p:spPr/>
        <p:txBody>
          <a:bodyPr/>
          <a:lstStyle/>
          <a:p>
            <a:r>
              <a:rPr lang="nl-BE" dirty="0"/>
              <a:t>Varia</a:t>
            </a:r>
          </a:p>
        </p:txBody>
      </p:sp>
      <p:sp>
        <p:nvSpPr>
          <p:cNvPr id="4" name="Footer Placeholder 3"/>
          <p:cNvSpPr>
            <a:spLocks noGrp="1"/>
          </p:cNvSpPr>
          <p:nvPr>
            <p:ph type="ftr" sz="quarter" idx="3"/>
          </p:nvPr>
        </p:nvSpPr>
        <p:spPr>
          <a:xfrm>
            <a:off x="480652" y="6600914"/>
            <a:ext cx="6084000" cy="176928"/>
          </a:xfrm>
        </p:spPr>
        <p:txBody>
          <a:bodyPr/>
          <a:lstStyle/>
          <a:p>
            <a:r>
              <a:rPr lang="nl-BE" dirty="0"/>
              <a:t>GIPOD project – BWG 8</a:t>
            </a:r>
          </a:p>
        </p:txBody>
      </p:sp>
      <p:sp>
        <p:nvSpPr>
          <p:cNvPr id="6" name="Tijdelijke aanduiding voor datum 5"/>
          <p:cNvSpPr>
            <a:spLocks noGrp="1"/>
          </p:cNvSpPr>
          <p:nvPr>
            <p:ph type="dt" sz="quarter" idx="2"/>
          </p:nvPr>
        </p:nvSpPr>
        <p:spPr/>
        <p:txBody>
          <a:bodyPr/>
          <a:lstStyle/>
          <a:p>
            <a:r>
              <a:rPr lang="nl-BE"/>
              <a:t>12 maart 2019</a:t>
            </a:r>
            <a:endParaRPr lang="nl-BE" dirty="0"/>
          </a:p>
        </p:txBody>
      </p:sp>
    </p:spTree>
    <p:extLst>
      <p:ext uri="{BB962C8B-B14F-4D97-AF65-F5344CB8AC3E}">
        <p14:creationId xmlns:p14="http://schemas.microsoft.com/office/powerpoint/2010/main" val="2736526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16B26F-F141-44D1-937D-5CA17AD14D5C}"/>
              </a:ext>
            </a:extLst>
          </p:cNvPr>
          <p:cNvSpPr>
            <a:spLocks noGrp="1"/>
          </p:cNvSpPr>
          <p:nvPr>
            <p:ph type="body" idx="1"/>
          </p:nvPr>
        </p:nvSpPr>
        <p:spPr/>
        <p:txBody>
          <a:bodyPr lIns="45719" rIns="45719" anchor="t">
            <a:normAutofit/>
          </a:bodyPr>
          <a:lstStyle/>
          <a:p>
            <a:r>
              <a:rPr lang="en-US" dirty="0"/>
              <a:t>Product owner: </a:t>
            </a:r>
            <a:br>
              <a:rPr lang="en-US" dirty="0"/>
            </a:br>
            <a:r>
              <a:rPr lang="en-US" dirty="0"/>
              <a:t>Els Bossier – </a:t>
            </a:r>
            <a:r>
              <a:rPr lang="en-US" dirty="0">
                <a:hlinkClick r:id="rId2"/>
              </a:rPr>
              <a:t>els.bossier@kb.vlaanderen.be</a:t>
            </a:r>
          </a:p>
          <a:p>
            <a:r>
              <a:rPr lang="en-US" dirty="0"/>
              <a:t>Technical lead:</a:t>
            </a:r>
            <a:br>
              <a:rPr lang="en-US" dirty="0"/>
            </a:br>
            <a:r>
              <a:rPr lang="en-US" dirty="0"/>
              <a:t>Jürgen Dooms – </a:t>
            </a:r>
            <a:r>
              <a:rPr lang="en-US" dirty="0">
                <a:hlinkClick r:id="rId3"/>
              </a:rPr>
              <a:t>jurgen.</a:t>
            </a:r>
            <a:r>
              <a:rPr lang="en-US" dirty="0">
                <a:ea typeface="+mj-lt"/>
                <a:cs typeface="+mj-lt"/>
                <a:hlinkClick r:id="rId3"/>
              </a:rPr>
              <a:t>dooms@kb.vlaanderen.be</a:t>
            </a:r>
            <a:endParaRPr lang="en-US" dirty="0">
              <a:ea typeface="+mj-lt"/>
              <a:cs typeface="+mj-lt"/>
              <a:hlinkClick r:id="rId4"/>
            </a:endParaRPr>
          </a:p>
          <a:p>
            <a:r>
              <a:rPr lang="en-US" dirty="0"/>
              <a:t>Project manager:</a:t>
            </a:r>
            <a:br>
              <a:rPr lang="en-US" dirty="0"/>
            </a:br>
            <a:r>
              <a:rPr lang="en-US" dirty="0" err="1"/>
              <a:t>Stefaan</a:t>
            </a:r>
            <a:r>
              <a:rPr lang="en-US" dirty="0"/>
              <a:t> Roets – </a:t>
            </a:r>
            <a:r>
              <a:rPr lang="en-US" dirty="0">
                <a:hlinkClick r:id="rId5"/>
              </a:rPr>
              <a:t>stefaan.roets@kb.vlaanderen.be</a:t>
            </a:r>
          </a:p>
          <a:p>
            <a:r>
              <a:rPr lang="en-US" dirty="0"/>
              <a:t>Business </a:t>
            </a:r>
            <a:r>
              <a:rPr lang="en-US" dirty="0" err="1"/>
              <a:t>analist</a:t>
            </a:r>
            <a:r>
              <a:rPr lang="en-US" dirty="0"/>
              <a:t>:</a:t>
            </a:r>
          </a:p>
          <a:p>
            <a:r>
              <a:rPr lang="en-US" dirty="0"/>
              <a:t>Naomi Oste – naomi.oste@kb.vlaanderen.be</a:t>
            </a:r>
          </a:p>
        </p:txBody>
      </p:sp>
      <p:sp>
        <p:nvSpPr>
          <p:cNvPr id="3" name="Title 2">
            <a:extLst>
              <a:ext uri="{FF2B5EF4-FFF2-40B4-BE49-F238E27FC236}">
                <a16:creationId xmlns:a16="http://schemas.microsoft.com/office/drawing/2014/main" id="{483F24F5-F357-4FA1-83C7-1F9DFDA93CA2}"/>
              </a:ext>
            </a:extLst>
          </p:cNvPr>
          <p:cNvSpPr>
            <a:spLocks noGrp="1"/>
          </p:cNvSpPr>
          <p:nvPr>
            <p:ph type="title"/>
          </p:nvPr>
        </p:nvSpPr>
        <p:spPr/>
        <p:txBody>
          <a:bodyPr lIns="45719" rIns="45719" anchor="t">
            <a:normAutofit/>
          </a:bodyPr>
          <a:lstStyle/>
          <a:p>
            <a:r>
              <a:rPr lang="en-US" dirty="0"/>
              <a:t>Contact</a:t>
            </a:r>
          </a:p>
        </p:txBody>
      </p:sp>
    </p:spTree>
    <p:extLst>
      <p:ext uri="{BB962C8B-B14F-4D97-AF65-F5344CB8AC3E}">
        <p14:creationId xmlns:p14="http://schemas.microsoft.com/office/powerpoint/2010/main" val="31737973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2F0C79D-0DA0-9244-AAD5-861053727394}"/>
              </a:ext>
            </a:extLst>
          </p:cNvPr>
          <p:cNvSpPr>
            <a:spLocks noGrp="1"/>
          </p:cNvSpPr>
          <p:nvPr>
            <p:ph type="subTitle" idx="1"/>
          </p:nvPr>
        </p:nvSpPr>
        <p:spPr/>
        <p:txBody>
          <a:bodyPr/>
          <a:lstStyle/>
          <a:p>
            <a:endParaRPr lang="nl-NL"/>
          </a:p>
        </p:txBody>
      </p:sp>
      <p:sp>
        <p:nvSpPr>
          <p:cNvPr id="2" name="Title 1">
            <a:extLst>
              <a:ext uri="{FF2B5EF4-FFF2-40B4-BE49-F238E27FC236}">
                <a16:creationId xmlns:a16="http://schemas.microsoft.com/office/drawing/2014/main" id="{6631E325-D9E3-4BF5-894D-B566827CADB6}"/>
              </a:ext>
            </a:extLst>
          </p:cNvPr>
          <p:cNvSpPr>
            <a:spLocks noGrp="1"/>
          </p:cNvSpPr>
          <p:nvPr>
            <p:ph type="title"/>
          </p:nvPr>
        </p:nvSpPr>
        <p:spPr/>
        <p:txBody>
          <a:bodyPr/>
          <a:lstStyle/>
          <a:p>
            <a:r>
              <a:rPr lang="nl-BE" dirty="0"/>
              <a:t> Vernieuwing GIPOD </a:t>
            </a:r>
          </a:p>
        </p:txBody>
      </p:sp>
    </p:spTree>
    <p:extLst>
      <p:ext uri="{BB962C8B-B14F-4D97-AF65-F5344CB8AC3E}">
        <p14:creationId xmlns:p14="http://schemas.microsoft.com/office/powerpoint/2010/main" val="191231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Doelstelling GIPOD</a:t>
            </a:r>
            <a:endParaRPr lang="en-US"/>
          </a:p>
        </p:txBody>
      </p:sp>
      <p:sp>
        <p:nvSpPr>
          <p:cNvPr id="4" name="Footer Placeholder 3"/>
          <p:cNvSpPr>
            <a:spLocks noGrp="1"/>
          </p:cNvSpPr>
          <p:nvPr>
            <p:ph type="ftr" sz="quarter" idx="3"/>
          </p:nvPr>
        </p:nvSpPr>
        <p:spPr/>
        <p:txBody>
          <a:bodyPr/>
          <a:lstStyle/>
          <a:p>
            <a:r>
              <a:rPr lang="nl-BE" dirty="0"/>
              <a:t>GIPOD project – BWG 8</a:t>
            </a:r>
          </a:p>
        </p:txBody>
      </p:sp>
      <p:sp>
        <p:nvSpPr>
          <p:cNvPr id="6" name="Tijdelijke aanduiding voor datum 5"/>
          <p:cNvSpPr>
            <a:spLocks noGrp="1"/>
          </p:cNvSpPr>
          <p:nvPr>
            <p:ph type="dt" sz="quarter" idx="2"/>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12 maart 2019</a:t>
            </a:r>
            <a:endParaRPr kumimoji="0" lang="nl-BE" sz="1100" b="0" i="0" u="none" strike="noStrike" kern="1200" cap="none" spc="0" normalizeH="0" baseline="0" noProof="0" dirty="0">
              <a:ln>
                <a:noFill/>
              </a:ln>
              <a:solidFill>
                <a:srgbClr val="6B6B6B"/>
              </a:solidFill>
              <a:effectLst/>
              <a:uLnTx/>
              <a:uFillTx/>
              <a:latin typeface="FlandersArtSans-Bold" panose="00000800000000000000" pitchFamily="2" charset="0"/>
              <a:ea typeface="+mn-ea"/>
              <a:cs typeface="Calibri"/>
              <a:sym typeface="Calibri"/>
            </a:endParaRPr>
          </a:p>
        </p:txBody>
      </p:sp>
      <p:sp>
        <p:nvSpPr>
          <p:cNvPr id="9" name="Content Placeholder 2">
            <a:extLst>
              <a:ext uri="{FF2B5EF4-FFF2-40B4-BE49-F238E27FC236}">
                <a16:creationId xmlns:a16="http://schemas.microsoft.com/office/drawing/2014/main" id="{32F8D3DE-758F-4A60-B2B5-FACC2582CB03}"/>
              </a:ext>
            </a:extLst>
          </p:cNvPr>
          <p:cNvSpPr>
            <a:spLocks noGrp="1"/>
          </p:cNvSpPr>
          <p:nvPr/>
        </p:nvSpPr>
        <p:spPr>
          <a:xfrm>
            <a:off x="681038" y="2848790"/>
            <a:ext cx="8543925" cy="1833741"/>
          </a:xfrm>
          <a:prstGeom prst="rect">
            <a:avLst/>
          </a:prstGeom>
          <a:ln>
            <a:solidFill>
              <a:schemeClr val="tx1"/>
            </a:solidFill>
          </a:ln>
        </p:spPr>
        <p:txBody>
          <a:bodyPr vert="horz" lIns="91440" tIns="45720" rIns="91440" bIns="45720" rtlCol="0">
            <a:normAutofit fontScale="70000" lnSpcReduction="20000"/>
          </a:bodyPr>
          <a:lstStyle>
            <a:lvl1pPr marL="342900" marR="0" indent="-3429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400" kern="1200">
                <a:solidFill>
                  <a:schemeClr val="tx1"/>
                </a:solidFill>
                <a:latin typeface="FlandersArtSans-Regular" panose="00000500000000000000" pitchFamily="2" charset="0"/>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FlandersArtSans-Regular" panose="00000500000000000000" pitchFamily="2" charset="0"/>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FlandersArtSans-Regular" panose="00000500000000000000" pitchFamily="2" charset="0"/>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FlandersArtSans-Regular" panose="00000500000000000000" pitchFamily="2" charset="0"/>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None/>
              <a:tabLst/>
              <a:defRPr/>
            </a:pPr>
            <a:r>
              <a:rPr kumimoji="0" lang="nl-BE" sz="24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sym typeface="Calibri"/>
              </a:rPr>
              <a:t>Artikel 4, GIPOD-decreet.</a:t>
            </a:r>
          </a:p>
          <a:p>
            <a:pPr marL="0" marR="0" lvl="0" indent="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None/>
              <a:tabLst/>
              <a:defRPr/>
            </a:pPr>
            <a:r>
              <a:rPr kumimoji="0" lang="nl-BE" sz="24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sym typeface="Calibri"/>
              </a:rPr>
              <a:t>“Het GIPOD heeft tot doel om de informatiestromen, gerelateerd aan het proces van een geplande inname van de openbare weg in het Vlaamse Gewest, te optimaliseren en op die manier de hinder voor de maatschappij in haar geheel en de weggebruikers in het bijzonder te beperken.”</a:t>
            </a:r>
          </a:p>
          <a:p>
            <a:pPr marL="342900" marR="0" lvl="0" indent="-3429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endParaRPr kumimoji="0" lang="nl-BE" sz="24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sym typeface="Calibri"/>
            </a:endParaRPr>
          </a:p>
          <a:p>
            <a:pPr marL="0" marR="0" lvl="0" indent="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None/>
              <a:tabLst/>
              <a:defRPr/>
            </a:pPr>
            <a:r>
              <a:rPr kumimoji="0" lang="nl-BE" sz="1600" b="0" i="0" u="none" strike="noStrike" kern="1200" cap="none" spc="0" normalizeH="0" baseline="0" noProof="0">
                <a:ln>
                  <a:noFill/>
                </a:ln>
                <a:solidFill>
                  <a:srgbClr val="373636"/>
                </a:solidFill>
                <a:effectLst/>
                <a:uLnTx/>
                <a:uFillTx/>
                <a:latin typeface="FlandersArtSans-Regular" panose="00000500000000000000" pitchFamily="2" charset="0"/>
                <a:ea typeface="+mn-ea"/>
                <a:cs typeface="+mn-cs"/>
                <a:sym typeface="Calibri"/>
              </a:rPr>
              <a:t>Bron: codex.vlaanderen.be</a:t>
            </a:r>
          </a:p>
        </p:txBody>
      </p:sp>
      <p:grpSp>
        <p:nvGrpSpPr>
          <p:cNvPr id="3" name="Group 2">
            <a:extLst>
              <a:ext uri="{FF2B5EF4-FFF2-40B4-BE49-F238E27FC236}">
                <a16:creationId xmlns:a16="http://schemas.microsoft.com/office/drawing/2014/main" id="{1D886480-9D32-AB43-8B5D-D91D5E439A99}"/>
              </a:ext>
            </a:extLst>
          </p:cNvPr>
          <p:cNvGrpSpPr/>
          <p:nvPr/>
        </p:nvGrpSpPr>
        <p:grpSpPr>
          <a:xfrm>
            <a:off x="1296237" y="1899138"/>
            <a:ext cx="2481943" cy="3778181"/>
            <a:chOff x="1296237" y="1899138"/>
            <a:chExt cx="2481943" cy="3778181"/>
          </a:xfrm>
        </p:grpSpPr>
        <p:sp>
          <p:nvSpPr>
            <p:cNvPr id="11" name="Rechthoek 16">
              <a:extLst>
                <a:ext uri="{FF2B5EF4-FFF2-40B4-BE49-F238E27FC236}">
                  <a16:creationId xmlns:a16="http://schemas.microsoft.com/office/drawing/2014/main" id="{B2B1C908-EF32-4FEF-A0A7-DB2A5A416B5F}"/>
                </a:ext>
              </a:extLst>
            </p:cNvPr>
            <p:cNvSpPr/>
            <p:nvPr/>
          </p:nvSpPr>
          <p:spPr>
            <a:xfrm>
              <a:off x="1296237" y="1899138"/>
              <a:ext cx="2481943" cy="37781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nl-BE" sz="1799" b="0" i="0" u="none" strike="noStrike" kern="1200" cap="none" spc="0" normalizeH="0" baseline="0" noProof="0">
                <a:ln>
                  <a:noFill/>
                </a:ln>
                <a:solidFill>
                  <a:prstClr val="white"/>
                </a:solidFill>
                <a:effectLst/>
                <a:uLnTx/>
                <a:uFillTx/>
                <a:latin typeface="Calibri"/>
                <a:ea typeface="+mn-ea"/>
                <a:cs typeface="+mn-cs"/>
                <a:sym typeface="Calibri"/>
              </a:endParaRPr>
            </a:p>
          </p:txBody>
        </p:sp>
        <p:sp>
          <p:nvSpPr>
            <p:cNvPr id="12" name="Rechthoek 6">
              <a:extLst>
                <a:ext uri="{FF2B5EF4-FFF2-40B4-BE49-F238E27FC236}">
                  <a16:creationId xmlns:a16="http://schemas.microsoft.com/office/drawing/2014/main" id="{329F01BF-EA20-44D2-B932-5FC61AD86B30}"/>
                </a:ext>
              </a:extLst>
            </p:cNvPr>
            <p:cNvSpPr/>
            <p:nvPr/>
          </p:nvSpPr>
          <p:spPr>
            <a:xfrm>
              <a:off x="1468474" y="2053273"/>
              <a:ext cx="2056241" cy="36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nl-BE" sz="1799" b="1" i="0" u="none" strike="noStrike" kern="1200" cap="none" spc="0" normalizeH="0" baseline="0" noProof="0">
                  <a:ln>
                    <a:noFill/>
                  </a:ln>
                  <a:solidFill>
                    <a:srgbClr val="373636"/>
                  </a:solidFill>
                  <a:effectLst/>
                  <a:uLnTx/>
                  <a:uFillTx/>
                  <a:latin typeface="Calibri"/>
                  <a:ea typeface="+mn-ea"/>
                  <a:cs typeface="+mn-cs"/>
                  <a:sym typeface="Calibri"/>
                </a:rPr>
                <a:t>informatiestromen</a:t>
              </a:r>
            </a:p>
          </p:txBody>
        </p:sp>
        <p:sp>
          <p:nvSpPr>
            <p:cNvPr id="13" name="Rechthoek 7">
              <a:extLst>
                <a:ext uri="{FF2B5EF4-FFF2-40B4-BE49-F238E27FC236}">
                  <a16:creationId xmlns:a16="http://schemas.microsoft.com/office/drawing/2014/main" id="{E4FC80C8-CB80-49B3-8161-35876FD1CFEE}"/>
                </a:ext>
              </a:extLst>
            </p:cNvPr>
            <p:cNvSpPr/>
            <p:nvPr/>
          </p:nvSpPr>
          <p:spPr>
            <a:xfrm>
              <a:off x="1468472" y="2735050"/>
              <a:ext cx="2056241" cy="36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nl-BE" sz="1799" b="0" i="0" u="none" strike="noStrike" kern="1200" cap="none" spc="0" normalizeH="0" baseline="0" noProof="0">
                  <a:ln>
                    <a:noFill/>
                  </a:ln>
                  <a:solidFill>
                    <a:srgbClr val="373636"/>
                  </a:solidFill>
                  <a:effectLst/>
                  <a:uLnTx/>
                  <a:uFillTx/>
                  <a:latin typeface="Calibri"/>
                  <a:ea typeface="+mn-ea"/>
                  <a:cs typeface="+mn-cs"/>
                  <a:sym typeface="Calibri"/>
                </a:rPr>
                <a:t>proces</a:t>
              </a:r>
            </a:p>
          </p:txBody>
        </p:sp>
        <p:sp>
          <p:nvSpPr>
            <p:cNvPr id="14" name="Rechthoek 8">
              <a:extLst>
                <a:ext uri="{FF2B5EF4-FFF2-40B4-BE49-F238E27FC236}">
                  <a16:creationId xmlns:a16="http://schemas.microsoft.com/office/drawing/2014/main" id="{C9B18E0A-9537-4887-A33A-8D6FA66803F3}"/>
                </a:ext>
              </a:extLst>
            </p:cNvPr>
            <p:cNvSpPr/>
            <p:nvPr/>
          </p:nvSpPr>
          <p:spPr>
            <a:xfrm>
              <a:off x="1468474" y="3447793"/>
              <a:ext cx="2056241" cy="36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nl-BE" sz="1799" b="0" i="0" u="none" strike="noStrike" kern="1200" cap="none" spc="0" normalizeH="0" baseline="0" noProof="0">
                  <a:ln>
                    <a:noFill/>
                  </a:ln>
                  <a:solidFill>
                    <a:srgbClr val="373636"/>
                  </a:solidFill>
                  <a:effectLst/>
                  <a:uLnTx/>
                  <a:uFillTx/>
                  <a:latin typeface="Calibri"/>
                  <a:ea typeface="+mn-ea"/>
                  <a:cs typeface="+mn-cs"/>
                  <a:sym typeface="Calibri"/>
                </a:rPr>
                <a:t>geplande inname</a:t>
              </a:r>
            </a:p>
          </p:txBody>
        </p:sp>
        <p:sp>
          <p:nvSpPr>
            <p:cNvPr id="15" name="Rechthoek 9">
              <a:extLst>
                <a:ext uri="{FF2B5EF4-FFF2-40B4-BE49-F238E27FC236}">
                  <a16:creationId xmlns:a16="http://schemas.microsoft.com/office/drawing/2014/main" id="{E767DF14-B615-4915-8A13-3A4419F585E8}"/>
                </a:ext>
              </a:extLst>
            </p:cNvPr>
            <p:cNvSpPr/>
            <p:nvPr/>
          </p:nvSpPr>
          <p:spPr>
            <a:xfrm>
              <a:off x="1468474" y="4174131"/>
              <a:ext cx="2056241" cy="36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nl-BE" sz="1799" b="0" i="0" u="none" strike="noStrike" kern="1200" cap="none" spc="0" normalizeH="0" baseline="0" noProof="0">
                  <a:ln>
                    <a:noFill/>
                  </a:ln>
                  <a:solidFill>
                    <a:srgbClr val="373636"/>
                  </a:solidFill>
                  <a:effectLst/>
                  <a:uLnTx/>
                  <a:uFillTx/>
                  <a:latin typeface="Calibri"/>
                  <a:ea typeface="+mn-ea"/>
                  <a:cs typeface="+mn-cs"/>
                  <a:sym typeface="Calibri"/>
                </a:rPr>
                <a:t>openbare weg</a:t>
              </a:r>
            </a:p>
          </p:txBody>
        </p:sp>
        <p:sp>
          <p:nvSpPr>
            <p:cNvPr id="16" name="Rechthoek 10">
              <a:extLst>
                <a:ext uri="{FF2B5EF4-FFF2-40B4-BE49-F238E27FC236}">
                  <a16:creationId xmlns:a16="http://schemas.microsoft.com/office/drawing/2014/main" id="{258E2E0E-C93B-4115-93F1-44BAAFE651B3}"/>
                </a:ext>
              </a:extLst>
            </p:cNvPr>
            <p:cNvSpPr/>
            <p:nvPr/>
          </p:nvSpPr>
          <p:spPr>
            <a:xfrm>
              <a:off x="1468472" y="5117430"/>
              <a:ext cx="2056241" cy="36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nl-BE" sz="1799" b="1" i="0" u="none" strike="noStrike" kern="1200" cap="none" spc="0" normalizeH="0" baseline="0" noProof="0">
                  <a:ln>
                    <a:noFill/>
                  </a:ln>
                  <a:solidFill>
                    <a:srgbClr val="373636"/>
                  </a:solidFill>
                  <a:effectLst/>
                  <a:uLnTx/>
                  <a:uFillTx/>
                  <a:latin typeface="Calibri"/>
                  <a:ea typeface="+mn-ea"/>
                  <a:cs typeface="+mn-cs"/>
                  <a:sym typeface="Calibri"/>
                </a:rPr>
                <a:t>optimaliseren</a:t>
              </a:r>
            </a:p>
          </p:txBody>
        </p:sp>
      </p:grpSp>
      <p:grpSp>
        <p:nvGrpSpPr>
          <p:cNvPr id="5" name="Group 4">
            <a:extLst>
              <a:ext uri="{FF2B5EF4-FFF2-40B4-BE49-F238E27FC236}">
                <a16:creationId xmlns:a16="http://schemas.microsoft.com/office/drawing/2014/main" id="{FD8A75B5-6AE7-B44D-87C4-7C059AEC6D67}"/>
              </a:ext>
            </a:extLst>
          </p:cNvPr>
          <p:cNvGrpSpPr/>
          <p:nvPr/>
        </p:nvGrpSpPr>
        <p:grpSpPr>
          <a:xfrm>
            <a:off x="5849815" y="1919320"/>
            <a:ext cx="2481943" cy="3778181"/>
            <a:chOff x="5849815" y="1919320"/>
            <a:chExt cx="2481943" cy="3778181"/>
          </a:xfrm>
        </p:grpSpPr>
        <p:sp>
          <p:nvSpPr>
            <p:cNvPr id="10" name="Rechthoek 17">
              <a:extLst>
                <a:ext uri="{FF2B5EF4-FFF2-40B4-BE49-F238E27FC236}">
                  <a16:creationId xmlns:a16="http://schemas.microsoft.com/office/drawing/2014/main" id="{A6ED110A-326D-48B4-A100-597384D749CE}"/>
                </a:ext>
              </a:extLst>
            </p:cNvPr>
            <p:cNvSpPr/>
            <p:nvPr/>
          </p:nvSpPr>
          <p:spPr>
            <a:xfrm>
              <a:off x="5849815" y="1919320"/>
              <a:ext cx="2481943" cy="37781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nl-BE" sz="1799" b="0" i="0" u="none" strike="noStrike" kern="1200" cap="none" spc="0" normalizeH="0" baseline="0" noProof="0">
                <a:ln>
                  <a:noFill/>
                </a:ln>
                <a:solidFill>
                  <a:prstClr val="white"/>
                </a:solidFill>
                <a:effectLst/>
                <a:uLnTx/>
                <a:uFillTx/>
                <a:latin typeface="Calibri"/>
                <a:ea typeface="+mn-ea"/>
                <a:cs typeface="+mn-cs"/>
                <a:sym typeface="Calibri"/>
              </a:endParaRPr>
            </a:p>
          </p:txBody>
        </p:sp>
        <p:sp>
          <p:nvSpPr>
            <p:cNvPr id="17" name="Rechthoek 11">
              <a:extLst>
                <a:ext uri="{FF2B5EF4-FFF2-40B4-BE49-F238E27FC236}">
                  <a16:creationId xmlns:a16="http://schemas.microsoft.com/office/drawing/2014/main" id="{A952C810-C034-425D-8057-B1F96766CA04}"/>
                </a:ext>
              </a:extLst>
            </p:cNvPr>
            <p:cNvSpPr/>
            <p:nvPr/>
          </p:nvSpPr>
          <p:spPr>
            <a:xfrm>
              <a:off x="5981859" y="2053273"/>
              <a:ext cx="2056241" cy="36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nl-BE" sz="1799" b="1" i="0" u="none" strike="noStrike" kern="1200" cap="none" spc="0" normalizeH="0" baseline="0" noProof="0">
                  <a:ln>
                    <a:noFill/>
                  </a:ln>
                  <a:solidFill>
                    <a:srgbClr val="373636"/>
                  </a:solidFill>
                  <a:effectLst/>
                  <a:uLnTx/>
                  <a:uFillTx/>
                  <a:latin typeface="Calibri"/>
                  <a:ea typeface="+mn-ea"/>
                  <a:cs typeface="+mn-cs"/>
                  <a:sym typeface="Calibri"/>
                </a:rPr>
                <a:t>hinder</a:t>
              </a:r>
            </a:p>
          </p:txBody>
        </p:sp>
        <p:sp>
          <p:nvSpPr>
            <p:cNvPr id="18" name="Rechthoek 13">
              <a:extLst>
                <a:ext uri="{FF2B5EF4-FFF2-40B4-BE49-F238E27FC236}">
                  <a16:creationId xmlns:a16="http://schemas.microsoft.com/office/drawing/2014/main" id="{2AB51065-7839-4514-AC2A-69B16410BC0C}"/>
                </a:ext>
              </a:extLst>
            </p:cNvPr>
            <p:cNvSpPr/>
            <p:nvPr/>
          </p:nvSpPr>
          <p:spPr>
            <a:xfrm>
              <a:off x="5981856" y="3050744"/>
              <a:ext cx="2056241" cy="36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nl-BE" sz="1799" b="0" i="0" u="none" strike="noStrike" kern="1200" cap="none" spc="0" normalizeH="0" baseline="0" noProof="0">
                  <a:ln>
                    <a:noFill/>
                  </a:ln>
                  <a:solidFill>
                    <a:srgbClr val="373636"/>
                  </a:solidFill>
                  <a:effectLst/>
                  <a:uLnTx/>
                  <a:uFillTx/>
                  <a:latin typeface="Calibri"/>
                  <a:ea typeface="+mn-ea"/>
                  <a:cs typeface="+mn-cs"/>
                  <a:sym typeface="Calibri"/>
                </a:rPr>
                <a:t>maatschappij</a:t>
              </a:r>
            </a:p>
          </p:txBody>
        </p:sp>
        <p:sp>
          <p:nvSpPr>
            <p:cNvPr id="19" name="Rechthoek 14">
              <a:extLst>
                <a:ext uri="{FF2B5EF4-FFF2-40B4-BE49-F238E27FC236}">
                  <a16:creationId xmlns:a16="http://schemas.microsoft.com/office/drawing/2014/main" id="{103B91E1-D571-4D74-963E-79CAA8422E83}"/>
                </a:ext>
              </a:extLst>
            </p:cNvPr>
            <p:cNvSpPr/>
            <p:nvPr/>
          </p:nvSpPr>
          <p:spPr>
            <a:xfrm>
              <a:off x="5981859" y="4174131"/>
              <a:ext cx="2056241" cy="36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nl-BE" sz="1799" b="0" i="0" u="none" strike="noStrike" kern="1200" cap="none" spc="0" normalizeH="0" baseline="0" noProof="0">
                  <a:ln>
                    <a:noFill/>
                  </a:ln>
                  <a:solidFill>
                    <a:srgbClr val="373636"/>
                  </a:solidFill>
                  <a:effectLst/>
                  <a:uLnTx/>
                  <a:uFillTx/>
                  <a:latin typeface="Calibri"/>
                  <a:ea typeface="+mn-ea"/>
                  <a:cs typeface="+mn-cs"/>
                  <a:sym typeface="Calibri"/>
                </a:rPr>
                <a:t>weggebruikers</a:t>
              </a:r>
            </a:p>
          </p:txBody>
        </p:sp>
        <p:sp>
          <p:nvSpPr>
            <p:cNvPr id="20" name="Rechthoek 15">
              <a:extLst>
                <a:ext uri="{FF2B5EF4-FFF2-40B4-BE49-F238E27FC236}">
                  <a16:creationId xmlns:a16="http://schemas.microsoft.com/office/drawing/2014/main" id="{0A56D208-FE58-4310-B524-3DDA66A570DB}"/>
                </a:ext>
              </a:extLst>
            </p:cNvPr>
            <p:cNvSpPr/>
            <p:nvPr/>
          </p:nvSpPr>
          <p:spPr>
            <a:xfrm>
              <a:off x="5981857" y="5117430"/>
              <a:ext cx="2056241" cy="36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r>
                <a:rPr kumimoji="0" lang="nl-BE" sz="1799" b="1" i="0" u="none" strike="noStrike" kern="1200" cap="none" spc="0" normalizeH="0" baseline="0" noProof="0">
                  <a:ln>
                    <a:noFill/>
                  </a:ln>
                  <a:solidFill>
                    <a:srgbClr val="373636"/>
                  </a:solidFill>
                  <a:effectLst/>
                  <a:uLnTx/>
                  <a:uFillTx/>
                  <a:latin typeface="Calibri"/>
                  <a:ea typeface="+mn-ea"/>
                  <a:cs typeface="+mn-cs"/>
                  <a:sym typeface="Calibri"/>
                </a:rPr>
                <a:t>beperken</a:t>
              </a:r>
            </a:p>
          </p:txBody>
        </p:sp>
      </p:grpSp>
      <p:sp>
        <p:nvSpPr>
          <p:cNvPr id="21" name="Pijl: rechts 18">
            <a:extLst>
              <a:ext uri="{FF2B5EF4-FFF2-40B4-BE49-F238E27FC236}">
                <a16:creationId xmlns:a16="http://schemas.microsoft.com/office/drawing/2014/main" id="{9BE7CD9E-8AC8-41F5-8B2D-06A56BB39097}"/>
              </a:ext>
            </a:extLst>
          </p:cNvPr>
          <p:cNvSpPr/>
          <p:nvPr/>
        </p:nvSpPr>
        <p:spPr>
          <a:xfrm>
            <a:off x="4104866" y="3156562"/>
            <a:ext cx="1418263" cy="1303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235" rtl="0" eaLnBrk="1" latinLnBrk="0" hangingPunct="1">
              <a:defRPr sz="1799" kern="1200">
                <a:solidFill>
                  <a:schemeClr val="lt1"/>
                </a:solidFill>
                <a:latin typeface="+mn-lt"/>
                <a:ea typeface="+mn-ea"/>
                <a:cs typeface="+mn-cs"/>
              </a:defRPr>
            </a:lvl1pPr>
            <a:lvl2pPr marL="457117" algn="l" defTabSz="914235" rtl="0" eaLnBrk="1" latinLnBrk="0" hangingPunct="1">
              <a:defRPr sz="1799" kern="1200">
                <a:solidFill>
                  <a:schemeClr val="lt1"/>
                </a:solidFill>
                <a:latin typeface="+mn-lt"/>
                <a:ea typeface="+mn-ea"/>
                <a:cs typeface="+mn-cs"/>
              </a:defRPr>
            </a:lvl2pPr>
            <a:lvl3pPr marL="914235" algn="l" defTabSz="914235" rtl="0" eaLnBrk="1" latinLnBrk="0" hangingPunct="1">
              <a:defRPr sz="1799" kern="1200">
                <a:solidFill>
                  <a:schemeClr val="lt1"/>
                </a:solidFill>
                <a:latin typeface="+mn-lt"/>
                <a:ea typeface="+mn-ea"/>
                <a:cs typeface="+mn-cs"/>
              </a:defRPr>
            </a:lvl3pPr>
            <a:lvl4pPr marL="1371353" algn="l" defTabSz="914235" rtl="0" eaLnBrk="1" latinLnBrk="0" hangingPunct="1">
              <a:defRPr sz="1799" kern="1200">
                <a:solidFill>
                  <a:schemeClr val="lt1"/>
                </a:solidFill>
                <a:latin typeface="+mn-lt"/>
                <a:ea typeface="+mn-ea"/>
                <a:cs typeface="+mn-cs"/>
              </a:defRPr>
            </a:lvl4pPr>
            <a:lvl5pPr marL="1828470" algn="l" defTabSz="914235" rtl="0" eaLnBrk="1" latinLnBrk="0" hangingPunct="1">
              <a:defRPr sz="1799" kern="1200">
                <a:solidFill>
                  <a:schemeClr val="lt1"/>
                </a:solidFill>
                <a:latin typeface="+mn-lt"/>
                <a:ea typeface="+mn-ea"/>
                <a:cs typeface="+mn-cs"/>
              </a:defRPr>
            </a:lvl5pPr>
            <a:lvl6pPr marL="2285588" algn="l" defTabSz="914235" rtl="0" eaLnBrk="1" latinLnBrk="0" hangingPunct="1">
              <a:defRPr sz="1799" kern="1200">
                <a:solidFill>
                  <a:schemeClr val="lt1"/>
                </a:solidFill>
                <a:latin typeface="+mn-lt"/>
                <a:ea typeface="+mn-ea"/>
                <a:cs typeface="+mn-cs"/>
              </a:defRPr>
            </a:lvl6pPr>
            <a:lvl7pPr marL="2742705" algn="l" defTabSz="914235" rtl="0" eaLnBrk="1" latinLnBrk="0" hangingPunct="1">
              <a:defRPr sz="1799" kern="1200">
                <a:solidFill>
                  <a:schemeClr val="lt1"/>
                </a:solidFill>
                <a:latin typeface="+mn-lt"/>
                <a:ea typeface="+mn-ea"/>
                <a:cs typeface="+mn-cs"/>
              </a:defRPr>
            </a:lvl7pPr>
            <a:lvl8pPr marL="3199823" algn="l" defTabSz="914235" rtl="0" eaLnBrk="1" latinLnBrk="0" hangingPunct="1">
              <a:defRPr sz="1799" kern="1200">
                <a:solidFill>
                  <a:schemeClr val="lt1"/>
                </a:solidFill>
                <a:latin typeface="+mn-lt"/>
                <a:ea typeface="+mn-ea"/>
                <a:cs typeface="+mn-cs"/>
              </a:defRPr>
            </a:lvl8pPr>
            <a:lvl9pPr marL="3656940" algn="l" defTabSz="914235" rtl="0" eaLnBrk="1" latinLnBrk="0" hangingPunct="1">
              <a:defRPr sz="1799" kern="1200">
                <a:solidFill>
                  <a:schemeClr val="lt1"/>
                </a:solidFill>
                <a:latin typeface="+mn-lt"/>
                <a:ea typeface="+mn-ea"/>
                <a:cs typeface="+mn-cs"/>
              </a:defRPr>
            </a:lvl9pPr>
          </a:lstStyle>
          <a:p>
            <a:pPr marL="0" marR="0" lvl="0" indent="0" algn="ctr" defTabSz="914235" rtl="0" eaLnBrk="1" fontAlgn="auto" latinLnBrk="0" hangingPunct="1">
              <a:lnSpc>
                <a:spcPct val="100000"/>
              </a:lnSpc>
              <a:spcBef>
                <a:spcPts val="0"/>
              </a:spcBef>
              <a:spcAft>
                <a:spcPts val="0"/>
              </a:spcAft>
              <a:buClrTx/>
              <a:buSzTx/>
              <a:buFontTx/>
              <a:buNone/>
              <a:tabLst/>
              <a:defRPr/>
            </a:pPr>
            <a:endParaRPr kumimoji="0" lang="nl-BE" sz="1799" b="0" i="0" u="none" strike="noStrike" kern="1200" cap="none" spc="0" normalizeH="0" baseline="0" noProof="0">
              <a:ln>
                <a:noFill/>
              </a:ln>
              <a:solidFill>
                <a:prstClr val="white"/>
              </a:solidFill>
              <a:effectLst/>
              <a:uLnTx/>
              <a:uFillTx/>
              <a:latin typeface="Calibri"/>
              <a:ea typeface="+mn-ea"/>
              <a:cs typeface="+mn-cs"/>
              <a:sym typeface="Calibri"/>
            </a:endParaRPr>
          </a:p>
        </p:txBody>
      </p:sp>
    </p:spTree>
    <p:extLst>
      <p:ext uri="{BB962C8B-B14F-4D97-AF65-F5344CB8AC3E}">
        <p14:creationId xmlns:p14="http://schemas.microsoft.com/office/powerpoint/2010/main" val="218545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xit" presetSubtype="0" fill="hold" grpId="0" nodeType="withEffect">
                                  <p:stCondLst>
                                    <p:cond delay="0"/>
                                  </p:stCondLst>
                                  <p:childTnLst>
                                    <p:animEffect transition="out" filter="dissolv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52" y="365126"/>
            <a:ext cx="9216242" cy="984352"/>
          </a:xfrm>
        </p:spPr>
        <p:txBody>
          <a:bodyPr/>
          <a:lstStyle/>
          <a:p>
            <a:r>
              <a:rPr lang="nl-BE"/>
              <a:t>GIPOD – Successen…</a:t>
            </a:r>
          </a:p>
        </p:txBody>
      </p:sp>
      <p:sp>
        <p:nvSpPr>
          <p:cNvPr id="4" name="Footer Placeholder 3"/>
          <p:cNvSpPr>
            <a:spLocks noGrp="1"/>
          </p:cNvSpPr>
          <p:nvPr>
            <p:ph type="ftr" sz="quarter" idx="3"/>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GIPOD project – BWG 8</a:t>
            </a:r>
          </a:p>
        </p:txBody>
      </p:sp>
      <p:sp>
        <p:nvSpPr>
          <p:cNvPr id="6" name="Tijdelijke aanduiding voor datum 5"/>
          <p:cNvSpPr>
            <a:spLocks noGrp="1"/>
          </p:cNvSpPr>
          <p:nvPr>
            <p:ph type="dt" sz="quarter" idx="2"/>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12 maart 2019</a:t>
            </a:r>
          </a:p>
        </p:txBody>
      </p:sp>
      <p:sp>
        <p:nvSpPr>
          <p:cNvPr id="8" name="Tijdelijke aanduiding voor inhoud 7"/>
          <p:cNvSpPr>
            <a:spLocks noGrp="1"/>
          </p:cNvSpPr>
          <p:nvPr>
            <p:ph sz="quarter" idx="10"/>
          </p:nvPr>
        </p:nvSpPr>
        <p:spPr>
          <a:xfrm>
            <a:off x="636433" y="1243811"/>
            <a:ext cx="8543925" cy="4831170"/>
          </a:xfrm>
        </p:spPr>
        <p:txBody>
          <a:bodyPr>
            <a:normAutofit/>
          </a:bodyPr>
          <a:lstStyle/>
          <a:p>
            <a:r>
              <a:rPr lang="nl-BE"/>
              <a:t>Trigger voor investeringen in </a:t>
            </a:r>
            <a:r>
              <a:rPr lang="nl-BE" b="1"/>
              <a:t>procesoptimalisatie</a:t>
            </a:r>
            <a:r>
              <a:rPr lang="nl-BE"/>
              <a:t> bij gebruikers</a:t>
            </a:r>
          </a:p>
          <a:p>
            <a:pPr lvl="1"/>
            <a:r>
              <a:rPr lang="nl-BE" sz="2000"/>
              <a:t>eigen ontwikkelingen - kleine en grote projecten</a:t>
            </a:r>
          </a:p>
          <a:p>
            <a:pPr lvl="1"/>
            <a:r>
              <a:rPr lang="nl-BE" sz="2000"/>
              <a:t>via dienstenleveranciers</a:t>
            </a:r>
          </a:p>
          <a:p>
            <a:endParaRPr lang="nl-BE"/>
          </a:p>
          <a:p>
            <a:r>
              <a:rPr lang="nl-BE" b="1"/>
              <a:t>Hergebruik</a:t>
            </a:r>
            <a:r>
              <a:rPr lang="nl-BE"/>
              <a:t> bij de vernieuwde hinderpremie</a:t>
            </a:r>
          </a:p>
          <a:p>
            <a:pPr lvl="1"/>
            <a:r>
              <a:rPr lang="nl-BE" sz="2000"/>
              <a:t>stijgend bewustzijn van belang van hindercommunicatie én correcte informatie</a:t>
            </a:r>
          </a:p>
          <a:p>
            <a:endParaRPr lang="nl-BE"/>
          </a:p>
          <a:p>
            <a:r>
              <a:rPr lang="nl-BE"/>
              <a:t>Vlaamse </a:t>
            </a:r>
            <a:r>
              <a:rPr lang="nl-BE" b="1"/>
              <a:t>datastandaard</a:t>
            </a:r>
            <a:r>
              <a:rPr lang="nl-BE"/>
              <a:t> – potentieel voor slimme mobiliteit / slimme steden</a:t>
            </a:r>
          </a:p>
          <a:p>
            <a:endParaRPr lang="nl-BE"/>
          </a:p>
        </p:txBody>
      </p:sp>
    </p:spTree>
    <p:extLst>
      <p:ext uri="{BB962C8B-B14F-4D97-AF65-F5344CB8AC3E}">
        <p14:creationId xmlns:p14="http://schemas.microsoft.com/office/powerpoint/2010/main" val="112989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52" y="365126"/>
            <a:ext cx="9216242" cy="984352"/>
          </a:xfrm>
        </p:spPr>
        <p:txBody>
          <a:bodyPr/>
          <a:lstStyle/>
          <a:p>
            <a:r>
              <a:rPr lang="nl-BE"/>
              <a:t>GIPOD – Successen werden bedreigingen</a:t>
            </a:r>
          </a:p>
        </p:txBody>
      </p:sp>
      <p:sp>
        <p:nvSpPr>
          <p:cNvPr id="4" name="Footer Placeholder 3"/>
          <p:cNvSpPr>
            <a:spLocks noGrp="1"/>
          </p:cNvSpPr>
          <p:nvPr>
            <p:ph type="ftr" sz="quarter" idx="3"/>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GIPOD project – BWG 8</a:t>
            </a:r>
          </a:p>
        </p:txBody>
      </p:sp>
      <p:sp>
        <p:nvSpPr>
          <p:cNvPr id="6" name="Tijdelijke aanduiding voor datum 5"/>
          <p:cNvSpPr>
            <a:spLocks noGrp="1"/>
          </p:cNvSpPr>
          <p:nvPr>
            <p:ph type="dt" sz="quarter" idx="2"/>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12 maart 2019</a:t>
            </a:r>
          </a:p>
        </p:txBody>
      </p:sp>
      <p:sp>
        <p:nvSpPr>
          <p:cNvPr id="8" name="Tijdelijke aanduiding voor inhoud 7"/>
          <p:cNvSpPr>
            <a:spLocks noGrp="1"/>
          </p:cNvSpPr>
          <p:nvPr>
            <p:ph sz="quarter" idx="10"/>
          </p:nvPr>
        </p:nvSpPr>
        <p:spPr>
          <a:xfrm>
            <a:off x="636433" y="991561"/>
            <a:ext cx="9060461" cy="5398087"/>
          </a:xfrm>
        </p:spPr>
        <p:txBody>
          <a:bodyPr>
            <a:normAutofit/>
          </a:bodyPr>
          <a:lstStyle/>
          <a:p>
            <a:endParaRPr lang="nl-BE" dirty="0"/>
          </a:p>
          <a:p>
            <a:r>
              <a:rPr lang="nl-BE" dirty="0"/>
              <a:t>Zeer veel registraties </a:t>
            </a:r>
            <a:r>
              <a:rPr lang="nl-BE" dirty="0">
                <a:sym typeface="Wingdings" panose="05000000000000000000" pitchFamily="2" charset="2"/>
              </a:rPr>
              <a:t></a:t>
            </a:r>
            <a:r>
              <a:rPr lang="nl-BE" dirty="0"/>
              <a:t> </a:t>
            </a:r>
            <a:r>
              <a:rPr lang="nl-BE" b="1" dirty="0"/>
              <a:t>processen niet optimaal, meerwerk</a:t>
            </a:r>
          </a:p>
          <a:p>
            <a:endParaRPr lang="nl-BE" dirty="0"/>
          </a:p>
          <a:p>
            <a:r>
              <a:rPr lang="nl-BE" b="1" dirty="0"/>
              <a:t>Investeringen in GIPOD niet meer in lijn </a:t>
            </a:r>
            <a:r>
              <a:rPr lang="nl-BE" dirty="0"/>
              <a:t>met investeringen door partners</a:t>
            </a:r>
          </a:p>
          <a:p>
            <a:endParaRPr lang="nl-BE" dirty="0"/>
          </a:p>
          <a:p>
            <a:r>
              <a:rPr lang="nl-BE" dirty="0"/>
              <a:t>Door stijgend hergebruik: </a:t>
            </a:r>
            <a:r>
              <a:rPr lang="nl-BE" b="1" dirty="0"/>
              <a:t>hogere verwachtingen </a:t>
            </a:r>
            <a:r>
              <a:rPr lang="nl-BE" dirty="0"/>
              <a:t>omtrent decretale verplichtingen, datakwaliteit, nauwkeurigere </a:t>
            </a:r>
            <a:r>
              <a:rPr lang="nl-BE" dirty="0" err="1"/>
              <a:t>ingave</a:t>
            </a:r>
            <a:endParaRPr lang="nl-BE" dirty="0"/>
          </a:p>
          <a:p>
            <a:endParaRPr lang="nl-BE" dirty="0"/>
          </a:p>
          <a:p>
            <a:r>
              <a:rPr lang="nl-BE" b="1" dirty="0"/>
              <a:t>Datamodel en architectuur te stroef </a:t>
            </a:r>
            <a:r>
              <a:rPr lang="nl-BE" dirty="0"/>
              <a:t>voor nieuwe behoeften</a:t>
            </a:r>
          </a:p>
          <a:p>
            <a:endParaRPr lang="nl-BE" dirty="0"/>
          </a:p>
        </p:txBody>
      </p:sp>
    </p:spTree>
    <p:extLst>
      <p:ext uri="{BB962C8B-B14F-4D97-AF65-F5344CB8AC3E}">
        <p14:creationId xmlns:p14="http://schemas.microsoft.com/office/powerpoint/2010/main" val="297197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06D4A79-A87E-4EF6-A9F1-C5E81C0A907F}"/>
              </a:ext>
            </a:extLst>
          </p:cNvPr>
          <p:cNvSpPr>
            <a:spLocks noGrp="1"/>
          </p:cNvSpPr>
          <p:nvPr>
            <p:ph sz="quarter" idx="10"/>
          </p:nvPr>
        </p:nvSpPr>
        <p:spPr/>
        <p:txBody>
          <a:bodyPr vert="horz" lIns="91440" tIns="45720" rIns="91440" bIns="45720" rtlCol="0" anchor="t">
            <a:normAutofit/>
          </a:bodyPr>
          <a:lstStyle/>
          <a:p>
            <a:pPr marL="0" indent="0">
              <a:buNone/>
            </a:pPr>
            <a:r>
              <a:rPr lang="nl-BE" dirty="0"/>
              <a:t>Hergebruik en uitwisseling stimuleren door…</a:t>
            </a:r>
          </a:p>
          <a:p>
            <a:pPr marL="0" indent="0">
              <a:buNone/>
            </a:pPr>
            <a:endParaRPr lang="en-US" dirty="0"/>
          </a:p>
          <a:p>
            <a:pPr marL="914400" lvl="1" indent="-457200">
              <a:buAutoNum type="arabicPeriod"/>
            </a:pPr>
            <a:r>
              <a:rPr lang="nl-BE" dirty="0"/>
              <a:t>Procesoptimalisatie en –vereenvoudiging</a:t>
            </a:r>
          </a:p>
          <a:p>
            <a:pPr marL="914400" lvl="1" indent="-457200">
              <a:buAutoNum type="arabicPeriod"/>
            </a:pPr>
            <a:r>
              <a:rPr lang="nl-BE" dirty="0"/>
              <a:t>Verbeterde datakwaliteit</a:t>
            </a:r>
            <a:endParaRPr lang="en-US" dirty="0"/>
          </a:p>
          <a:p>
            <a:endParaRPr lang="en-US" dirty="0"/>
          </a:p>
        </p:txBody>
      </p:sp>
      <p:sp>
        <p:nvSpPr>
          <p:cNvPr id="3" name="Titel 2">
            <a:extLst>
              <a:ext uri="{FF2B5EF4-FFF2-40B4-BE49-F238E27FC236}">
                <a16:creationId xmlns:a16="http://schemas.microsoft.com/office/drawing/2014/main" id="{3BB93482-4F7A-4E07-982E-23E927FFD562}"/>
              </a:ext>
            </a:extLst>
          </p:cNvPr>
          <p:cNvSpPr>
            <a:spLocks noGrp="1"/>
          </p:cNvSpPr>
          <p:nvPr>
            <p:ph type="title"/>
          </p:nvPr>
        </p:nvSpPr>
        <p:spPr/>
        <p:txBody>
          <a:bodyPr/>
          <a:lstStyle/>
          <a:p>
            <a:r>
              <a:rPr lang="nl-BE"/>
              <a:t>Focus van de vernieuwing</a:t>
            </a:r>
          </a:p>
        </p:txBody>
      </p:sp>
      <p:sp>
        <p:nvSpPr>
          <p:cNvPr id="5" name="Tijdelijke aanduiding voor datum 4">
            <a:extLst>
              <a:ext uri="{FF2B5EF4-FFF2-40B4-BE49-F238E27FC236}">
                <a16:creationId xmlns:a16="http://schemas.microsoft.com/office/drawing/2014/main" id="{424303CC-94C3-470B-8241-1A1D4181809D}"/>
              </a:ext>
            </a:extLst>
          </p:cNvPr>
          <p:cNvSpPr>
            <a:spLocks noGrp="1"/>
          </p:cNvSpPr>
          <p:nvPr>
            <p:ph type="dt" sz="quarter" idx="2"/>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12 maart 2019</a:t>
            </a:r>
          </a:p>
        </p:txBody>
      </p:sp>
      <p:sp>
        <p:nvSpPr>
          <p:cNvPr id="7" name="Footer Placeholder 3">
            <a:extLst>
              <a:ext uri="{FF2B5EF4-FFF2-40B4-BE49-F238E27FC236}">
                <a16:creationId xmlns:a16="http://schemas.microsoft.com/office/drawing/2014/main" id="{EAC09D40-22B7-A348-9339-A37878C6C186}"/>
              </a:ext>
            </a:extLst>
          </p:cNvPr>
          <p:cNvSpPr>
            <a:spLocks noGrp="1"/>
          </p:cNvSpPr>
          <p:nvPr>
            <p:ph type="ftr" sz="quarter" idx="3"/>
          </p:nvPr>
        </p:nvSpPr>
        <p:spPr>
          <a:xfrm>
            <a:off x="480651" y="6605192"/>
            <a:ext cx="6084000" cy="176928"/>
          </a:xfrm>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GIPOD project – BWG 8</a:t>
            </a:r>
          </a:p>
        </p:txBody>
      </p:sp>
    </p:spTree>
    <p:extLst>
      <p:ext uri="{BB962C8B-B14F-4D97-AF65-F5344CB8AC3E}">
        <p14:creationId xmlns:p14="http://schemas.microsoft.com/office/powerpoint/2010/main" val="315380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p:txBody>
          <a:bodyPr vert="horz" lIns="91440" tIns="45720" rIns="91440" bIns="45720" rtlCol="0" anchor="t">
            <a:normAutofit/>
          </a:bodyPr>
          <a:lstStyle/>
          <a:p>
            <a:r>
              <a:rPr lang="nl-BE"/>
              <a:t>Verbeteren registreren van innames:</a:t>
            </a:r>
          </a:p>
          <a:p>
            <a:pPr marL="783590" lvl="1" indent="-326390"/>
            <a:r>
              <a:rPr lang="nl-BE" sz="2000"/>
              <a:t>vereenvoudigde registratie van kleine innames (werken en andere)</a:t>
            </a:r>
            <a:endParaRPr lang="nl-BE"/>
          </a:p>
          <a:p>
            <a:pPr marL="783590" lvl="1" indent="-326390"/>
            <a:r>
              <a:rPr lang="nl-BE" sz="2000"/>
              <a:t>beheer van complexe werken</a:t>
            </a:r>
            <a:endParaRPr lang="nl-BE"/>
          </a:p>
          <a:p>
            <a:r>
              <a:rPr lang="nl-BE"/>
              <a:t>Het beperken van de hinder:</a:t>
            </a:r>
          </a:p>
          <a:p>
            <a:pPr marL="783590" lvl="1" indent="-326390"/>
            <a:r>
              <a:rPr lang="nl-BE" sz="2000"/>
              <a:t>beheer gefaseerde hinder</a:t>
            </a:r>
          </a:p>
          <a:p>
            <a:pPr marL="783590" lvl="1" indent="-326390"/>
            <a:r>
              <a:rPr lang="nl-BE" sz="2000"/>
              <a:t>op “hinder” gerichte ontsluiting voor hergebruik in gespecialiseerde impactmanagement systemen</a:t>
            </a:r>
          </a:p>
          <a:p>
            <a:pPr marL="783590" lvl="1" indent="-326390"/>
            <a:r>
              <a:rPr lang="nl-BE" sz="2000"/>
              <a:t>werken in synergie – verbeteren van het synergieproces</a:t>
            </a:r>
          </a:p>
          <a:p>
            <a:r>
              <a:rPr lang="nl-BE"/>
              <a:t>Concept “aanvullen en samenwerken”</a:t>
            </a:r>
          </a:p>
        </p:txBody>
      </p:sp>
      <p:sp>
        <p:nvSpPr>
          <p:cNvPr id="2" name="Title 1"/>
          <p:cNvSpPr>
            <a:spLocks noGrp="1"/>
          </p:cNvSpPr>
          <p:nvPr>
            <p:ph type="title"/>
          </p:nvPr>
        </p:nvSpPr>
        <p:spPr/>
        <p:txBody>
          <a:bodyPr/>
          <a:lstStyle/>
          <a:p>
            <a:r>
              <a:rPr lang="nl-BE"/>
              <a:t>Waarom GIPOD vernieuwen?</a:t>
            </a:r>
          </a:p>
        </p:txBody>
      </p:sp>
      <p:sp>
        <p:nvSpPr>
          <p:cNvPr id="4" name="Footer Placeholder 3"/>
          <p:cNvSpPr>
            <a:spLocks noGrp="1"/>
          </p:cNvSpPr>
          <p:nvPr>
            <p:ph type="ftr" sz="quarter" idx="3"/>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GIPOD project – BWG 8</a:t>
            </a:r>
          </a:p>
        </p:txBody>
      </p:sp>
      <p:sp>
        <p:nvSpPr>
          <p:cNvPr id="6" name="Tijdelijke aanduiding voor datum 5"/>
          <p:cNvSpPr>
            <a:spLocks noGrp="1"/>
          </p:cNvSpPr>
          <p:nvPr>
            <p:ph type="dt" sz="quarter" idx="2"/>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12 maart 2019</a:t>
            </a:r>
          </a:p>
        </p:txBody>
      </p:sp>
    </p:spTree>
    <p:extLst>
      <p:ext uri="{BB962C8B-B14F-4D97-AF65-F5344CB8AC3E}">
        <p14:creationId xmlns:p14="http://schemas.microsoft.com/office/powerpoint/2010/main" val="377121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p:txBody>
          <a:bodyPr>
            <a:normAutofit/>
          </a:bodyPr>
          <a:lstStyle/>
          <a:p>
            <a:r>
              <a:rPr lang="nl-BE"/>
              <a:t>Stimuleren van hergebruik</a:t>
            </a:r>
          </a:p>
          <a:p>
            <a:pPr lvl="1"/>
            <a:r>
              <a:rPr lang="nl-BE" sz="2000"/>
              <a:t>GIPOD als </a:t>
            </a:r>
            <a:r>
              <a:rPr lang="nl-BE" sz="2000" b="1"/>
              <a:t>authentieke</a:t>
            </a:r>
            <a:r>
              <a:rPr lang="nl-BE" sz="2000"/>
              <a:t> bron voor geplande inname en geplande hinder</a:t>
            </a:r>
          </a:p>
          <a:p>
            <a:pPr lvl="2"/>
            <a:r>
              <a:rPr lang="nl-BE" sz="1600"/>
              <a:t>datakwaliteit</a:t>
            </a:r>
          </a:p>
          <a:p>
            <a:pPr lvl="2"/>
            <a:r>
              <a:rPr lang="nl-BE" sz="1600"/>
              <a:t>verplicht hergebruik</a:t>
            </a:r>
          </a:p>
          <a:p>
            <a:pPr lvl="1"/>
            <a:r>
              <a:rPr lang="nl-BE" sz="2000"/>
              <a:t>overzicht en registratie van alle innames openbaar domein</a:t>
            </a:r>
          </a:p>
          <a:p>
            <a:r>
              <a:rPr lang="nl-BE"/>
              <a:t>Centraal platform voor uitwisseling informatie</a:t>
            </a:r>
          </a:p>
          <a:p>
            <a:pPr lvl="1"/>
            <a:r>
              <a:rPr lang="nl-BE" sz="2000"/>
              <a:t>synergie</a:t>
            </a:r>
          </a:p>
          <a:p>
            <a:pPr lvl="1"/>
            <a:r>
              <a:rPr lang="nl-BE" sz="2000"/>
              <a:t>advies verlenen</a:t>
            </a:r>
          </a:p>
          <a:p>
            <a:pPr lvl="1"/>
            <a:r>
              <a:rPr lang="nl-BE" sz="2000"/>
              <a:t>in kader van aanvraag vergunningen</a:t>
            </a:r>
          </a:p>
          <a:p>
            <a:pPr lvl="1"/>
            <a:r>
              <a:rPr lang="nl-BE" sz="2000"/>
              <a:t>hinder</a:t>
            </a:r>
          </a:p>
          <a:p>
            <a:pPr lvl="1"/>
            <a:r>
              <a:rPr lang="nl-BE" sz="2000"/>
              <a:t>…..</a:t>
            </a:r>
          </a:p>
        </p:txBody>
      </p:sp>
      <p:sp>
        <p:nvSpPr>
          <p:cNvPr id="2" name="Title 1"/>
          <p:cNvSpPr>
            <a:spLocks noGrp="1"/>
          </p:cNvSpPr>
          <p:nvPr>
            <p:ph type="title"/>
          </p:nvPr>
        </p:nvSpPr>
        <p:spPr/>
        <p:txBody>
          <a:bodyPr/>
          <a:lstStyle/>
          <a:p>
            <a:r>
              <a:rPr lang="nl-BE"/>
              <a:t>Waarom GIPOD vernieuwen?</a:t>
            </a:r>
          </a:p>
        </p:txBody>
      </p:sp>
      <p:sp>
        <p:nvSpPr>
          <p:cNvPr id="4" name="Footer Placeholder 3"/>
          <p:cNvSpPr>
            <a:spLocks noGrp="1"/>
          </p:cNvSpPr>
          <p:nvPr>
            <p:ph type="ftr" sz="quarter" idx="3"/>
          </p:nvPr>
        </p:nvSpPr>
        <p:spPr/>
        <p:txBody>
          <a:bodyPr/>
          <a:lstStyle/>
          <a:p>
            <a:pPr marL="0" marR="0" lvl="0" indent="0" algn="l"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GIPOD project – BWG 8</a:t>
            </a:r>
          </a:p>
        </p:txBody>
      </p:sp>
      <p:sp>
        <p:nvSpPr>
          <p:cNvPr id="6" name="Tijdelijke aanduiding voor datum 5"/>
          <p:cNvSpPr>
            <a:spLocks noGrp="1"/>
          </p:cNvSpPr>
          <p:nvPr>
            <p:ph type="dt" sz="quarter" idx="2"/>
          </p:nvPr>
        </p:nvSpPr>
        <p:spPr/>
        <p:txBody>
          <a:bodyPr/>
          <a:lstStyle/>
          <a:p>
            <a:pPr marL="0" marR="0" lvl="0" indent="0" algn="r" defTabSz="914235"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a:ln>
                  <a:noFill/>
                </a:ln>
                <a:solidFill>
                  <a:srgbClr val="6B6B6B"/>
                </a:solidFill>
                <a:effectLst/>
                <a:uLnTx/>
                <a:uFillTx/>
                <a:latin typeface="FlandersArtSans-Bold" panose="00000800000000000000" pitchFamily="2" charset="0"/>
                <a:ea typeface="+mn-ea"/>
                <a:cs typeface="Calibri"/>
                <a:sym typeface="Calibri"/>
              </a:rPr>
              <a:t>12 maart 2019</a:t>
            </a:r>
          </a:p>
        </p:txBody>
      </p:sp>
    </p:spTree>
    <p:extLst>
      <p:ext uri="{BB962C8B-B14F-4D97-AF65-F5344CB8AC3E}">
        <p14:creationId xmlns:p14="http://schemas.microsoft.com/office/powerpoint/2010/main" val="3653656272"/>
      </p:ext>
    </p:extLst>
  </p:cSld>
  <p:clrMapOvr>
    <a:masterClrMapping/>
  </p:clrMapOvr>
</p:sld>
</file>

<file path=ppt/theme/theme1.xml><?xml version="1.0" encoding="utf-8"?>
<a:theme xmlns:a="http://schemas.openxmlformats.org/drawingml/2006/main" name="Kantoorthema">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Presentatie.potx" id="{22C777EE-A4E8-4332-9C50-49DBA651FA8B}" vid="{9C2A195E-D234-4E30-B897-C5EE5AF9C52D}"/>
    </a:ext>
  </a:extLst>
</a:theme>
</file>

<file path=ppt/theme/theme2.xml><?xml version="1.0" encoding="utf-8"?>
<a:theme xmlns:a="http://schemas.openxmlformats.org/drawingml/2006/main" name="3_Kantoorthema">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Presentatie.potx" id="{22C777EE-A4E8-4332-9C50-49DBA651FA8B}" vid="{9C2A195E-D234-4E30-B897-C5EE5AF9C52D}"/>
    </a:ext>
  </a:extLst>
</a:theme>
</file>

<file path=ppt/theme/theme3.xml><?xml version="1.0" encoding="utf-8"?>
<a:theme xmlns:a="http://schemas.openxmlformats.org/drawingml/2006/main" name="2_Kantoorthema">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Presentatie.potx" id="{22C777EE-A4E8-4332-9C50-49DBA651FA8B}" vid="{9C2A195E-D234-4E30-B897-C5EE5AF9C52D}"/>
    </a:ext>
  </a:extLst>
</a:theme>
</file>

<file path=ppt/theme/theme4.xml><?xml version="1.0" encoding="utf-8"?>
<a:theme xmlns:a="http://schemas.openxmlformats.org/drawingml/2006/main" name="4_Kantoorthema">
  <a:themeElements>
    <a:clrScheme name="Aangepast 1">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Presentatie.potx" id="{BA78EDFA-4A21-4C2B-BC64-41F6C3CCC39E}" vid="{4DAD9525-88AC-4C2E-8D9C-D6C68D29F239}"/>
    </a:ext>
  </a:extLst>
</a:theme>
</file>

<file path=ppt/theme/theme5.xml><?xml version="1.0" encoding="utf-8"?>
<a:theme xmlns:a="http://schemas.openxmlformats.org/drawingml/2006/main" name="Office Theme">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9A46A0BE3DAA42A02EF6BA93AD4949" ma:contentTypeVersion="10" ma:contentTypeDescription="Create a new document." ma:contentTypeScope="" ma:versionID="39b4c0ed91c51325555eccf01beb8664">
  <xsd:schema xmlns:xsd="http://www.w3.org/2001/XMLSchema" xmlns:xs="http://www.w3.org/2001/XMLSchema" xmlns:p="http://schemas.microsoft.com/office/2006/metadata/properties" xmlns:ns2="abd5de4e-6ecd-4522-a9f4-1c24c7648312" xmlns:ns3="631f9cd9-3358-47e0-bf60-3f63aaeab7bf" targetNamespace="http://schemas.microsoft.com/office/2006/metadata/properties" ma:root="true" ma:fieldsID="003ae07f39a26018c6b567916fabb7cc" ns2:_="" ns3:_="">
    <xsd:import namespace="abd5de4e-6ecd-4522-a9f4-1c24c7648312"/>
    <xsd:import namespace="631f9cd9-3358-47e0-bf60-3f63aaeab7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5de4e-6ecd-4522-a9f4-1c24c76483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1f9cd9-3358-47e0-bf60-3f63aaeab7b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bd5de4e-6ecd-4522-a9f4-1c24c7648312">
      <UserInfo>
        <DisplayName>Daems Jef</DisplayName>
        <AccountId>92</AccountId>
        <AccountType/>
      </UserInfo>
      <UserInfo>
        <DisplayName>Dooms Jürgen</DisplayName>
        <AccountId>210</AccountId>
        <AccountType/>
      </UserInfo>
      <UserInfo>
        <DisplayName>De Ryck Wouter</DisplayName>
        <AccountId>1072</AccountId>
        <AccountType/>
      </UserInfo>
      <UserInfo>
        <DisplayName>Diddens Dirk</DisplayName>
        <AccountId>1646</AccountId>
        <AccountType/>
      </UserInfo>
      <UserInfo>
        <DisplayName>Oste Naomi</DisplayName>
        <AccountId>212</AccountId>
        <AccountType/>
      </UserInfo>
    </SharedWithUsers>
  </documentManagement>
</p:properties>
</file>

<file path=customXml/itemProps1.xml><?xml version="1.0" encoding="utf-8"?>
<ds:datastoreItem xmlns:ds="http://schemas.openxmlformats.org/officeDocument/2006/customXml" ds:itemID="{F4A4C734-0D56-4095-9F87-8C6141C7C344}">
  <ds:schemaRefs>
    <ds:schemaRef ds:uri="http://schemas.microsoft.com/sharepoint/v3/contenttype/forms"/>
  </ds:schemaRefs>
</ds:datastoreItem>
</file>

<file path=customXml/itemProps2.xml><?xml version="1.0" encoding="utf-8"?>
<ds:datastoreItem xmlns:ds="http://schemas.openxmlformats.org/officeDocument/2006/customXml" ds:itemID="{5FE04A25-BA26-4131-86D3-E5B2D2DE3C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5de4e-6ecd-4522-a9f4-1c24c7648312"/>
    <ds:schemaRef ds:uri="631f9cd9-3358-47e0-bf60-3f63aaeab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5D0807-F12F-4830-BDDC-762ECC60BD21}">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www.w3.org/XML/1998/namespace"/>
    <ds:schemaRef ds:uri="631f9cd9-3358-47e0-bf60-3f63aaeab7bf"/>
    <ds:schemaRef ds:uri="http://purl.org/dc/elements/1.1/"/>
    <ds:schemaRef ds:uri="http://purl.org/dc/terms/"/>
    <ds:schemaRef ds:uri="http://schemas.microsoft.com/office/infopath/2007/PartnerControls"/>
    <ds:schemaRef ds:uri="abd5de4e-6ecd-4522-a9f4-1c24c7648312"/>
  </ds:schemaRefs>
</ds:datastoreItem>
</file>

<file path=docProps/app.xml><?xml version="1.0" encoding="utf-8"?>
<Properties xmlns="http://schemas.openxmlformats.org/officeDocument/2006/extended-properties" xmlns:vt="http://schemas.openxmlformats.org/officeDocument/2006/docPropsVTypes">
  <TotalTime>602</TotalTime>
  <Words>716</Words>
  <Application>Microsoft Office PowerPoint</Application>
  <PresentationFormat>A4 (210 x 297 mm)</PresentationFormat>
  <Paragraphs>248</Paragraphs>
  <Slides>27</Slides>
  <Notes>20</Notes>
  <HiddenSlides>2</HiddenSlides>
  <MMClips>0</MMClips>
  <ScaleCrop>false</ScaleCrop>
  <HeadingPairs>
    <vt:vector size="6" baseType="variant">
      <vt:variant>
        <vt:lpstr>Gebruikte lettertypen</vt:lpstr>
      </vt:variant>
      <vt:variant>
        <vt:i4>10</vt:i4>
      </vt:variant>
      <vt:variant>
        <vt:lpstr>Thema</vt:lpstr>
      </vt:variant>
      <vt:variant>
        <vt:i4>4</vt:i4>
      </vt:variant>
      <vt:variant>
        <vt:lpstr>Diatitels</vt:lpstr>
      </vt:variant>
      <vt:variant>
        <vt:i4>27</vt:i4>
      </vt:variant>
    </vt:vector>
  </HeadingPairs>
  <TitlesOfParts>
    <vt:vector size="41" baseType="lpstr">
      <vt:lpstr>Arial</vt:lpstr>
      <vt:lpstr>Calibri</vt:lpstr>
      <vt:lpstr>Calibri Light</vt:lpstr>
      <vt:lpstr>FlandersArtSans-Bold</vt:lpstr>
      <vt:lpstr>FlandersArtSans-Light</vt:lpstr>
      <vt:lpstr>FlandersArtSans-Regular</vt:lpstr>
      <vt:lpstr>Helvetica</vt:lpstr>
      <vt:lpstr>Segoe UI</vt:lpstr>
      <vt:lpstr>Times New Roman</vt:lpstr>
      <vt:lpstr>Wingdings</vt:lpstr>
      <vt:lpstr>Kantoorthema</vt:lpstr>
      <vt:lpstr>3_Kantoorthema</vt:lpstr>
      <vt:lpstr>2_Kantoorthema</vt:lpstr>
      <vt:lpstr>4_Kantoorthema</vt:lpstr>
      <vt:lpstr>Project GIPOD vernieuwing </vt:lpstr>
      <vt:lpstr>Agenda</vt:lpstr>
      <vt:lpstr> Vernieuwing GIPOD </vt:lpstr>
      <vt:lpstr>Doelstelling GIPOD</vt:lpstr>
      <vt:lpstr>GIPOD – Successen…</vt:lpstr>
      <vt:lpstr>GIPOD – Successen werden bedreigingen</vt:lpstr>
      <vt:lpstr>Focus van de vernieuwing</vt:lpstr>
      <vt:lpstr>Waarom GIPOD vernieuwen?</vt:lpstr>
      <vt:lpstr>Waarom GIPOD vernieuwen?</vt:lpstr>
      <vt:lpstr>Waarom GIPOD vernieuwen?</vt:lpstr>
      <vt:lpstr>Context: linked data – scope vernieuwing</vt:lpstr>
      <vt:lpstr>GIPOD – Begrippen voor de vernieuwing</vt:lpstr>
      <vt:lpstr>GIPOD – Begrippen voor de vernieuwing</vt:lpstr>
      <vt:lpstr>Project aanpak – Governance</vt:lpstr>
      <vt:lpstr>Projectaanpak Roadmap</vt:lpstr>
      <vt:lpstr>Tour de table</vt:lpstr>
      <vt:lpstr>Tour de table</vt:lpstr>
      <vt:lpstr>Tour de table</vt:lpstr>
      <vt:lpstr>Tour de table</vt:lpstr>
      <vt:lpstr>Behoeften analyse</vt:lpstr>
      <vt:lpstr>Behoeften analyse : data</vt:lpstr>
      <vt:lpstr>Behoeften analyse : formaat</vt:lpstr>
      <vt:lpstr>Huidige ontsluiting</vt:lpstr>
      <vt:lpstr>Andere behoeften ?</vt:lpstr>
      <vt:lpstr>Varia</vt:lpstr>
      <vt:lpstr>Varia</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GIPOD Business case stand van zaken</dc:title>
  <dc:creator>Jef Daems</dc:creator>
  <cp:lastModifiedBy>Bossier Els</cp:lastModifiedBy>
  <cp:revision>15</cp:revision>
  <cp:lastPrinted>2019-03-11T17:29:05Z</cp:lastPrinted>
  <dcterms:modified xsi:type="dcterms:W3CDTF">2019-03-12T08:33:21Z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0x010100C99A46A0BE3DAA42A02EF6BA93AD4949</vt:lpwstr>
  </property>
</Properties>
</file>